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1" r:id="rId9"/>
    <p:sldId id="285" r:id="rId10"/>
    <p:sldId id="276" r:id="rId11"/>
    <p:sldId id="286" r:id="rId12"/>
    <p:sldId id="282" r:id="rId13"/>
    <p:sldId id="284" r:id="rId14"/>
    <p:sldId id="28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Beisert" initials="PB" lastIdx="2" clrIdx="0">
    <p:extLst>
      <p:ext uri="{19B8F6BF-5375-455C-9EA6-DF929625EA0E}">
        <p15:presenceInfo xmlns:p15="http://schemas.microsoft.com/office/powerpoint/2012/main" userId="S-1-5-21-3317171935-2624533740-1754382992-2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0C248"/>
    <a:srgbClr val="203864"/>
    <a:srgbClr val="F1492D"/>
    <a:srgbClr val="7D7979"/>
    <a:srgbClr val="329BFF"/>
    <a:srgbClr val="BBB9B9"/>
    <a:srgbClr val="A39F9F"/>
    <a:srgbClr val="FDAC35"/>
    <a:srgbClr val="A53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2241" autoAdjust="0"/>
  </p:normalViewPr>
  <p:slideViewPr>
    <p:cSldViewPr snapToGrid="0">
      <p:cViewPr varScale="1">
        <p:scale>
          <a:sx n="64" d="100"/>
          <a:sy n="64" d="100"/>
        </p:scale>
        <p:origin x="7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Titel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20386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E8-4C25-A7DC-095832C324A9}"/>
              </c:ext>
            </c:extLst>
          </c:dPt>
          <c:dPt>
            <c:idx val="1"/>
            <c:bubble3D val="0"/>
            <c:spPr>
              <a:solidFill>
                <a:srgbClr val="4472C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E8-4C25-A7DC-095832C324A9}"/>
              </c:ext>
            </c:extLst>
          </c:dPt>
          <c:dPt>
            <c:idx val="2"/>
            <c:bubble3D val="0"/>
            <c:spPr>
              <a:solidFill>
                <a:srgbClr val="329BFF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E8-4C25-A7DC-095832C324A9}"/>
              </c:ext>
            </c:extLst>
          </c:dPt>
          <c:dPt>
            <c:idx val="3"/>
            <c:bubble3D val="0"/>
            <c:spPr>
              <a:solidFill>
                <a:srgbClr val="FDAC35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E8-4C25-A7DC-095832C324A9}"/>
              </c:ext>
            </c:extLst>
          </c:dPt>
          <c:dPt>
            <c:idx val="4"/>
            <c:bubble3D val="0"/>
            <c:spPr>
              <a:solidFill>
                <a:srgbClr val="F1492D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9E8-4C25-A7DC-095832C324A9}"/>
              </c:ext>
            </c:extLst>
          </c:dPt>
          <c:dPt>
            <c:idx val="5"/>
            <c:bubble3D val="0"/>
            <c:spPr>
              <a:solidFill>
                <a:srgbClr val="FFEB66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9E8-4C25-A7DC-095832C324A9}"/>
              </c:ext>
            </c:extLst>
          </c:dPt>
          <c:dPt>
            <c:idx val="6"/>
            <c:bubble3D val="0"/>
            <c:spPr>
              <a:solidFill>
                <a:srgbClr val="30C24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9E8-4C25-A7DC-095832C324A9}"/>
              </c:ext>
            </c:extLst>
          </c:dPt>
          <c:dPt>
            <c:idx val="7"/>
            <c:bubble3D val="0"/>
            <c:spPr>
              <a:solidFill>
                <a:srgbClr val="A532B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9E8-4C25-A7DC-095832C324A9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9E8-4C25-A7DC-095832C324A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9E8-4C25-A7DC-095832C324A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>
                  <a:outerShdw blurRad="50800" dir="5400000" algn="ctr" rotWithShape="0">
                    <a:srgbClr val="000000">
                      <a:alpha val="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B9E8-4C25-A7DC-095832C324A9}"/>
                </c:ext>
              </c:extLst>
            </c:dLbl>
            <c:spPr>
              <a:noFill/>
              <a:ln>
                <a:noFill/>
              </a:ln>
              <a:effectLst>
                <a:outerShdw blurRad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Daten 1</c:v>
                </c:pt>
                <c:pt idx="1">
                  <c:v>Daten 2</c:v>
                </c:pt>
                <c:pt idx="2">
                  <c:v>Daten 3</c:v>
                </c:pt>
                <c:pt idx="3">
                  <c:v>Daten 4</c:v>
                </c:pt>
                <c:pt idx="4">
                  <c:v>Daten 5</c:v>
                </c:pt>
                <c:pt idx="5">
                  <c:v>Daten 6</c:v>
                </c:pt>
                <c:pt idx="6">
                  <c:v>Daten 7</c:v>
                </c:pt>
                <c:pt idx="7">
                  <c:v>Daten 8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0.125</c:v>
                </c:pt>
                <c:pt idx="7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E8-4C25-A7DC-095832C32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5-4592-90BE-4EBA136C59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29BF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5-4592-90BE-4EBA136C59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D797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5-4592-90BE-4EBA136C5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400920"/>
        <c:axId val="344403544"/>
      </c:barChart>
      <c:catAx>
        <c:axId val="34440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403544"/>
        <c:crosses val="autoZero"/>
        <c:auto val="1"/>
        <c:lblAlgn val="ctr"/>
        <c:lblOffset val="100"/>
        <c:noMultiLvlLbl val="0"/>
      </c:catAx>
      <c:valAx>
        <c:axId val="34440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440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B337C-66AC-4B8E-AD2A-120A438BC4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0A3A06-9FE6-45EE-A4D4-974D6369D4B9}">
      <dgm:prSet phldrT="[Text]"/>
      <dgm:spPr/>
      <dgm:t>
        <a:bodyPr/>
        <a:lstStyle/>
        <a:p>
          <a:r>
            <a:rPr lang="de-DE" dirty="0" smtClean="0"/>
            <a:t>Mathies </a:t>
          </a:r>
          <a:r>
            <a:rPr lang="de-DE" dirty="0" err="1" smtClean="0"/>
            <a:t>Doß</a:t>
          </a:r>
          <a:endParaRPr lang="de-DE" dirty="0"/>
        </a:p>
      </dgm:t>
    </dgm:pt>
    <dgm:pt modelId="{64A887C8-BE5E-4265-AF5E-9EC0F590B137}" type="parTrans" cxnId="{2A012FEB-CABB-407D-89AB-28E6ACF55148}">
      <dgm:prSet/>
      <dgm:spPr/>
      <dgm:t>
        <a:bodyPr/>
        <a:lstStyle/>
        <a:p>
          <a:endParaRPr lang="de-DE"/>
        </a:p>
      </dgm:t>
    </dgm:pt>
    <dgm:pt modelId="{DC7CDE9C-22F5-4931-BC1D-BB87A106763E}" type="sibTrans" cxnId="{2A012FEB-CABB-407D-89AB-28E6ACF55148}">
      <dgm:prSet/>
      <dgm:spPr/>
      <dgm:t>
        <a:bodyPr/>
        <a:lstStyle/>
        <a:p>
          <a:endParaRPr lang="de-DE"/>
        </a:p>
      </dgm:t>
    </dgm:pt>
    <dgm:pt modelId="{1E758647-8757-4FE6-9702-E567AC236848}" type="pres">
      <dgm:prSet presAssocID="{CE5B337C-66AC-4B8E-AD2A-120A438BC4AE}" presName="linearFlow" presStyleCnt="0">
        <dgm:presLayoutVars>
          <dgm:dir/>
          <dgm:resizeHandles val="exact"/>
        </dgm:presLayoutVars>
      </dgm:prSet>
      <dgm:spPr/>
    </dgm:pt>
    <dgm:pt modelId="{D35D1DF8-E504-4D1C-8BCC-ABBEFA7E7C61}" type="pres">
      <dgm:prSet presAssocID="{540A3A06-9FE6-45EE-A4D4-974D6369D4B9}" presName="composite" presStyleCnt="0"/>
      <dgm:spPr/>
    </dgm:pt>
    <dgm:pt modelId="{72B60746-9CA0-4912-9FED-54F1EF1436FD}" type="pres">
      <dgm:prSet presAssocID="{540A3A06-9FE6-45EE-A4D4-974D6369D4B9}" presName="imgShp" presStyleLbl="fgImgPlace1" presStyleIdx="0" presStyleCnt="1" custLinFactX="-63592" custLinFactNeighborX="-100000" custLinFactNeighborY="438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3B969AAD-3010-42C7-AC81-7F296C08D8C3}" type="pres">
      <dgm:prSet presAssocID="{540A3A06-9FE6-45EE-A4D4-974D6369D4B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20656F4-9E4F-4CCE-BD7B-18828ECD4525}" type="presOf" srcId="{540A3A06-9FE6-45EE-A4D4-974D6369D4B9}" destId="{3B969AAD-3010-42C7-AC81-7F296C08D8C3}" srcOrd="0" destOrd="0" presId="urn:microsoft.com/office/officeart/2005/8/layout/vList3"/>
    <dgm:cxn modelId="{43917D90-0D4C-491E-9759-D73538528A3D}" type="presOf" srcId="{CE5B337C-66AC-4B8E-AD2A-120A438BC4AE}" destId="{1E758647-8757-4FE6-9702-E567AC236848}" srcOrd="0" destOrd="0" presId="urn:microsoft.com/office/officeart/2005/8/layout/vList3"/>
    <dgm:cxn modelId="{2A012FEB-CABB-407D-89AB-28E6ACF55148}" srcId="{CE5B337C-66AC-4B8E-AD2A-120A438BC4AE}" destId="{540A3A06-9FE6-45EE-A4D4-974D6369D4B9}" srcOrd="0" destOrd="0" parTransId="{64A887C8-BE5E-4265-AF5E-9EC0F590B137}" sibTransId="{DC7CDE9C-22F5-4931-BC1D-BB87A106763E}"/>
    <dgm:cxn modelId="{295C0605-3385-4429-9601-C8ACE749DD76}" type="presParOf" srcId="{1E758647-8757-4FE6-9702-E567AC236848}" destId="{D35D1DF8-E504-4D1C-8BCC-ABBEFA7E7C61}" srcOrd="0" destOrd="0" presId="urn:microsoft.com/office/officeart/2005/8/layout/vList3"/>
    <dgm:cxn modelId="{5CC390B7-9A95-48DF-BF99-65B33566224F}" type="presParOf" srcId="{D35D1DF8-E504-4D1C-8BCC-ABBEFA7E7C61}" destId="{72B60746-9CA0-4912-9FED-54F1EF1436FD}" srcOrd="0" destOrd="0" presId="urn:microsoft.com/office/officeart/2005/8/layout/vList3"/>
    <dgm:cxn modelId="{264D0280-3137-4C1B-91A3-1526AE7DAA42}" type="presParOf" srcId="{D35D1DF8-E504-4D1C-8BCC-ABBEFA7E7C61}" destId="{3B969AAD-3010-42C7-AC81-7F296C08D8C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1EE97-470A-430C-B8E0-440B9409F4B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6F2D8A0-DB5E-45F7-BB56-4AC48F0F4521}">
      <dgm:prSet phldrT="[Text]"/>
      <dgm:spPr/>
      <dgm:t>
        <a:bodyPr/>
        <a:lstStyle/>
        <a:p>
          <a:r>
            <a:rPr lang="de-DE" dirty="0" smtClean="0"/>
            <a:t>Sebastian Kern</a:t>
          </a:r>
          <a:endParaRPr lang="de-DE" dirty="0"/>
        </a:p>
      </dgm:t>
    </dgm:pt>
    <dgm:pt modelId="{2C6FACDA-3995-430E-9C68-3201936D0BA8}" type="parTrans" cxnId="{4AF6FFFD-FBF3-461C-85B8-EF600424CD68}">
      <dgm:prSet/>
      <dgm:spPr/>
      <dgm:t>
        <a:bodyPr/>
        <a:lstStyle/>
        <a:p>
          <a:endParaRPr lang="de-DE"/>
        </a:p>
      </dgm:t>
    </dgm:pt>
    <dgm:pt modelId="{0CAEB8FC-9DD5-4136-B2C2-5A754E6CC859}" type="sibTrans" cxnId="{4AF6FFFD-FBF3-461C-85B8-EF600424CD68}">
      <dgm:prSet/>
      <dgm:spPr/>
      <dgm:t>
        <a:bodyPr/>
        <a:lstStyle/>
        <a:p>
          <a:endParaRPr lang="de-DE"/>
        </a:p>
      </dgm:t>
    </dgm:pt>
    <dgm:pt modelId="{5F7CFF4C-5044-4E99-8CE4-2795A109C8A0}" type="pres">
      <dgm:prSet presAssocID="{38B1EE97-470A-430C-B8E0-440B9409F4BB}" presName="linearFlow" presStyleCnt="0">
        <dgm:presLayoutVars>
          <dgm:dir/>
          <dgm:resizeHandles val="exact"/>
        </dgm:presLayoutVars>
      </dgm:prSet>
      <dgm:spPr/>
    </dgm:pt>
    <dgm:pt modelId="{B50F3A6D-3627-4915-9079-3BF214C6A278}" type="pres">
      <dgm:prSet presAssocID="{B6F2D8A0-DB5E-45F7-BB56-4AC48F0F4521}" presName="composite" presStyleCnt="0"/>
      <dgm:spPr/>
    </dgm:pt>
    <dgm:pt modelId="{9758F84F-BB23-4F38-A44A-748AFD5E29C3}" type="pres">
      <dgm:prSet presAssocID="{B6F2D8A0-DB5E-45F7-BB56-4AC48F0F4521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de-DE"/>
        </a:p>
      </dgm:t>
    </dgm:pt>
    <dgm:pt modelId="{49C1D075-39A6-4922-AE7B-E6969AD68E59}" type="pres">
      <dgm:prSet presAssocID="{B6F2D8A0-DB5E-45F7-BB56-4AC48F0F4521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8D003BF-E24D-474B-9EE6-22579EA21EC2}" type="presOf" srcId="{B6F2D8A0-DB5E-45F7-BB56-4AC48F0F4521}" destId="{49C1D075-39A6-4922-AE7B-E6969AD68E59}" srcOrd="0" destOrd="0" presId="urn:microsoft.com/office/officeart/2005/8/layout/vList3"/>
    <dgm:cxn modelId="{8F7193D0-89B4-4BEC-BA9E-9B451A17F71B}" type="presOf" srcId="{38B1EE97-470A-430C-B8E0-440B9409F4BB}" destId="{5F7CFF4C-5044-4E99-8CE4-2795A109C8A0}" srcOrd="0" destOrd="0" presId="urn:microsoft.com/office/officeart/2005/8/layout/vList3"/>
    <dgm:cxn modelId="{4AF6FFFD-FBF3-461C-85B8-EF600424CD68}" srcId="{38B1EE97-470A-430C-B8E0-440B9409F4BB}" destId="{B6F2D8A0-DB5E-45F7-BB56-4AC48F0F4521}" srcOrd="0" destOrd="0" parTransId="{2C6FACDA-3995-430E-9C68-3201936D0BA8}" sibTransId="{0CAEB8FC-9DD5-4136-B2C2-5A754E6CC859}"/>
    <dgm:cxn modelId="{B84EEAA7-06E4-4AE1-AD44-332C4D18075C}" type="presParOf" srcId="{5F7CFF4C-5044-4E99-8CE4-2795A109C8A0}" destId="{B50F3A6D-3627-4915-9079-3BF214C6A278}" srcOrd="0" destOrd="0" presId="urn:microsoft.com/office/officeart/2005/8/layout/vList3"/>
    <dgm:cxn modelId="{6972AB77-6CFF-422B-AEFE-9CD810F336AC}" type="presParOf" srcId="{B50F3A6D-3627-4915-9079-3BF214C6A278}" destId="{9758F84F-BB23-4F38-A44A-748AFD5E29C3}" srcOrd="0" destOrd="0" presId="urn:microsoft.com/office/officeart/2005/8/layout/vList3"/>
    <dgm:cxn modelId="{54800BBB-B0FC-4BF1-B083-EFC3C91B878B}" type="presParOf" srcId="{B50F3A6D-3627-4915-9079-3BF214C6A278}" destId="{49C1D075-39A6-4922-AE7B-E6969AD68E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86701-F536-4A9A-AD94-D0607A30382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8224F52-EDE4-4AFE-B4CC-5825B2D80305}">
      <dgm:prSet phldrT="[Text]"/>
      <dgm:spPr/>
      <dgm:t>
        <a:bodyPr/>
        <a:lstStyle/>
        <a:p>
          <a:r>
            <a:rPr lang="de-DE" dirty="0" smtClean="0"/>
            <a:t>Constantin Hofmann</a:t>
          </a:r>
          <a:endParaRPr lang="de-DE" dirty="0"/>
        </a:p>
      </dgm:t>
    </dgm:pt>
    <dgm:pt modelId="{19EA7510-A269-4AAE-852B-E4F2DD153BB9}" type="parTrans" cxnId="{7A9E9C4C-B119-4E58-9CA5-7F091FCE7396}">
      <dgm:prSet/>
      <dgm:spPr/>
      <dgm:t>
        <a:bodyPr/>
        <a:lstStyle/>
        <a:p>
          <a:endParaRPr lang="de-DE"/>
        </a:p>
      </dgm:t>
    </dgm:pt>
    <dgm:pt modelId="{BE244A15-1702-431C-A804-DFA0B20089A4}" type="sibTrans" cxnId="{7A9E9C4C-B119-4E58-9CA5-7F091FCE7396}">
      <dgm:prSet/>
      <dgm:spPr/>
      <dgm:t>
        <a:bodyPr/>
        <a:lstStyle/>
        <a:p>
          <a:endParaRPr lang="de-DE"/>
        </a:p>
      </dgm:t>
    </dgm:pt>
    <dgm:pt modelId="{6044753E-E89D-4BD5-B8A4-F93E9CA418F1}" type="pres">
      <dgm:prSet presAssocID="{19886701-F536-4A9A-AD94-D0607A30382E}" presName="linearFlow" presStyleCnt="0">
        <dgm:presLayoutVars>
          <dgm:dir/>
          <dgm:resizeHandles val="exact"/>
        </dgm:presLayoutVars>
      </dgm:prSet>
      <dgm:spPr/>
    </dgm:pt>
    <dgm:pt modelId="{B3C492B6-2190-4415-ACB3-ED55FD0DCDE6}" type="pres">
      <dgm:prSet presAssocID="{98224F52-EDE4-4AFE-B4CC-5825B2D80305}" presName="composite" presStyleCnt="0"/>
      <dgm:spPr/>
    </dgm:pt>
    <dgm:pt modelId="{7EF946EE-1626-456C-96AC-20184BAA0B9F}" type="pres">
      <dgm:prSet presAssocID="{98224F52-EDE4-4AFE-B4CC-5825B2D80305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01F3727B-9C4F-4C8A-AE21-FD3AE0A45314}" type="pres">
      <dgm:prSet presAssocID="{98224F52-EDE4-4AFE-B4CC-5825B2D80305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A9E9C4C-B119-4E58-9CA5-7F091FCE7396}" srcId="{19886701-F536-4A9A-AD94-D0607A30382E}" destId="{98224F52-EDE4-4AFE-B4CC-5825B2D80305}" srcOrd="0" destOrd="0" parTransId="{19EA7510-A269-4AAE-852B-E4F2DD153BB9}" sibTransId="{BE244A15-1702-431C-A804-DFA0B20089A4}"/>
    <dgm:cxn modelId="{1A46B40F-DCBF-41B5-9026-3EB0BAADC279}" type="presOf" srcId="{98224F52-EDE4-4AFE-B4CC-5825B2D80305}" destId="{01F3727B-9C4F-4C8A-AE21-FD3AE0A45314}" srcOrd="0" destOrd="0" presId="urn:microsoft.com/office/officeart/2005/8/layout/vList3"/>
    <dgm:cxn modelId="{C8D8AE5B-00AD-430F-B5EC-CBD09DAA0251}" type="presOf" srcId="{19886701-F536-4A9A-AD94-D0607A30382E}" destId="{6044753E-E89D-4BD5-B8A4-F93E9CA418F1}" srcOrd="0" destOrd="0" presId="urn:microsoft.com/office/officeart/2005/8/layout/vList3"/>
    <dgm:cxn modelId="{4F13177F-50EA-415C-9E04-357722D78C74}" type="presParOf" srcId="{6044753E-E89D-4BD5-B8A4-F93E9CA418F1}" destId="{B3C492B6-2190-4415-ACB3-ED55FD0DCDE6}" srcOrd="0" destOrd="0" presId="urn:microsoft.com/office/officeart/2005/8/layout/vList3"/>
    <dgm:cxn modelId="{CC49A265-65D7-4762-B324-0373D7FD8523}" type="presParOf" srcId="{B3C492B6-2190-4415-ACB3-ED55FD0DCDE6}" destId="{7EF946EE-1626-456C-96AC-20184BAA0B9F}" srcOrd="0" destOrd="0" presId="urn:microsoft.com/office/officeart/2005/8/layout/vList3"/>
    <dgm:cxn modelId="{C2A9314E-A041-40CD-88F0-FAE6CAC39C0B}" type="presParOf" srcId="{B3C492B6-2190-4415-ACB3-ED55FD0DCDE6}" destId="{01F3727B-9C4F-4C8A-AE21-FD3AE0A453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F11ECC-3577-4590-A54E-94DB309FFBF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64CEE1F-24D5-445C-9AE0-EA140B2B0D49}">
      <dgm:prSet phldrT="[Text]"/>
      <dgm:spPr/>
      <dgm:t>
        <a:bodyPr/>
        <a:lstStyle/>
        <a:p>
          <a:r>
            <a:rPr lang="de-DE" dirty="0" smtClean="0"/>
            <a:t>Pascal Stark</a:t>
          </a:r>
          <a:endParaRPr lang="de-DE" dirty="0"/>
        </a:p>
      </dgm:t>
    </dgm:pt>
    <dgm:pt modelId="{BCE8AFCB-0C58-4F5F-B712-9D0FA959724F}" type="parTrans" cxnId="{CE0EE511-39F0-4CD8-AFF4-C58557C4439C}">
      <dgm:prSet/>
      <dgm:spPr/>
      <dgm:t>
        <a:bodyPr/>
        <a:lstStyle/>
        <a:p>
          <a:endParaRPr lang="de-DE"/>
        </a:p>
      </dgm:t>
    </dgm:pt>
    <dgm:pt modelId="{25DCA14E-909B-4FC8-A246-01C191CD35B4}" type="sibTrans" cxnId="{CE0EE511-39F0-4CD8-AFF4-C58557C4439C}">
      <dgm:prSet/>
      <dgm:spPr/>
      <dgm:t>
        <a:bodyPr/>
        <a:lstStyle/>
        <a:p>
          <a:endParaRPr lang="de-DE"/>
        </a:p>
      </dgm:t>
    </dgm:pt>
    <dgm:pt modelId="{0526135F-C0C2-40F7-BDA8-A49727A6DC76}" type="pres">
      <dgm:prSet presAssocID="{E4F11ECC-3577-4590-A54E-94DB309FFBFB}" presName="linearFlow" presStyleCnt="0">
        <dgm:presLayoutVars>
          <dgm:dir/>
          <dgm:resizeHandles val="exact"/>
        </dgm:presLayoutVars>
      </dgm:prSet>
      <dgm:spPr/>
    </dgm:pt>
    <dgm:pt modelId="{E0C1242E-7A9D-44F5-BC49-F4A76ACD436C}" type="pres">
      <dgm:prSet presAssocID="{E64CEE1F-24D5-445C-9AE0-EA140B2B0D49}" presName="composite" presStyleCnt="0"/>
      <dgm:spPr/>
    </dgm:pt>
    <dgm:pt modelId="{B729AE37-3545-43B6-954A-E72E9CAA9D74}" type="pres">
      <dgm:prSet presAssocID="{E64CEE1F-24D5-445C-9AE0-EA140B2B0D49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2498996A-A5C3-423F-8142-C204A7FD28D9}" type="pres">
      <dgm:prSet presAssocID="{E64CEE1F-24D5-445C-9AE0-EA140B2B0D4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0EE511-39F0-4CD8-AFF4-C58557C4439C}" srcId="{E4F11ECC-3577-4590-A54E-94DB309FFBFB}" destId="{E64CEE1F-24D5-445C-9AE0-EA140B2B0D49}" srcOrd="0" destOrd="0" parTransId="{BCE8AFCB-0C58-4F5F-B712-9D0FA959724F}" sibTransId="{25DCA14E-909B-4FC8-A246-01C191CD35B4}"/>
    <dgm:cxn modelId="{22CAB154-50E3-47C8-BB86-FB3620DA1235}" type="presOf" srcId="{E64CEE1F-24D5-445C-9AE0-EA140B2B0D49}" destId="{2498996A-A5C3-423F-8142-C204A7FD28D9}" srcOrd="0" destOrd="0" presId="urn:microsoft.com/office/officeart/2005/8/layout/vList3"/>
    <dgm:cxn modelId="{D1997E64-985D-42D7-80F4-64BFB181738F}" type="presOf" srcId="{E4F11ECC-3577-4590-A54E-94DB309FFBFB}" destId="{0526135F-C0C2-40F7-BDA8-A49727A6DC76}" srcOrd="0" destOrd="0" presId="urn:microsoft.com/office/officeart/2005/8/layout/vList3"/>
    <dgm:cxn modelId="{675E84DB-6E8B-4323-AB1E-441AF2F257F5}" type="presParOf" srcId="{0526135F-C0C2-40F7-BDA8-A49727A6DC76}" destId="{E0C1242E-7A9D-44F5-BC49-F4A76ACD436C}" srcOrd="0" destOrd="0" presId="urn:microsoft.com/office/officeart/2005/8/layout/vList3"/>
    <dgm:cxn modelId="{3A51B6CD-E09A-43F3-9422-1B9B09DD2870}" type="presParOf" srcId="{E0C1242E-7A9D-44F5-BC49-F4A76ACD436C}" destId="{B729AE37-3545-43B6-954A-E72E9CAA9D74}" srcOrd="0" destOrd="0" presId="urn:microsoft.com/office/officeart/2005/8/layout/vList3"/>
    <dgm:cxn modelId="{C1A10ACB-3E3C-43D8-8EE7-91C61D9B2E17}" type="presParOf" srcId="{E0C1242E-7A9D-44F5-BC49-F4A76ACD436C}" destId="{2498996A-A5C3-423F-8142-C204A7FD28D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69AAD-3010-42C7-AC81-7F296C08D8C3}">
      <dsp:nvSpPr>
        <dsp:cNvPr id="0" name=""/>
        <dsp:cNvSpPr/>
      </dsp:nvSpPr>
      <dsp:spPr>
        <a:xfrm rot="10800000">
          <a:off x="795985" y="394435"/>
          <a:ext cx="2106786" cy="1061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10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Mathies </a:t>
          </a:r>
          <a:r>
            <a:rPr lang="de-DE" sz="2700" kern="1200" dirty="0" err="1" smtClean="0"/>
            <a:t>Doß</a:t>
          </a:r>
          <a:endParaRPr lang="de-DE" sz="2700" kern="1200" dirty="0"/>
        </a:p>
      </dsp:txBody>
      <dsp:txXfrm rot="10800000">
        <a:off x="1061313" y="394435"/>
        <a:ext cx="1841458" cy="1061313"/>
      </dsp:txXfrm>
    </dsp:sp>
    <dsp:sp modelId="{72B60746-9CA0-4912-9FED-54F1EF1436FD}">
      <dsp:nvSpPr>
        <dsp:cNvPr id="0" name=""/>
        <dsp:cNvSpPr/>
      </dsp:nvSpPr>
      <dsp:spPr>
        <a:xfrm>
          <a:off x="0" y="440942"/>
          <a:ext cx="1061313" cy="1061313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1D075-39A6-4922-AE7B-E6969AD68E59}">
      <dsp:nvSpPr>
        <dsp:cNvPr id="0" name=""/>
        <dsp:cNvSpPr/>
      </dsp:nvSpPr>
      <dsp:spPr>
        <a:xfrm rot="10800000">
          <a:off x="854322" y="273278"/>
          <a:ext cx="2261192" cy="1139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31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Sebastian Kern</a:t>
          </a:r>
          <a:endParaRPr lang="de-DE" sz="2500" kern="1200" dirty="0"/>
        </a:p>
      </dsp:txBody>
      <dsp:txXfrm rot="10800000">
        <a:off x="1139096" y="273278"/>
        <a:ext cx="1976418" cy="1139096"/>
      </dsp:txXfrm>
    </dsp:sp>
    <dsp:sp modelId="{9758F84F-BB23-4F38-A44A-748AFD5E29C3}">
      <dsp:nvSpPr>
        <dsp:cNvPr id="0" name=""/>
        <dsp:cNvSpPr/>
      </dsp:nvSpPr>
      <dsp:spPr>
        <a:xfrm>
          <a:off x="284774" y="273278"/>
          <a:ext cx="1139096" cy="113909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3727B-9C4F-4C8A-AE21-FD3AE0A45314}">
      <dsp:nvSpPr>
        <dsp:cNvPr id="0" name=""/>
        <dsp:cNvSpPr/>
      </dsp:nvSpPr>
      <dsp:spPr>
        <a:xfrm rot="10800000">
          <a:off x="829234" y="477787"/>
          <a:ext cx="2194788" cy="11056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559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Constantin Hofmann</a:t>
          </a:r>
          <a:endParaRPr lang="de-DE" sz="2200" kern="1200" dirty="0"/>
        </a:p>
      </dsp:txBody>
      <dsp:txXfrm rot="10800000">
        <a:off x="1105645" y="477787"/>
        <a:ext cx="1918377" cy="1105645"/>
      </dsp:txXfrm>
    </dsp:sp>
    <dsp:sp modelId="{7EF946EE-1626-456C-96AC-20184BAA0B9F}">
      <dsp:nvSpPr>
        <dsp:cNvPr id="0" name=""/>
        <dsp:cNvSpPr/>
      </dsp:nvSpPr>
      <dsp:spPr>
        <a:xfrm>
          <a:off x="276411" y="477787"/>
          <a:ext cx="1105645" cy="11056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996A-A5C3-423F-8142-C204A7FD28D9}">
      <dsp:nvSpPr>
        <dsp:cNvPr id="0" name=""/>
        <dsp:cNvSpPr/>
      </dsp:nvSpPr>
      <dsp:spPr>
        <a:xfrm rot="10800000">
          <a:off x="788929" y="680717"/>
          <a:ext cx="2088110" cy="10519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861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Pascal Stark</a:t>
          </a:r>
          <a:endParaRPr lang="de-DE" sz="2900" kern="1200" dirty="0"/>
        </a:p>
      </dsp:txBody>
      <dsp:txXfrm rot="10800000">
        <a:off x="1051905" y="680717"/>
        <a:ext cx="1825134" cy="1051905"/>
      </dsp:txXfrm>
    </dsp:sp>
    <dsp:sp modelId="{B729AE37-3545-43B6-954A-E72E9CAA9D74}">
      <dsp:nvSpPr>
        <dsp:cNvPr id="0" name=""/>
        <dsp:cNvSpPr/>
      </dsp:nvSpPr>
      <dsp:spPr>
        <a:xfrm>
          <a:off x="262976" y="680717"/>
          <a:ext cx="1051905" cy="105190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B9AF-D697-4AFE-842E-4AD7AAFB0EB9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C4D6-A08A-474A-9AB0-63B9F47563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64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2955-CA41-4CE7-87BC-7C2314543B12}" type="datetimeFigureOut">
              <a:rPr lang="de-DE" smtClean="0"/>
              <a:t>16.02.2017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1736D-5C44-4D83-A358-BC45063D4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2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de-DE" dirty="0" smtClean="0"/>
              <a:t>Präsentationstitel: Calibri (Body), kein Caps, max. 60 Pkt.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8"/>
            <a:ext cx="7772400" cy="84056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Untertitel: Calibri (Body), kein Caps, max. 24 Pkt.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684143"/>
            <a:ext cx="7772400" cy="819510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r>
              <a:rPr lang="de-DE" dirty="0" smtClean="0"/>
              <a:t>Präsentatoren: Name &amp; Vorname</a:t>
            </a:r>
          </a:p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685800" y="6391402"/>
            <a:ext cx="23555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-IT GmbH 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0" y="5745192"/>
            <a:ext cx="890753" cy="923209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6202393" y="5914408"/>
            <a:ext cx="2255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6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-IT</a:t>
            </a:r>
          </a:p>
          <a:p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„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our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concept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,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your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400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solution</a:t>
            </a:r>
            <a:r>
              <a:rPr lang="de-DE" sz="140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05527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9509"/>
            <a:ext cx="2949178" cy="12378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8306-82AD-41BA-AC3D-C3C0FA358A80}" type="datetime1">
              <a:rPr lang="de-DE" smtClean="0"/>
              <a:t>16.02.2017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5388"/>
            <a:ext cx="2949178" cy="12120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B610-F6BE-4EC9-89D5-FC1CA8BDC4D1}" type="datetime1">
              <a:rPr lang="de-DE" smtClean="0"/>
              <a:t>16.02.2017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33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0FFA-4150-4797-A6F2-16D34B4E7E46}" type="datetime1">
              <a:rPr lang="de-DE" smtClean="0"/>
              <a:t>16.02.2017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45389"/>
            <a:ext cx="1971675" cy="5331574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45389"/>
            <a:ext cx="5800725" cy="533157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6A99-F6CB-4116-90C9-E4DA62F750D5}" type="datetime1">
              <a:rPr lang="de-DE" smtClean="0"/>
              <a:t>16.02.2017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39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de-DE" dirty="0" smtClean="0"/>
              <a:t>Agenda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968500"/>
            <a:ext cx="7886700" cy="4025900"/>
          </a:xfrm>
        </p:spPr>
        <p:txBody>
          <a:bodyPr/>
          <a:lstStyle>
            <a:lvl1pPr marL="571500" indent="-571500">
              <a:buFont typeface="+mj-lt"/>
              <a:buAutoNum type="romanUcPeriod"/>
              <a:defRPr baseline="0">
                <a:solidFill>
                  <a:schemeClr val="tx1"/>
                </a:solidFill>
                <a:latin typeface="+mn-lt"/>
              </a:defRPr>
            </a:lvl1pPr>
            <a:lvl2pPr marL="971550" indent="-514350">
              <a:buFont typeface="+mj-lt"/>
              <a:buAutoNum type="romanLcPeriod"/>
              <a:defRPr baseline="0">
                <a:solidFill>
                  <a:schemeClr val="tx1"/>
                </a:solidFill>
              </a:defRPr>
            </a:lvl2pPr>
            <a:lvl3pPr marL="914400" indent="0">
              <a:buFont typeface="+mj-lt"/>
              <a:buNone/>
              <a:defRPr baseline="0"/>
            </a:lvl3pPr>
          </a:lstStyle>
          <a:p>
            <a:pPr lvl="0"/>
            <a:r>
              <a:rPr lang="de-DE" dirty="0" smtClean="0"/>
              <a:t>Thema 1</a:t>
            </a:r>
            <a:r>
              <a:rPr lang="de-DE" smtClean="0"/>
              <a:t>	</a:t>
            </a:r>
            <a:endParaRPr lang="de-DE" dirty="0" smtClean="0"/>
          </a:p>
          <a:p>
            <a:pPr lvl="1"/>
            <a:r>
              <a:rPr lang="de-DE" dirty="0" smtClean="0"/>
              <a:t>Unterpunkt 1.1</a:t>
            </a:r>
          </a:p>
          <a:p>
            <a:pPr lvl="0"/>
            <a:r>
              <a:rPr lang="de-DE" dirty="0" smtClean="0"/>
              <a:t>Thema 2	</a:t>
            </a:r>
          </a:p>
          <a:p>
            <a:pPr lvl="0"/>
            <a:r>
              <a:rPr lang="de-DE" dirty="0" smtClean="0"/>
              <a:t>Thema 3 </a:t>
            </a:r>
          </a:p>
        </p:txBody>
      </p:sp>
    </p:spTree>
    <p:extLst>
      <p:ext uri="{BB962C8B-B14F-4D97-AF65-F5344CB8AC3E}">
        <p14:creationId xmlns:p14="http://schemas.microsoft.com/office/powerpoint/2010/main" val="335066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dirty="0" err="1" smtClean="0"/>
              <a:t>Folientitel</a:t>
            </a:r>
            <a:r>
              <a:rPr lang="en-US" dirty="0" smtClean="0"/>
              <a:t>: Calibri (Body), </a:t>
            </a:r>
            <a:r>
              <a:rPr lang="en-US" dirty="0" err="1" smtClean="0"/>
              <a:t>kein</a:t>
            </a:r>
            <a:r>
              <a:rPr lang="en-US" dirty="0" smtClean="0"/>
              <a:t> Caps, max. 44 Pkt.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7A497C1-5BE0-475F-80C4-A7AA69C4C0B0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2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90C85C3-663A-4256-9A84-3ECB20E48C99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122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chen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Kuchendiagramm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031-0436-47E6-B119-3E07843526C7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6" name="Content Placeholder 1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513907251"/>
              </p:ext>
            </p:extLst>
          </p:nvPr>
        </p:nvGraphicFramePr>
        <p:xfrm>
          <a:off x="0" y="1690689"/>
          <a:ext cx="9144000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191991" y="1867439"/>
            <a:ext cx="2319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Farben</a:t>
            </a:r>
            <a:r>
              <a:rPr lang="de-DE" baseline="0" dirty="0" smtClean="0"/>
              <a:t> sind beispielhaft aus dem Farbschema entnommen und können variieren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0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diagramm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Balkendiagramm</a:t>
            </a:r>
            <a:r>
              <a:rPr lang="en-US" dirty="0" smtClean="0"/>
              <a:t> - </a:t>
            </a:r>
            <a:r>
              <a:rPr lang="en-US" dirty="0" err="1" smtClean="0"/>
              <a:t>vertikal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DE8-FB2A-4EB0-AECA-3DD8E00320AC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03313402"/>
              </p:ext>
            </p:extLst>
          </p:nvPr>
        </p:nvGraphicFramePr>
        <p:xfrm>
          <a:off x="0" y="1690689"/>
          <a:ext cx="9144000" cy="44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710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76377"/>
            <a:ext cx="7886700" cy="91431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A56C-DCB8-4F91-B02F-61A706E2D9D7}" type="datetime1">
              <a:rPr lang="de-DE" smtClean="0"/>
              <a:t>16.02.2017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3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B443-D049-49AD-9603-CBE5DA922CB2}" type="datetime1">
              <a:rPr lang="de-DE" smtClean="0"/>
              <a:t>16.02.2017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4E28-08E5-4187-B919-8BA7AAC3F8AF}" type="datetime1">
              <a:rPr lang="de-DE" smtClean="0"/>
              <a:t>16.02.2017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04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90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Calibri (Body), kein Caps, max. 44 Pkt.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6182" y="6353714"/>
            <a:ext cx="88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2032135-7848-4CA7-B20F-62B3842F83FE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8" y="6356351"/>
            <a:ext cx="4279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445" y="6353714"/>
            <a:ext cx="466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AF352947-28F3-421A-90B8-970A12ACB34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82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74" r:id="rId5"/>
    <p:sldLayoutId id="2147483675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andlungskostenkalkulation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Angebotsschreiben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ha-di.de/doku.php?id=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at.box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astenheft_HaDi-RC_signed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Pflichtenheft_HaDi-RC.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HeatBox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Erstellen eines Webauftrittes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Sebastian Kern, Mathies </a:t>
            </a:r>
            <a:r>
              <a:rPr lang="de-DE" dirty="0" err="1" smtClean="0"/>
              <a:t>Doß</a:t>
            </a:r>
            <a:r>
              <a:rPr lang="de-DE" dirty="0" smtClean="0"/>
              <a:t>, Constantin Hofmann, Pascal Stark</a:t>
            </a:r>
          </a:p>
          <a:p>
            <a:r>
              <a:rPr lang="de-DE" dirty="0" smtClean="0"/>
              <a:t>17.02.2017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8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</a:t>
            </a:r>
            <a:r>
              <a:rPr lang="de-DE" dirty="0" smtClean="0"/>
              <a:t>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628650" y="1451650"/>
            <a:ext cx="3277428" cy="61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de-DE" dirty="0" smtClean="0"/>
              <a:t>Phasenplan</a:t>
            </a:r>
          </a:p>
          <a:p>
            <a:pPr marL="0" indent="0">
              <a:buFont typeface="+mj-lt"/>
              <a:buNone/>
            </a:pPr>
            <a:endParaRPr lang="de-DE" dirty="0"/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17679"/>
              </p:ext>
            </p:extLst>
          </p:nvPr>
        </p:nvGraphicFramePr>
        <p:xfrm>
          <a:off x="719814" y="1838516"/>
          <a:ext cx="7328631" cy="436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9400283" imgH="5598334" progId="Word.Document.12">
                  <p:embed/>
                </p:oleObj>
              </mc:Choice>
              <mc:Fallback>
                <p:oleObj name="Document" r:id="rId3" imgW="9400283" imgH="55983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814" y="1838516"/>
                        <a:ext cx="7328631" cy="436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9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</a:t>
            </a:r>
            <a:r>
              <a:rPr lang="de-DE" dirty="0" smtClean="0"/>
              <a:t>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44416"/>
            <a:ext cx="7253023" cy="2608185"/>
          </a:xfrm>
          <a:prstGeom prst="rect">
            <a:avLst/>
          </a:prstGeom>
        </p:spPr>
      </p:pic>
      <p:sp>
        <p:nvSpPr>
          <p:cNvPr id="10" name="Textplatzhalter 5"/>
          <p:cNvSpPr txBox="1">
            <a:spLocks/>
          </p:cNvSpPr>
          <p:nvPr/>
        </p:nvSpPr>
        <p:spPr>
          <a:xfrm>
            <a:off x="628650" y="1451650"/>
            <a:ext cx="3277428" cy="61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romanUcPeriod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2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de-DE" dirty="0" smtClean="0"/>
              <a:t>Kalkulation</a:t>
            </a:r>
          </a:p>
          <a:p>
            <a:pPr marL="0" indent="0">
              <a:buFont typeface="+mj-lt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2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</a:t>
            </a:r>
            <a:r>
              <a:rPr lang="de-DE" dirty="0" smtClean="0"/>
              <a:t>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/>
              <a:t>| Projekt HeatBox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560995"/>
            <a:ext cx="4279780" cy="66537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Wasserfallmodell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308449"/>
              </p:ext>
            </p:extLst>
          </p:nvPr>
        </p:nvGraphicFramePr>
        <p:xfrm>
          <a:off x="760159" y="2018726"/>
          <a:ext cx="4916023" cy="347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3" imgW="5346330" imgH="3778206" progId="AcroExch.Document.11">
                  <p:embed/>
                </p:oleObj>
              </mc:Choice>
              <mc:Fallback>
                <p:oleObj name="Acrobat Document" r:id="rId3" imgW="5346330" imgH="377820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159" y="2018726"/>
                        <a:ext cx="4916023" cy="347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599450"/>
              </p:ext>
            </p:extLst>
          </p:nvPr>
        </p:nvGraphicFramePr>
        <p:xfrm>
          <a:off x="628647" y="711425"/>
          <a:ext cx="7759979" cy="548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crobat Document" r:id="rId5" imgW="5346330" imgH="3778206" progId="AcroExch.Document.11">
                  <p:embed/>
                </p:oleObj>
              </mc:Choice>
              <mc:Fallback>
                <p:oleObj name="Acrobat Document" r:id="rId5" imgW="5346330" imgH="377820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47" y="711425"/>
                        <a:ext cx="7759979" cy="5483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1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905685"/>
          </a:xfrm>
        </p:spPr>
        <p:txBody>
          <a:bodyPr/>
          <a:lstStyle/>
          <a:p>
            <a:r>
              <a:rPr lang="de-DE" dirty="0" smtClean="0"/>
              <a:t>VI</a:t>
            </a:r>
            <a:r>
              <a:rPr lang="de-DE" dirty="0" smtClean="0"/>
              <a:t>. </a:t>
            </a:r>
            <a:r>
              <a:rPr lang="de-DE" dirty="0" smtClean="0"/>
              <a:t>Das Angebot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Concept-IT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6" y="1636130"/>
            <a:ext cx="2964253" cy="42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Concept-IT GmbH | Projektabschluss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242943"/>
            <a:ext cx="7886700" cy="40259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7200" dirty="0" smtClean="0"/>
              <a:t>Vielen Dank für die Aufmerksamkeit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14879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A3B-87FC-4178-8D87-D6353106D8F9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Projekt HeatBox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Kerngeschäft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Der Kunde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Wünsche des Kunden – Das Lastenheft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Hoffnung des Teams – Das Pflichtenheft</a:t>
            </a:r>
          </a:p>
          <a:p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Der Plan zur Umsetzung – 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Die Projektplanung</a:t>
            </a:r>
          </a:p>
          <a:p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Das 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Angebot</a:t>
            </a:r>
            <a:endParaRPr lang="de-D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Kerngeschäft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658601"/>
            <a:ext cx="2462420" cy="56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Projektleiter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296240644"/>
              </p:ext>
            </p:extLst>
          </p:nvPr>
        </p:nvGraphicFramePr>
        <p:xfrm>
          <a:off x="628649" y="4015799"/>
          <a:ext cx="3168100" cy="1850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451611415"/>
              </p:ext>
            </p:extLst>
          </p:nvPr>
        </p:nvGraphicFramePr>
        <p:xfrm>
          <a:off x="396460" y="1839777"/>
          <a:ext cx="3400289" cy="1685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2301504987"/>
              </p:ext>
            </p:extLst>
          </p:nvPr>
        </p:nvGraphicFramePr>
        <p:xfrm>
          <a:off x="4858673" y="2177547"/>
          <a:ext cx="3300434" cy="206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496314" y="3715548"/>
            <a:ext cx="4544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Stellvertretender Projektleiter</a:t>
            </a:r>
            <a:endParaRPr lang="de-DE" sz="2800" dirty="0"/>
          </a:p>
        </p:txBody>
      </p:sp>
      <p:sp>
        <p:nvSpPr>
          <p:cNvPr id="13" name="Textfeld 12"/>
          <p:cNvSpPr txBox="1"/>
          <p:nvPr/>
        </p:nvSpPr>
        <p:spPr>
          <a:xfrm>
            <a:off x="5476461" y="1915937"/>
            <a:ext cx="185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Mitarbeiter</a:t>
            </a:r>
            <a:endParaRPr lang="de-DE" sz="2800" dirty="0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843921290"/>
              </p:ext>
            </p:extLst>
          </p:nvPr>
        </p:nvGraphicFramePr>
        <p:xfrm>
          <a:off x="4938882" y="3525431"/>
          <a:ext cx="3140016" cy="241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7193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10" grpId="0">
        <p:bldAsOne/>
      </p:bldGraphic>
      <p:bldGraphic spid="11" grpId="0">
        <p:bldAsOne/>
      </p:bldGraphic>
      <p:bldGraphic spid="14" grpId="0">
        <p:bldAsOne/>
      </p:bldGraphic>
      <p:bldP spid="12" grpId="0"/>
      <p:bldP spid="13" grpId="0"/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8500"/>
            <a:ext cx="7886700" cy="40259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Christian Domes </a:t>
            </a:r>
          </a:p>
          <a:p>
            <a:pPr marL="0" indent="0">
              <a:buNone/>
            </a:pPr>
            <a:r>
              <a:rPr lang="de-DE" dirty="0" smtClean="0"/>
              <a:t>Entwickler und Hersteller der HeatBox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33" y="3092618"/>
            <a:ext cx="3869042" cy="29017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3" y="3092617"/>
            <a:ext cx="3670020" cy="27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7948"/>
            <a:ext cx="4132195" cy="1590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Steuerungselement für die Heizelemente eines Heizkoffers für Akkus (z.B. für Flugmodellbau)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1" y="3645654"/>
            <a:ext cx="3476016" cy="21891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5" y="1453655"/>
            <a:ext cx="3376918" cy="39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Der Kunde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| </a:t>
            </a:r>
            <a:r>
              <a:rPr lang="de-DE" dirty="0"/>
              <a:t>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48" y="1968500"/>
            <a:ext cx="7886700" cy="61567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Die bisherige Website des Kunden</a:t>
            </a:r>
            <a:endParaRPr lang="de-DE" dirty="0"/>
          </a:p>
        </p:txBody>
      </p:sp>
      <p:pic>
        <p:nvPicPr>
          <p:cNvPr id="7" name="Grafik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30" y="2832223"/>
            <a:ext cx="3795241" cy="1441603"/>
          </a:xfrm>
          <a:prstGeom prst="rect">
            <a:avLst/>
          </a:prstGeom>
        </p:spPr>
      </p:pic>
      <p:sp>
        <p:nvSpPr>
          <p:cNvPr id="8" name="Textfeld 7">
            <a:hlinkClick r:id="rId4"/>
          </p:cNvPr>
          <p:cNvSpPr txBox="1"/>
          <p:nvPr/>
        </p:nvSpPr>
        <p:spPr>
          <a:xfrm>
            <a:off x="628648" y="4666699"/>
            <a:ext cx="548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Wird zu www.Heat.box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379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785004"/>
            <a:ext cx="7886700" cy="82154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III. </a:t>
            </a:r>
            <a:r>
              <a:rPr lang="de-DE" sz="3600" dirty="0"/>
              <a:t>Die Wünsche des Kunden – Das </a:t>
            </a:r>
            <a:r>
              <a:rPr lang="de-DE" sz="3600" dirty="0" smtClean="0"/>
              <a:t>Lastenheft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0" y="1707770"/>
            <a:ext cx="2730640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smtClean="0"/>
              <a:t>IV</a:t>
            </a:r>
            <a:r>
              <a:rPr lang="de-DE" sz="3600" dirty="0" smtClean="0"/>
              <a:t>. Die </a:t>
            </a:r>
            <a:r>
              <a:rPr lang="de-DE" sz="3600" dirty="0"/>
              <a:t>Hoffnung des Teams – Das </a:t>
            </a:r>
            <a:r>
              <a:rPr lang="de-DE" sz="3600" dirty="0" smtClean="0"/>
              <a:t>Pflichtenheft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8" y="1543768"/>
            <a:ext cx="2991004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V. </a:t>
            </a:r>
            <a:r>
              <a:rPr lang="de-DE" dirty="0" smtClean="0"/>
              <a:t>Der Plan zur Umsetzung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6BE6-CD2A-4CF5-97F9-C96353520506}" type="datetime1">
              <a:rPr lang="de-DE" smtClean="0"/>
              <a:t>16.02.2017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-IT GmbH </a:t>
            </a:r>
            <a:r>
              <a:rPr lang="de-DE" dirty="0"/>
              <a:t>| Projekt HeatBox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2947-28F3-421A-90B8-970A12ACB34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628650" y="1451650"/>
            <a:ext cx="3277428" cy="61567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Projektstrukturplan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64" y="1451650"/>
            <a:ext cx="3911302" cy="46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final.potx" id="{4BC5DF85-6224-4537-AB7F-1397A12D2990}" vid="{EC4DCA06-388C-440B-8A14-03BECE107B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Bildschirmpräsentation (4:3)</PresentationFormat>
  <Paragraphs>78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Acrobat Document</vt:lpstr>
      <vt:lpstr>Adobe Acrobat Document</vt:lpstr>
      <vt:lpstr>Microsoft Word-Dokument</vt:lpstr>
      <vt:lpstr>Projekt HeatBox</vt:lpstr>
      <vt:lpstr>Agenda</vt:lpstr>
      <vt:lpstr>I. Kerngeschäft</vt:lpstr>
      <vt:lpstr>II. Der Kunde</vt:lpstr>
      <vt:lpstr>II. Der Kunde</vt:lpstr>
      <vt:lpstr>II. Der Kunde</vt:lpstr>
      <vt:lpstr>III. Die Wünsche des Kunden – Das Lastenheft</vt:lpstr>
      <vt:lpstr>IV. Die Hoffnung des Teams – Das Pflichtenheft</vt:lpstr>
      <vt:lpstr>V. Der Plan zur Umsetzung</vt:lpstr>
      <vt:lpstr>V. Der Plan zur Umsetzung</vt:lpstr>
      <vt:lpstr>V. Der Plan zur Umsetzung</vt:lpstr>
      <vt:lpstr>V. Der Plan zur Umsetzung</vt:lpstr>
      <vt:lpstr>VI. Das Angebot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Muhammed Aydos;ctitze@csc.com</dc:creator>
  <cp:lastModifiedBy>Pascal Stark</cp:lastModifiedBy>
  <cp:revision>170</cp:revision>
  <dcterms:created xsi:type="dcterms:W3CDTF">2016-09-08T17:26:38Z</dcterms:created>
  <dcterms:modified xsi:type="dcterms:W3CDTF">2017-02-16T12:51:44Z</dcterms:modified>
</cp:coreProperties>
</file>