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421" r:id="rId3"/>
    <p:sldId id="422" r:id="rId4"/>
    <p:sldId id="423" r:id="rId5"/>
    <p:sldId id="424" r:id="rId6"/>
    <p:sldId id="425" r:id="rId7"/>
    <p:sldId id="426" r:id="rId8"/>
    <p:sldId id="427" r:id="rId9"/>
    <p:sldId id="428" r:id="rId10"/>
    <p:sldId id="429" r:id="rId11"/>
    <p:sldId id="430" r:id="rId12"/>
    <p:sldId id="431" r:id="rId13"/>
    <p:sldId id="432" r:id="rId14"/>
    <p:sldId id="419" r:id="rId1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35" autoAdjust="0"/>
    <p:restoredTop sz="94660"/>
  </p:normalViewPr>
  <p:slideViewPr>
    <p:cSldViewPr>
      <p:cViewPr varScale="1">
        <p:scale>
          <a:sx n="131" d="100"/>
          <a:sy n="131" d="100"/>
        </p:scale>
        <p:origin x="1648" y="184"/>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handoutMaster" Target="handoutMasters/handout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33E7E92B-59FA-49FB-B014-1669F564A86F}" type="datetimeFigureOut">
              <a:rPr lang="en-US"/>
              <a:pPr>
                <a:defRPr/>
              </a:pPr>
              <a:t>2/9/18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5CAD7887-406F-46CC-9589-B5DF14B164FF}" type="slidenum">
              <a:rPr lang="en-US"/>
              <a:pPr>
                <a:defRPr/>
              </a:pPr>
              <a:t>‹#›</a:t>
            </a:fld>
            <a:endParaRPr lang="en-US"/>
          </a:p>
        </p:txBody>
      </p:sp>
    </p:spTree>
    <p:extLst>
      <p:ext uri="{BB962C8B-B14F-4D97-AF65-F5344CB8AC3E}">
        <p14:creationId xmlns:p14="http://schemas.microsoft.com/office/powerpoint/2010/main" val="27064776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FD7B8707-E1CD-4CEF-A00B-04778EC3BE00}" type="datetimeFigureOut">
              <a:rPr lang="en-US"/>
              <a:pPr>
                <a:defRPr/>
              </a:pPr>
              <a:t>2/9/18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E692987E-3A66-4994-9BE4-8BDBBB69D16B}" type="slidenum">
              <a:rPr lang="en-US"/>
              <a:pPr>
                <a:defRPr/>
              </a:pPr>
              <a:t>‹#›</a:t>
            </a:fld>
            <a:endParaRPr lang="en-US"/>
          </a:p>
        </p:txBody>
      </p:sp>
    </p:spTree>
    <p:extLst>
      <p:ext uri="{BB962C8B-B14F-4D97-AF65-F5344CB8AC3E}">
        <p14:creationId xmlns:p14="http://schemas.microsoft.com/office/powerpoint/2010/main" val="8060578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860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50DCA77-AE49-4A9C-A909-3537221CB17F}" type="slidenum">
              <a:rPr lang="en-US" smtClean="0"/>
              <a:pPr fontAlgn="base">
                <a:spcBef>
                  <a:spcPct val="0"/>
                </a:spcBef>
                <a:spcAft>
                  <a:spcPct val="0"/>
                </a:spcAft>
                <a:defRPr/>
              </a:pPr>
              <a:t>1</a:t>
            </a:fld>
            <a:endParaRPr lang="en-US" smtClean="0"/>
          </a:p>
        </p:txBody>
      </p:sp>
    </p:spTree>
    <p:extLst>
      <p:ext uri="{BB962C8B-B14F-4D97-AF65-F5344CB8AC3E}">
        <p14:creationId xmlns:p14="http://schemas.microsoft.com/office/powerpoint/2010/main" val="131604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010382D7-6004-43C9-AB02-56543EB3FDAB}" type="datetime1">
              <a:rPr lang="en-US"/>
              <a:pPr>
                <a:defRPr/>
              </a:pPr>
              <a:t>2/9/18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B1D066EC-5749-4585-9837-C7D7BD5CB86B}" type="slidenum">
              <a:rPr lang="en-US"/>
              <a:pPr>
                <a:defRPr/>
              </a:pPr>
              <a:t>‹#›</a:t>
            </a:fld>
            <a:endParaRPr lang="en-US"/>
          </a:p>
        </p:txBody>
      </p:sp>
    </p:spTree>
    <p:extLst>
      <p:ext uri="{BB962C8B-B14F-4D97-AF65-F5344CB8AC3E}">
        <p14:creationId xmlns:p14="http://schemas.microsoft.com/office/powerpoint/2010/main" val="60515151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ECD6C3C-A366-4DF9-81B4-5B0188B44BD9}" type="datetime1">
              <a:rPr lang="en-US"/>
              <a:pPr>
                <a:defRPr/>
              </a:pPr>
              <a:t>2/9/18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12236EC8-B6B4-4047-8E94-DB4977AA8CDE}" type="slidenum">
              <a:rPr lang="en-US"/>
              <a:pPr>
                <a:defRPr/>
              </a:pPr>
              <a:t>‹#›</a:t>
            </a:fld>
            <a:endParaRPr lang="en-US"/>
          </a:p>
        </p:txBody>
      </p:sp>
    </p:spTree>
    <p:extLst>
      <p:ext uri="{BB962C8B-B14F-4D97-AF65-F5344CB8AC3E}">
        <p14:creationId xmlns:p14="http://schemas.microsoft.com/office/powerpoint/2010/main" val="2874753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F8308A0-081A-40E0-AB91-AE760FA81C51}" type="datetime1">
              <a:rPr lang="en-US"/>
              <a:pPr>
                <a:defRPr/>
              </a:pPr>
              <a:t>2/9/18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6C83A777-F07E-472E-A020-7B4D580524B9}" type="slidenum">
              <a:rPr lang="en-US"/>
              <a:pPr>
                <a:defRPr/>
              </a:pPr>
              <a:t>‹#›</a:t>
            </a:fld>
            <a:endParaRPr lang="en-US"/>
          </a:p>
        </p:txBody>
      </p:sp>
    </p:spTree>
    <p:extLst>
      <p:ext uri="{BB962C8B-B14F-4D97-AF65-F5344CB8AC3E}">
        <p14:creationId xmlns:p14="http://schemas.microsoft.com/office/powerpoint/2010/main" val="14339344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639762"/>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990600"/>
            <a:ext cx="40386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990600"/>
            <a:ext cx="40386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3657600"/>
            <a:ext cx="40386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657600"/>
            <a:ext cx="40386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1D831DDB-45BE-4D5A-8382-8E06A7A6251F}" type="datetime1">
              <a:rPr lang="en-US"/>
              <a:pPr>
                <a:defRPr/>
              </a:pPr>
              <a:t>2/9/18</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@Your Name</a:t>
            </a:r>
          </a:p>
        </p:txBody>
      </p:sp>
      <p:sp>
        <p:nvSpPr>
          <p:cNvPr id="9" name="Slide Number Placeholder 5"/>
          <p:cNvSpPr>
            <a:spLocks noGrp="1"/>
          </p:cNvSpPr>
          <p:nvPr>
            <p:ph type="sldNum" sz="quarter" idx="12"/>
          </p:nvPr>
        </p:nvSpPr>
        <p:spPr/>
        <p:txBody>
          <a:bodyPr/>
          <a:lstStyle>
            <a:lvl1pPr>
              <a:defRPr/>
            </a:lvl1pPr>
          </a:lstStyle>
          <a:p>
            <a:pPr>
              <a:defRPr/>
            </a:pPr>
            <a:fld id="{2A7F69CA-01CC-4DEF-B5D8-B239B6D1E812}" type="slidenum">
              <a:rPr lang="en-US"/>
              <a:pPr>
                <a:defRPr/>
              </a:pPr>
              <a:t>‹#›</a:t>
            </a:fld>
            <a:endParaRPr lang="en-US"/>
          </a:p>
        </p:txBody>
      </p:sp>
    </p:spTree>
    <p:extLst>
      <p:ext uri="{BB962C8B-B14F-4D97-AF65-F5344CB8AC3E}">
        <p14:creationId xmlns:p14="http://schemas.microsoft.com/office/powerpoint/2010/main" val="3967199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0651"/>
            <a:ext cx="8229600" cy="715962"/>
          </a:xfrm>
        </p:spPr>
        <p:txBody>
          <a:bodyPr>
            <a:normAutofit/>
          </a:bodyPr>
          <a:lstStyle>
            <a:lvl1pPr>
              <a:defRPr sz="3200" baseline="0">
                <a:solidFill>
                  <a:srgbClr val="0070C0"/>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914400"/>
            <a:ext cx="8229600" cy="5334000"/>
          </a:xfrm>
        </p:spPr>
        <p:txBody>
          <a:bodyPr/>
          <a:lstStyle>
            <a:lvl1pPr>
              <a:buClr>
                <a:srgbClr val="0070C0"/>
              </a:buClr>
              <a:buFont typeface="Wingdings" pitchFamily="2" charset="2"/>
              <a:buChar char="§"/>
              <a:defRPr sz="1800" baseline="0"/>
            </a:lvl1pPr>
            <a:lvl2pPr>
              <a:buClr>
                <a:srgbClr val="92D050"/>
              </a:buClr>
              <a:buFont typeface="Wingdings" pitchFamily="2" charset="2"/>
              <a:buChar char="§"/>
              <a:defRPr sz="1800" baseline="0"/>
            </a:lvl2pPr>
            <a:lvl3pPr>
              <a:buClr>
                <a:srgbClr val="FF0000"/>
              </a:buClr>
              <a:buFont typeface="Wingdings" pitchFamily="2" charset="2"/>
              <a:buChar char="§"/>
              <a:defRPr sz="1600" baseline="0"/>
            </a:lvl3pPr>
            <a:lvl4pPr>
              <a:defRPr sz="16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A3A10935-C4E4-4A31-A905-CBD3B88B377F}" type="datetime1">
              <a:rPr lang="en-US"/>
              <a:pPr>
                <a:defRPr/>
              </a:pPr>
              <a:t>2/9/18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sz="1600" b="1"/>
            </a:lvl1pPr>
          </a:lstStyle>
          <a:p>
            <a:pPr>
              <a:defRPr/>
            </a:pPr>
            <a:fld id="{F8C3E294-9E12-4E24-B275-9BA1AC14E86B}" type="slidenum">
              <a:rPr lang="en-US"/>
              <a:pPr>
                <a:defRPr/>
              </a:pPr>
              <a:t>‹#›</a:t>
            </a:fld>
            <a:endParaRPr lang="en-US" dirty="0"/>
          </a:p>
        </p:txBody>
      </p:sp>
    </p:spTree>
    <p:extLst>
      <p:ext uri="{BB962C8B-B14F-4D97-AF65-F5344CB8AC3E}">
        <p14:creationId xmlns:p14="http://schemas.microsoft.com/office/powerpoint/2010/main" val="278722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F2AA3077-BD5E-4DF2-86F4-B2787C87502F}" type="datetime1">
              <a:rPr lang="en-US"/>
              <a:pPr>
                <a:defRPr/>
              </a:pPr>
              <a:t>2/9/18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E1D6EFB9-832D-41AA-B6AA-BA3FDFDF217B}" type="slidenum">
              <a:rPr lang="en-US"/>
              <a:pPr>
                <a:defRPr/>
              </a:pPr>
              <a:t>‹#›</a:t>
            </a:fld>
            <a:endParaRPr lang="en-US"/>
          </a:p>
        </p:txBody>
      </p:sp>
    </p:spTree>
    <p:extLst>
      <p:ext uri="{BB962C8B-B14F-4D97-AF65-F5344CB8AC3E}">
        <p14:creationId xmlns:p14="http://schemas.microsoft.com/office/powerpoint/2010/main" val="462952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47D9D7AE-2072-4CF1-81AF-6875EEBBE225}" type="datetime1">
              <a:rPr lang="en-US"/>
              <a:pPr>
                <a:defRPr/>
              </a:pPr>
              <a:t>2/9/18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@Your Name</a:t>
            </a:r>
          </a:p>
        </p:txBody>
      </p:sp>
      <p:sp>
        <p:nvSpPr>
          <p:cNvPr id="7" name="Slide Number Placeholder 5"/>
          <p:cNvSpPr>
            <a:spLocks noGrp="1"/>
          </p:cNvSpPr>
          <p:nvPr>
            <p:ph type="sldNum" sz="quarter" idx="12"/>
          </p:nvPr>
        </p:nvSpPr>
        <p:spPr/>
        <p:txBody>
          <a:bodyPr/>
          <a:lstStyle>
            <a:lvl1pPr>
              <a:defRPr/>
            </a:lvl1pPr>
          </a:lstStyle>
          <a:p>
            <a:pPr>
              <a:defRPr/>
            </a:pPr>
            <a:fld id="{C1FBD6B9-3A33-4A94-B724-9A8AE8A254DC}" type="slidenum">
              <a:rPr lang="en-US"/>
              <a:pPr>
                <a:defRPr/>
              </a:pPr>
              <a:t>‹#›</a:t>
            </a:fld>
            <a:endParaRPr lang="en-US"/>
          </a:p>
        </p:txBody>
      </p:sp>
    </p:spTree>
    <p:extLst>
      <p:ext uri="{BB962C8B-B14F-4D97-AF65-F5344CB8AC3E}">
        <p14:creationId xmlns:p14="http://schemas.microsoft.com/office/powerpoint/2010/main" val="3509277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47AD28BE-7261-4565-BDD9-9D13920F46F3}" type="datetime1">
              <a:rPr lang="en-US"/>
              <a:pPr>
                <a:defRPr/>
              </a:pPr>
              <a:t>2/9/18</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@Your Name</a:t>
            </a:r>
          </a:p>
        </p:txBody>
      </p:sp>
      <p:sp>
        <p:nvSpPr>
          <p:cNvPr id="9" name="Slide Number Placeholder 5"/>
          <p:cNvSpPr>
            <a:spLocks noGrp="1"/>
          </p:cNvSpPr>
          <p:nvPr>
            <p:ph type="sldNum" sz="quarter" idx="12"/>
          </p:nvPr>
        </p:nvSpPr>
        <p:spPr/>
        <p:txBody>
          <a:bodyPr/>
          <a:lstStyle>
            <a:lvl1pPr>
              <a:defRPr/>
            </a:lvl1pPr>
          </a:lstStyle>
          <a:p>
            <a:pPr>
              <a:defRPr/>
            </a:pPr>
            <a:fld id="{1FF3FC6E-2B66-4D2D-9218-6A86576333C3}" type="slidenum">
              <a:rPr lang="en-US"/>
              <a:pPr>
                <a:defRPr/>
              </a:pPr>
              <a:t>‹#›</a:t>
            </a:fld>
            <a:endParaRPr lang="en-US"/>
          </a:p>
        </p:txBody>
      </p:sp>
    </p:spTree>
    <p:extLst>
      <p:ext uri="{BB962C8B-B14F-4D97-AF65-F5344CB8AC3E}">
        <p14:creationId xmlns:p14="http://schemas.microsoft.com/office/powerpoint/2010/main" val="4080669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0EF4F18-6076-4F4D-8701-7E7E46FB9673}" type="datetime1">
              <a:rPr lang="en-US"/>
              <a:pPr>
                <a:defRPr/>
              </a:pPr>
              <a:t>2/9/18</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@Your Name</a:t>
            </a:r>
          </a:p>
        </p:txBody>
      </p:sp>
      <p:sp>
        <p:nvSpPr>
          <p:cNvPr id="5" name="Slide Number Placeholder 5"/>
          <p:cNvSpPr>
            <a:spLocks noGrp="1"/>
          </p:cNvSpPr>
          <p:nvPr>
            <p:ph type="sldNum" sz="quarter" idx="12"/>
          </p:nvPr>
        </p:nvSpPr>
        <p:spPr/>
        <p:txBody>
          <a:bodyPr/>
          <a:lstStyle>
            <a:lvl1pPr>
              <a:defRPr/>
            </a:lvl1pPr>
          </a:lstStyle>
          <a:p>
            <a:pPr>
              <a:defRPr/>
            </a:pPr>
            <a:fld id="{E9C73807-B068-4863-956B-F1B336131749}" type="slidenum">
              <a:rPr lang="en-US"/>
              <a:pPr>
                <a:defRPr/>
              </a:pPr>
              <a:t>‹#›</a:t>
            </a:fld>
            <a:endParaRPr lang="en-US"/>
          </a:p>
        </p:txBody>
      </p:sp>
    </p:spTree>
    <p:extLst>
      <p:ext uri="{BB962C8B-B14F-4D97-AF65-F5344CB8AC3E}">
        <p14:creationId xmlns:p14="http://schemas.microsoft.com/office/powerpoint/2010/main" val="4080551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8F68202-4F72-4F7C-A5F1-E7B21F92F430}" type="datetime1">
              <a:rPr lang="en-US"/>
              <a:pPr>
                <a:defRPr/>
              </a:pPr>
              <a:t>2/9/18</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@Your Name</a:t>
            </a:r>
          </a:p>
        </p:txBody>
      </p:sp>
      <p:sp>
        <p:nvSpPr>
          <p:cNvPr id="4" name="Slide Number Placeholder 5"/>
          <p:cNvSpPr>
            <a:spLocks noGrp="1"/>
          </p:cNvSpPr>
          <p:nvPr>
            <p:ph type="sldNum" sz="quarter" idx="12"/>
          </p:nvPr>
        </p:nvSpPr>
        <p:spPr/>
        <p:txBody>
          <a:bodyPr/>
          <a:lstStyle>
            <a:lvl1pPr>
              <a:defRPr/>
            </a:lvl1pPr>
          </a:lstStyle>
          <a:p>
            <a:pPr>
              <a:defRPr/>
            </a:pPr>
            <a:fld id="{B6F5520D-11A7-44C7-A268-AAA329E6ED9D}" type="slidenum">
              <a:rPr lang="en-US"/>
              <a:pPr>
                <a:defRPr/>
              </a:pPr>
              <a:t>‹#›</a:t>
            </a:fld>
            <a:endParaRPr lang="en-US"/>
          </a:p>
        </p:txBody>
      </p:sp>
    </p:spTree>
    <p:extLst>
      <p:ext uri="{BB962C8B-B14F-4D97-AF65-F5344CB8AC3E}">
        <p14:creationId xmlns:p14="http://schemas.microsoft.com/office/powerpoint/2010/main" val="3527035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3AA5998-59A9-4C76-B55B-B07AD0665B82}" type="datetime1">
              <a:rPr lang="en-US"/>
              <a:pPr>
                <a:defRPr/>
              </a:pPr>
              <a:t>2/9/18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@Your Name</a:t>
            </a:r>
          </a:p>
        </p:txBody>
      </p:sp>
      <p:sp>
        <p:nvSpPr>
          <p:cNvPr id="7" name="Slide Number Placeholder 5"/>
          <p:cNvSpPr>
            <a:spLocks noGrp="1"/>
          </p:cNvSpPr>
          <p:nvPr>
            <p:ph type="sldNum" sz="quarter" idx="12"/>
          </p:nvPr>
        </p:nvSpPr>
        <p:spPr/>
        <p:txBody>
          <a:bodyPr/>
          <a:lstStyle>
            <a:lvl1pPr>
              <a:defRPr/>
            </a:lvl1pPr>
          </a:lstStyle>
          <a:p>
            <a:pPr>
              <a:defRPr/>
            </a:pPr>
            <a:fld id="{ADEA0E33-B153-4585-A659-757BD76D8C72}" type="slidenum">
              <a:rPr lang="en-US"/>
              <a:pPr>
                <a:defRPr/>
              </a:pPr>
              <a:t>‹#›</a:t>
            </a:fld>
            <a:endParaRPr lang="en-US"/>
          </a:p>
        </p:txBody>
      </p:sp>
    </p:spTree>
    <p:extLst>
      <p:ext uri="{BB962C8B-B14F-4D97-AF65-F5344CB8AC3E}">
        <p14:creationId xmlns:p14="http://schemas.microsoft.com/office/powerpoint/2010/main" val="1742186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DFA7D98-E199-4E72-A4FE-85F4B3A9BF25}" type="datetime1">
              <a:rPr lang="en-US"/>
              <a:pPr>
                <a:defRPr/>
              </a:pPr>
              <a:t>2/9/18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@Your Name</a:t>
            </a:r>
          </a:p>
        </p:txBody>
      </p:sp>
      <p:sp>
        <p:nvSpPr>
          <p:cNvPr id="7" name="Slide Number Placeholder 5"/>
          <p:cNvSpPr>
            <a:spLocks noGrp="1"/>
          </p:cNvSpPr>
          <p:nvPr>
            <p:ph type="sldNum" sz="quarter" idx="12"/>
          </p:nvPr>
        </p:nvSpPr>
        <p:spPr/>
        <p:txBody>
          <a:bodyPr/>
          <a:lstStyle>
            <a:lvl1pPr>
              <a:defRPr/>
            </a:lvl1pPr>
          </a:lstStyle>
          <a:p>
            <a:pPr>
              <a:defRPr/>
            </a:pPr>
            <a:fld id="{70AEC9DF-A8CA-492E-9A95-52D982BBB1FB}" type="slidenum">
              <a:rPr lang="en-US"/>
              <a:pPr>
                <a:defRPr/>
              </a:pPr>
              <a:t>‹#›</a:t>
            </a:fld>
            <a:endParaRPr lang="en-US"/>
          </a:p>
        </p:txBody>
      </p:sp>
    </p:spTree>
    <p:extLst>
      <p:ext uri="{BB962C8B-B14F-4D97-AF65-F5344CB8AC3E}">
        <p14:creationId xmlns:p14="http://schemas.microsoft.com/office/powerpoint/2010/main" val="226483458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990600"/>
            <a:ext cx="82296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97832353-B273-4796-B91B-464BBEE56517}" type="datetime1">
              <a:rPr lang="en-US"/>
              <a:pPr>
                <a:defRPr/>
              </a:pPr>
              <a:t>2/9/18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pPr>
              <a:defRPr/>
            </a:pPr>
            <a:r>
              <a:rPr lang="en-US"/>
              <a:t>@Your Name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34D79D8-E937-4F7F-B5D1-0FDC90AE5A5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112" r:id="rId1"/>
    <p:sldLayoutId id="2147484123" r:id="rId2"/>
    <p:sldLayoutId id="2147484113" r:id="rId3"/>
    <p:sldLayoutId id="2147484114" r:id="rId4"/>
    <p:sldLayoutId id="2147484115" r:id="rId5"/>
    <p:sldLayoutId id="2147484116" r:id="rId6"/>
    <p:sldLayoutId id="2147484117" r:id="rId7"/>
    <p:sldLayoutId id="2147484118" r:id="rId8"/>
    <p:sldLayoutId id="2147484119" r:id="rId9"/>
    <p:sldLayoutId id="2147484120" r:id="rId10"/>
    <p:sldLayoutId id="2147484121" r:id="rId11"/>
    <p:sldLayoutId id="2147484122" r:id="rId12"/>
  </p:sldLayoutIdLst>
  <p:timing>
    <p:tnLst>
      <p:par>
        <p:cTn id="1" dur="indefinite" restart="never" nodeType="tmRoot"/>
      </p:par>
    </p:tnLst>
  </p:timing>
  <p:hf hdr="0" dt="0"/>
  <p:txStyles>
    <p:titleStyle>
      <a:lvl1pPr algn="ctr" rtl="0" eaLnBrk="0" fontAlgn="base" hangingPunct="0">
        <a:spcBef>
          <a:spcPct val="0"/>
        </a:spcBef>
        <a:spcAft>
          <a:spcPct val="0"/>
        </a:spcAft>
        <a:defRPr sz="3600" kern="1200">
          <a:solidFill>
            <a:schemeClr val="hlink"/>
          </a:solidFill>
          <a:latin typeface="+mj-lt"/>
          <a:ea typeface="+mj-ea"/>
          <a:cs typeface="+mj-cs"/>
        </a:defRPr>
      </a:lvl1pPr>
      <a:lvl2pPr algn="ctr" rtl="0" eaLnBrk="0" fontAlgn="base" hangingPunct="0">
        <a:spcBef>
          <a:spcPct val="0"/>
        </a:spcBef>
        <a:spcAft>
          <a:spcPct val="0"/>
        </a:spcAft>
        <a:defRPr sz="3600">
          <a:solidFill>
            <a:schemeClr val="hlink"/>
          </a:solidFill>
          <a:latin typeface="Calibri" pitchFamily="34" charset="0"/>
        </a:defRPr>
      </a:lvl2pPr>
      <a:lvl3pPr algn="ctr" rtl="0" eaLnBrk="0" fontAlgn="base" hangingPunct="0">
        <a:spcBef>
          <a:spcPct val="0"/>
        </a:spcBef>
        <a:spcAft>
          <a:spcPct val="0"/>
        </a:spcAft>
        <a:defRPr sz="3600">
          <a:solidFill>
            <a:schemeClr val="hlink"/>
          </a:solidFill>
          <a:latin typeface="Calibri" pitchFamily="34" charset="0"/>
        </a:defRPr>
      </a:lvl3pPr>
      <a:lvl4pPr algn="ctr" rtl="0" eaLnBrk="0" fontAlgn="base" hangingPunct="0">
        <a:spcBef>
          <a:spcPct val="0"/>
        </a:spcBef>
        <a:spcAft>
          <a:spcPct val="0"/>
        </a:spcAft>
        <a:defRPr sz="3600">
          <a:solidFill>
            <a:schemeClr val="hlink"/>
          </a:solidFill>
          <a:latin typeface="Calibri" pitchFamily="34" charset="0"/>
        </a:defRPr>
      </a:lvl4pPr>
      <a:lvl5pPr algn="ctr" rtl="0" eaLnBrk="0" fontAlgn="base" hangingPunct="0">
        <a:spcBef>
          <a:spcPct val="0"/>
        </a:spcBef>
        <a:spcAft>
          <a:spcPct val="0"/>
        </a:spcAft>
        <a:defRPr sz="3600">
          <a:solidFill>
            <a:schemeClr val="hlink"/>
          </a:solidFill>
          <a:latin typeface="Calibri" pitchFamily="34" charset="0"/>
        </a:defRPr>
      </a:lvl5pPr>
      <a:lvl6pPr marL="457200" algn="ctr" rtl="0" fontAlgn="base">
        <a:spcBef>
          <a:spcPct val="0"/>
        </a:spcBef>
        <a:spcAft>
          <a:spcPct val="0"/>
        </a:spcAft>
        <a:defRPr sz="3600">
          <a:solidFill>
            <a:schemeClr val="hlink"/>
          </a:solidFill>
          <a:latin typeface="Calibri" pitchFamily="34" charset="0"/>
        </a:defRPr>
      </a:lvl6pPr>
      <a:lvl7pPr marL="914400" algn="ctr" rtl="0" fontAlgn="base">
        <a:spcBef>
          <a:spcPct val="0"/>
        </a:spcBef>
        <a:spcAft>
          <a:spcPct val="0"/>
        </a:spcAft>
        <a:defRPr sz="3600">
          <a:solidFill>
            <a:schemeClr val="hlink"/>
          </a:solidFill>
          <a:latin typeface="Calibri" pitchFamily="34" charset="0"/>
        </a:defRPr>
      </a:lvl7pPr>
      <a:lvl8pPr marL="1371600" algn="ctr" rtl="0" fontAlgn="base">
        <a:spcBef>
          <a:spcPct val="0"/>
        </a:spcBef>
        <a:spcAft>
          <a:spcPct val="0"/>
        </a:spcAft>
        <a:defRPr sz="3600">
          <a:solidFill>
            <a:schemeClr val="hlink"/>
          </a:solidFill>
          <a:latin typeface="Calibri" pitchFamily="34" charset="0"/>
        </a:defRPr>
      </a:lvl8pPr>
      <a:lvl9pPr marL="1828800" algn="ctr" rtl="0" fontAlgn="base">
        <a:spcBef>
          <a:spcPct val="0"/>
        </a:spcBef>
        <a:spcAft>
          <a:spcPct val="0"/>
        </a:spcAft>
        <a:defRPr sz="3600">
          <a:solidFill>
            <a:schemeClr val="hlink"/>
          </a:solidFill>
          <a:latin typeface="Calibri"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0CC00"/>
        </a:buClr>
        <a:buFont typeface="Wingdings" pitchFamily="2" charset="2"/>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youtu.be/-Qj3BdCGIjU" TargetMode="External"/><Relationship Id="rId4" Type="http://schemas.openxmlformats.org/officeDocument/2006/relationships/hyperlink" Target="https://github.com/skertz/AzureTrain/tree/master/Final_Project" TargetMode="External"/><Relationship Id="rId5" Type="http://schemas.openxmlformats.org/officeDocument/2006/relationships/hyperlink" Target="https://azure.microsoft.com/en-us/resources/videos/episode-230-azure-batch-and-low-priority-vms/" TargetMode="External"/><Relationship Id="rId1" Type="http://schemas.openxmlformats.org/officeDocument/2006/relationships/slideLayout" Target="../slideLayouts/slideLayout2.xml"/><Relationship Id="rId2" Type="http://schemas.openxmlformats.org/officeDocument/2006/relationships/hyperlink" Target="https://youtu.be/7gx0x4jA7TQ"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ocs.microsoft.com/en-us/azure/batch/batch-api-basics#compute-node" TargetMode="External"/><Relationship Id="rId4" Type="http://schemas.openxmlformats.org/officeDocument/2006/relationships/hyperlink" Target="https://docs.microsoft.com/en-us/azure/batch/batch-api-basics#application-packages" TargetMode="External"/><Relationship Id="rId5" Type="http://schemas.openxmlformats.org/officeDocument/2006/relationships/hyperlink" Target="https://docs.microsoft.com/en-us/azure/batch/batch-api-basics#pool" TargetMode="External"/><Relationship Id="rId6" Type="http://schemas.openxmlformats.org/officeDocument/2006/relationships/hyperlink" Target="https://docs.microsoft.com/en-us/azure/batch/batch-api-basics#job" TargetMode="External"/><Relationship Id="rId7" Type="http://schemas.openxmlformats.org/officeDocument/2006/relationships/hyperlink" Target="https://docs.microsoft.com/en-us/azure/batch/batch-api-basics#task" TargetMode="External"/><Relationship Id="rId1" Type="http://schemas.openxmlformats.org/officeDocument/2006/relationships/slideLayout" Target="../slideLayouts/slideLayout2.xml"/><Relationship Id="rId2" Type="http://schemas.openxmlformats.org/officeDocument/2006/relationships/hyperlink" Target="https://azure.microsoft.com/services/storag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3202EDA8-4D42-4A3F-8044-C86141763805}" type="slidenum">
              <a:rPr lang="en-US" sz="1600" b="1"/>
              <a:pPr>
                <a:defRPr/>
              </a:pPr>
              <a:t>1</a:t>
            </a:fld>
            <a:endParaRPr lang="en-US" sz="1600" b="1" dirty="0"/>
          </a:p>
        </p:txBody>
      </p:sp>
      <p:sp>
        <p:nvSpPr>
          <p:cNvPr id="3075" name="Title 1"/>
          <p:cNvSpPr>
            <a:spLocks noGrp="1"/>
          </p:cNvSpPr>
          <p:nvPr>
            <p:ph type="ctrTitle"/>
          </p:nvPr>
        </p:nvSpPr>
        <p:spPr>
          <a:xfrm>
            <a:off x="647700" y="1219200"/>
            <a:ext cx="7772400" cy="1828800"/>
          </a:xfrm>
        </p:spPr>
        <p:txBody>
          <a:bodyPr/>
          <a:lstStyle/>
          <a:p>
            <a:pPr eaLnBrk="1" hangingPunct="1"/>
            <a:r>
              <a:rPr lang="en-US" altLang="en-US" sz="3200" dirty="0" smtClean="0"/>
              <a:t/>
            </a:r>
            <a:br>
              <a:rPr lang="en-US" altLang="en-US" sz="3200" dirty="0" smtClean="0"/>
            </a:br>
            <a:r>
              <a:rPr lang="en-US" altLang="en-US" sz="2400" dirty="0" smtClean="0"/>
              <a:t>Final Project</a:t>
            </a:r>
            <a:r>
              <a:rPr lang="en-US" altLang="en-US" sz="3200" dirty="0" smtClean="0"/>
              <a:t/>
            </a:r>
            <a:br>
              <a:rPr lang="en-US" altLang="en-US" sz="3200" dirty="0" smtClean="0"/>
            </a:br>
            <a:r>
              <a:rPr lang="en-US" altLang="en-US" sz="3200" dirty="0" smtClean="0"/>
              <a:t> Azure Batch</a:t>
            </a:r>
            <a:r>
              <a:rPr lang="en-US" altLang="en-US" sz="3200" b="1" dirty="0" smtClean="0"/>
              <a:t/>
            </a:r>
            <a:br>
              <a:rPr lang="en-US" altLang="en-US" sz="3200" b="1" dirty="0" smtClean="0"/>
            </a:br>
            <a:r>
              <a:rPr lang="en-US" altLang="en-US" sz="3200" b="1" dirty="0" smtClean="0"/>
              <a:t/>
            </a:r>
            <a:br>
              <a:rPr lang="en-US" altLang="en-US" sz="3200" b="1" dirty="0" smtClean="0"/>
            </a:br>
            <a:endParaRPr lang="en-US" altLang="en-US" sz="3200" b="1" dirty="0" smtClean="0"/>
          </a:p>
        </p:txBody>
      </p:sp>
      <p:sp>
        <p:nvSpPr>
          <p:cNvPr id="3076" name="Subtitle 2"/>
          <p:cNvSpPr>
            <a:spLocks noGrp="1"/>
          </p:cNvSpPr>
          <p:nvPr>
            <p:ph type="subTitle" idx="1"/>
          </p:nvPr>
        </p:nvSpPr>
        <p:spPr>
          <a:xfrm>
            <a:off x="1333500" y="2438400"/>
            <a:ext cx="6400800" cy="609600"/>
          </a:xfrm>
        </p:spPr>
        <p:txBody>
          <a:bodyPr/>
          <a:lstStyle/>
          <a:p>
            <a:pPr eaLnBrk="1" hangingPunct="1">
              <a:defRPr/>
            </a:pPr>
            <a:r>
              <a:rPr lang="en-US" sz="2400" dirty="0" smtClean="0">
                <a:solidFill>
                  <a:schemeClr val="tx2">
                    <a:lumMod val="75000"/>
                  </a:schemeClr>
                </a:solidFill>
              </a:rPr>
              <a:t>Dahl, Kirk</a:t>
            </a:r>
          </a:p>
          <a:p>
            <a:pPr eaLnBrk="1" hangingPunct="1">
              <a:defRPr/>
            </a:pPr>
            <a:endParaRPr lang="en-US" sz="2400" b="1" dirty="0" smtClean="0">
              <a:solidFill>
                <a:schemeClr val="bg2">
                  <a:lumMod val="25000"/>
                </a:schemeClr>
              </a:solidFill>
            </a:endParaRPr>
          </a:p>
        </p:txBody>
      </p:sp>
      <p:sp>
        <p:nvSpPr>
          <p:cNvPr id="3077"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smtClean="0">
                <a:solidFill>
                  <a:srgbClr val="898989"/>
                </a:solidFill>
              </a:rPr>
              <a:t>Kirk Dahl</a:t>
            </a:r>
          </a:p>
        </p:txBody>
      </p:sp>
      <p:sp>
        <p:nvSpPr>
          <p:cNvPr id="2" name="TextBox 1"/>
          <p:cNvSpPr txBox="1"/>
          <p:nvPr/>
        </p:nvSpPr>
        <p:spPr>
          <a:xfrm>
            <a:off x="2055813" y="5029200"/>
            <a:ext cx="4949825" cy="892552"/>
          </a:xfrm>
          <a:prstGeom prst="rect">
            <a:avLst/>
          </a:prstGeom>
          <a:noFill/>
        </p:spPr>
        <p:txBody>
          <a:bodyPr>
            <a:spAutoFit/>
          </a:bodyPr>
          <a:lstStyle/>
          <a:p>
            <a:pPr algn="ctr">
              <a:defRPr/>
            </a:pPr>
            <a:r>
              <a:rPr lang="en-US" b="1" dirty="0" smtClean="0">
                <a:solidFill>
                  <a:schemeClr val="bg2">
                    <a:lumMod val="25000"/>
                  </a:schemeClr>
                </a:solidFill>
              </a:rPr>
              <a:t>Deep </a:t>
            </a:r>
            <a:r>
              <a:rPr lang="en-US" b="1" dirty="0" err="1" smtClean="0">
                <a:solidFill>
                  <a:schemeClr val="bg2">
                    <a:lumMod val="25000"/>
                  </a:schemeClr>
                </a:solidFill>
              </a:rPr>
              <a:t>Azure@McKesson</a:t>
            </a:r>
            <a:endParaRPr lang="en-US" b="1" dirty="0">
              <a:solidFill>
                <a:schemeClr val="bg2">
                  <a:lumMod val="25000"/>
                </a:schemeClr>
              </a:solidFill>
            </a:endParaRPr>
          </a:p>
          <a:p>
            <a:pPr algn="ctr">
              <a:defRPr/>
            </a:pPr>
            <a:r>
              <a:rPr lang="en-US" sz="1600" dirty="0" smtClean="0">
                <a:solidFill>
                  <a:schemeClr val="bg2">
                    <a:lumMod val="25000"/>
                  </a:schemeClr>
                </a:solidFill>
              </a:rPr>
              <a:t>Dr. </a:t>
            </a:r>
            <a:r>
              <a:rPr lang="en-US" sz="1600" dirty="0" err="1">
                <a:solidFill>
                  <a:schemeClr val="bg2">
                    <a:lumMod val="25000"/>
                  </a:schemeClr>
                </a:solidFill>
              </a:rPr>
              <a:t>Zoran</a:t>
            </a:r>
            <a:r>
              <a:rPr lang="en-US" sz="1600" dirty="0">
                <a:solidFill>
                  <a:schemeClr val="bg2">
                    <a:lumMod val="25000"/>
                  </a:schemeClr>
                </a:solidFill>
              </a:rPr>
              <a:t> B. </a:t>
            </a:r>
            <a:r>
              <a:rPr lang="en-US" sz="1600" dirty="0" err="1">
                <a:solidFill>
                  <a:schemeClr val="bg2">
                    <a:lumMod val="25000"/>
                  </a:schemeClr>
                </a:solidFill>
              </a:rPr>
              <a:t>Djordjević</a:t>
            </a:r>
            <a:endParaRPr lang="en-US" sz="1600" dirty="0">
              <a:solidFill>
                <a:schemeClr val="bg2">
                  <a:lumMod val="25000"/>
                </a:schemeClr>
              </a:solidFill>
            </a:endParaRPr>
          </a:p>
          <a:p>
            <a:pPr algn="ctr">
              <a:defRPr/>
            </a:pPr>
            <a:endParaRPr lang="en-US" dirty="0"/>
          </a:p>
        </p:txBody>
      </p:sp>
    </p:spTree>
  </p:cSld>
  <p:clrMapOvr>
    <a:masterClrMapping/>
  </p:clrMapOvr>
  <mc:AlternateContent xmlns:mc="http://schemas.openxmlformats.org/markup-compatibility/2006" xmlns:p14="http://schemas.microsoft.com/office/powerpoint/2010/main">
    <mc:Choice Requires="p14">
      <p:transition p14:dur="0" advTm="7895"/>
    </mc:Choice>
    <mc:Fallback xmlns="">
      <p:transition advTm="7895"/>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0488"/>
            <a:ext cx="8229600" cy="715962"/>
          </a:xfrm>
        </p:spPr>
        <p:txBody>
          <a:bodyPr/>
          <a:lstStyle/>
          <a:p>
            <a:r>
              <a:rPr lang="en-US" dirty="0" smtClean="0"/>
              <a:t>Create an Application</a:t>
            </a:r>
            <a:endParaRPr lang="en-US" dirty="0"/>
          </a:p>
        </p:txBody>
      </p:sp>
      <p:sp>
        <p:nvSpPr>
          <p:cNvPr id="4" name="Footer Placeholder 3"/>
          <p:cNvSpPr>
            <a:spLocks noGrp="1"/>
          </p:cNvSpPr>
          <p:nvPr>
            <p:ph type="ftr" sz="quarter" idx="11"/>
          </p:nvPr>
        </p:nvSpPr>
        <p:spPr/>
        <p:txBody>
          <a:bodyPr/>
          <a:lstStyle/>
          <a:p>
            <a:pPr>
              <a:defRPr/>
            </a:pPr>
            <a:r>
              <a:rPr lang="en-US" dirty="0" smtClean="0"/>
              <a:t>Kirk Dahl</a:t>
            </a:r>
            <a:endParaRPr lang="en-US" dirty="0"/>
          </a:p>
        </p:txBody>
      </p:sp>
      <p:sp>
        <p:nvSpPr>
          <p:cNvPr id="5" name="Slide Number Placeholder 4"/>
          <p:cNvSpPr>
            <a:spLocks noGrp="1"/>
          </p:cNvSpPr>
          <p:nvPr>
            <p:ph type="sldNum" sz="quarter" idx="12"/>
          </p:nvPr>
        </p:nvSpPr>
        <p:spPr/>
        <p:txBody>
          <a:bodyPr/>
          <a:lstStyle/>
          <a:p>
            <a:pPr>
              <a:defRPr/>
            </a:pPr>
            <a:fld id="{F8C3E294-9E12-4E24-B275-9BA1AC14E86B}" type="slidenum">
              <a:rPr lang="en-US" smtClean="0"/>
              <a:pPr>
                <a:defRPr/>
              </a:pPr>
              <a:t>10</a:t>
            </a:fld>
            <a:endParaRPr lang="en-US" dirty="0"/>
          </a:p>
        </p:txBody>
      </p:sp>
      <p:sp>
        <p:nvSpPr>
          <p:cNvPr id="7" name="Content Placeholder 6"/>
          <p:cNvSpPr>
            <a:spLocks noGrp="1"/>
          </p:cNvSpPr>
          <p:nvPr>
            <p:ph idx="1"/>
          </p:nvPr>
        </p:nvSpPr>
        <p:spPr/>
        <p:txBody>
          <a:bodyPr/>
          <a:lstStyle/>
          <a:p>
            <a:r>
              <a:rPr lang="en-US" dirty="0" smtClean="0"/>
              <a:t>We create an application package by uploading a zip file that contains our website code (with versions). This is then deployed to the nodes in a location for use. /</a:t>
            </a:r>
            <a:r>
              <a:rPr lang="en-US" dirty="0" err="1" smtClean="0"/>
              <a:t>mnt</a:t>
            </a:r>
            <a:r>
              <a:rPr lang="en-US" dirty="0" smtClean="0"/>
              <a:t>/batch/tasks/</a:t>
            </a:r>
            <a:r>
              <a:rPr lang="en-US" dirty="0" err="1" smtClean="0"/>
              <a:t>apppackages</a:t>
            </a:r>
            <a:endParaRPr lang="en-US" dirty="0" smtClean="0"/>
          </a:p>
          <a:p>
            <a:endParaRPr lang="en-US" dirty="0"/>
          </a:p>
          <a:p>
            <a:endParaRPr lang="en-US" dirty="0"/>
          </a:p>
        </p:txBody>
      </p:sp>
      <p:pic>
        <p:nvPicPr>
          <p:cNvPr id="9" name="Picture 8"/>
          <p:cNvPicPr>
            <a:picLocks noChangeAspect="1"/>
          </p:cNvPicPr>
          <p:nvPr/>
        </p:nvPicPr>
        <p:blipFill>
          <a:blip r:embed="rId2"/>
          <a:stretch>
            <a:fillRect/>
          </a:stretch>
        </p:blipFill>
        <p:spPr>
          <a:xfrm>
            <a:off x="3124200" y="1981200"/>
            <a:ext cx="3136900" cy="3716327"/>
          </a:xfrm>
          <a:prstGeom prst="rect">
            <a:avLst/>
          </a:prstGeom>
        </p:spPr>
      </p:pic>
    </p:spTree>
    <p:extLst>
      <p:ext uri="{BB962C8B-B14F-4D97-AF65-F5344CB8AC3E}">
        <p14:creationId xmlns:p14="http://schemas.microsoft.com/office/powerpoint/2010/main" val="1102052818"/>
      </p:ext>
    </p:extLst>
  </p:cSld>
  <p:clrMapOvr>
    <a:masterClrMapping/>
  </p:clrMapOvr>
  <mc:AlternateContent xmlns:mc="http://schemas.openxmlformats.org/markup-compatibility/2006" xmlns:p14="http://schemas.microsoft.com/office/powerpoint/2010/main">
    <mc:Choice Requires="p14">
      <p:transition spd="slow" p14:dur="2000" advTm="5747"/>
    </mc:Choice>
    <mc:Fallback xmlns="">
      <p:transition spd="slow" advTm="5747"/>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Nodes</a:t>
            </a:r>
            <a:endParaRPr lang="en-US" dirty="0"/>
          </a:p>
        </p:txBody>
      </p:sp>
      <p:sp>
        <p:nvSpPr>
          <p:cNvPr id="4" name="Footer Placeholder 3"/>
          <p:cNvSpPr>
            <a:spLocks noGrp="1"/>
          </p:cNvSpPr>
          <p:nvPr>
            <p:ph type="ftr" sz="quarter" idx="11"/>
          </p:nvPr>
        </p:nvSpPr>
        <p:spPr/>
        <p:txBody>
          <a:bodyPr/>
          <a:lstStyle/>
          <a:p>
            <a:pPr>
              <a:defRPr/>
            </a:pPr>
            <a:r>
              <a:rPr lang="en-US" dirty="0" smtClean="0"/>
              <a:t>Kirk Dahl</a:t>
            </a:r>
            <a:endParaRPr lang="en-US" dirty="0"/>
          </a:p>
        </p:txBody>
      </p:sp>
      <p:sp>
        <p:nvSpPr>
          <p:cNvPr id="5" name="Slide Number Placeholder 4"/>
          <p:cNvSpPr>
            <a:spLocks noGrp="1"/>
          </p:cNvSpPr>
          <p:nvPr>
            <p:ph type="sldNum" sz="quarter" idx="12"/>
          </p:nvPr>
        </p:nvSpPr>
        <p:spPr/>
        <p:txBody>
          <a:bodyPr/>
          <a:lstStyle/>
          <a:p>
            <a:pPr>
              <a:defRPr/>
            </a:pPr>
            <a:fld id="{F8C3E294-9E12-4E24-B275-9BA1AC14E86B}" type="slidenum">
              <a:rPr lang="en-US" smtClean="0"/>
              <a:pPr>
                <a:defRPr/>
              </a:pPr>
              <a:t>11</a:t>
            </a:fld>
            <a:endParaRPr lang="en-US" dirty="0"/>
          </a:p>
        </p:txBody>
      </p:sp>
      <p:pic>
        <p:nvPicPr>
          <p:cNvPr id="6" name="Picture 5"/>
          <p:cNvPicPr>
            <a:picLocks noChangeAspect="1"/>
          </p:cNvPicPr>
          <p:nvPr/>
        </p:nvPicPr>
        <p:blipFill>
          <a:blip r:embed="rId2"/>
          <a:stretch>
            <a:fillRect/>
          </a:stretch>
        </p:blipFill>
        <p:spPr>
          <a:xfrm>
            <a:off x="878945" y="2009577"/>
            <a:ext cx="7462309" cy="3172023"/>
          </a:xfrm>
          <a:prstGeom prst="rect">
            <a:avLst/>
          </a:prstGeom>
        </p:spPr>
      </p:pic>
      <p:sp>
        <p:nvSpPr>
          <p:cNvPr id="7" name="Content Placeholder 6"/>
          <p:cNvSpPr>
            <a:spLocks noGrp="1"/>
          </p:cNvSpPr>
          <p:nvPr>
            <p:ph idx="1"/>
          </p:nvPr>
        </p:nvSpPr>
        <p:spPr>
          <a:xfrm>
            <a:off x="533400" y="836613"/>
            <a:ext cx="8153400" cy="5411787"/>
          </a:xfrm>
        </p:spPr>
        <p:txBody>
          <a:bodyPr/>
          <a:lstStyle/>
          <a:p>
            <a:r>
              <a:rPr lang="en-US" dirty="0" smtClean="0"/>
              <a:t>From the nodes, we can reboot, reimage, or even connect (via </a:t>
            </a:r>
            <a:r>
              <a:rPr lang="en-US" dirty="0" err="1" smtClean="0"/>
              <a:t>ssh</a:t>
            </a:r>
            <a:r>
              <a:rPr lang="en-US" dirty="0" smtClean="0"/>
              <a:t>) to our nodes</a:t>
            </a:r>
          </a:p>
          <a:p>
            <a:r>
              <a:rPr lang="en-US" dirty="0" smtClean="0"/>
              <a:t>We see their start task info and any recent tasks that have run</a:t>
            </a:r>
            <a:endParaRPr lang="en-US" dirty="0"/>
          </a:p>
        </p:txBody>
      </p:sp>
    </p:spTree>
    <p:extLst>
      <p:ext uri="{BB962C8B-B14F-4D97-AF65-F5344CB8AC3E}">
        <p14:creationId xmlns:p14="http://schemas.microsoft.com/office/powerpoint/2010/main" val="807646085"/>
      </p:ext>
    </p:extLst>
  </p:cSld>
  <p:clrMapOvr>
    <a:masterClrMapping/>
  </p:clrMapOvr>
  <mc:AlternateContent xmlns:mc="http://schemas.openxmlformats.org/markup-compatibility/2006" xmlns:p14="http://schemas.microsoft.com/office/powerpoint/2010/main">
    <mc:Choice Requires="p14">
      <p:transition spd="slow" p14:dur="2000" advTm="6773"/>
    </mc:Choice>
    <mc:Fallback xmlns="">
      <p:transition spd="slow" advTm="6773"/>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Jobs</a:t>
            </a:r>
            <a:endParaRPr lang="en-US" dirty="0"/>
          </a:p>
        </p:txBody>
      </p:sp>
      <p:sp>
        <p:nvSpPr>
          <p:cNvPr id="3" name="Content Placeholder 2"/>
          <p:cNvSpPr>
            <a:spLocks noGrp="1"/>
          </p:cNvSpPr>
          <p:nvPr>
            <p:ph idx="1"/>
          </p:nvPr>
        </p:nvSpPr>
        <p:spPr/>
        <p:txBody>
          <a:bodyPr/>
          <a:lstStyle/>
          <a:p>
            <a:r>
              <a:rPr lang="en-US" dirty="0" smtClean="0"/>
              <a:t>We also create jobs that have tasks that are executed on the compute nodes.</a:t>
            </a:r>
          </a:p>
          <a:p>
            <a:r>
              <a:rPr lang="en-US" dirty="0" smtClean="0"/>
              <a:t>These jobs can also be scheduled</a:t>
            </a:r>
          </a:p>
          <a:p>
            <a:endParaRPr lang="en-US" dirty="0"/>
          </a:p>
        </p:txBody>
      </p:sp>
      <p:sp>
        <p:nvSpPr>
          <p:cNvPr id="4" name="Footer Placeholder 3"/>
          <p:cNvSpPr>
            <a:spLocks noGrp="1"/>
          </p:cNvSpPr>
          <p:nvPr>
            <p:ph type="ftr" sz="quarter" idx="11"/>
          </p:nvPr>
        </p:nvSpPr>
        <p:spPr/>
        <p:txBody>
          <a:bodyPr/>
          <a:lstStyle/>
          <a:p>
            <a:pPr>
              <a:defRPr/>
            </a:pPr>
            <a:r>
              <a:rPr lang="en-US" dirty="0" smtClean="0"/>
              <a:t>Kirk Dahl</a:t>
            </a:r>
            <a:endParaRPr lang="en-US" dirty="0"/>
          </a:p>
        </p:txBody>
      </p:sp>
      <p:sp>
        <p:nvSpPr>
          <p:cNvPr id="5" name="Slide Number Placeholder 4"/>
          <p:cNvSpPr>
            <a:spLocks noGrp="1"/>
          </p:cNvSpPr>
          <p:nvPr>
            <p:ph type="sldNum" sz="quarter" idx="12"/>
          </p:nvPr>
        </p:nvSpPr>
        <p:spPr/>
        <p:txBody>
          <a:bodyPr/>
          <a:lstStyle/>
          <a:p>
            <a:pPr>
              <a:defRPr/>
            </a:pPr>
            <a:fld id="{F8C3E294-9E12-4E24-B275-9BA1AC14E86B}" type="slidenum">
              <a:rPr lang="en-US" smtClean="0"/>
              <a:pPr>
                <a:defRPr/>
              </a:pPr>
              <a:t>12</a:t>
            </a:fld>
            <a:endParaRPr lang="en-US" dirty="0"/>
          </a:p>
        </p:txBody>
      </p:sp>
      <p:pic>
        <p:nvPicPr>
          <p:cNvPr id="6" name="Picture 5"/>
          <p:cNvPicPr>
            <a:picLocks noChangeAspect="1"/>
          </p:cNvPicPr>
          <p:nvPr/>
        </p:nvPicPr>
        <p:blipFill>
          <a:blip r:embed="rId2"/>
          <a:stretch>
            <a:fillRect/>
          </a:stretch>
        </p:blipFill>
        <p:spPr>
          <a:xfrm>
            <a:off x="3022600" y="1771718"/>
            <a:ext cx="3098800" cy="3022600"/>
          </a:xfrm>
          <a:prstGeom prst="rect">
            <a:avLst/>
          </a:prstGeom>
        </p:spPr>
      </p:pic>
    </p:spTree>
    <p:extLst>
      <p:ext uri="{BB962C8B-B14F-4D97-AF65-F5344CB8AC3E}">
        <p14:creationId xmlns:p14="http://schemas.microsoft.com/office/powerpoint/2010/main" val="599865198"/>
      </p:ext>
    </p:extLst>
  </p:cSld>
  <p:clrMapOvr>
    <a:masterClrMapping/>
  </p:clrMapOvr>
  <mc:AlternateContent xmlns:mc="http://schemas.openxmlformats.org/markup-compatibility/2006" xmlns:p14="http://schemas.microsoft.com/office/powerpoint/2010/main">
    <mc:Choice Requires="p14">
      <p:transition spd="slow" p14:dur="2000" advTm="1679"/>
    </mc:Choice>
    <mc:Fallback xmlns="">
      <p:transition spd="slow" advTm="1679"/>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With Microsoft Batch we can easily and rapidly deploy compute nodes in a pool to perform various jobs and tasks that we require.</a:t>
            </a:r>
          </a:p>
          <a:p>
            <a:r>
              <a:rPr lang="en-US" dirty="0" smtClean="0"/>
              <a:t>We can scale that pool both up and down as needed.</a:t>
            </a:r>
          </a:p>
          <a:p>
            <a:r>
              <a:rPr lang="en-US" dirty="0" smtClean="0"/>
              <a:t>Jobs may be scheduled </a:t>
            </a:r>
          </a:p>
          <a:p>
            <a:r>
              <a:rPr lang="en-US" dirty="0" smtClean="0"/>
              <a:t>Besides the GUI, complete automation is possible with the use of Azure CLI and/or other coding examples such as </a:t>
            </a:r>
            <a:r>
              <a:rPr lang="en-US" dirty="0" err="1" smtClean="0"/>
              <a:t>.Net</a:t>
            </a:r>
            <a:r>
              <a:rPr lang="en-US" dirty="0" smtClean="0"/>
              <a:t> or Python</a:t>
            </a:r>
          </a:p>
          <a:p>
            <a:r>
              <a:rPr lang="en-US" dirty="0" smtClean="0"/>
              <a:t>I will be providing my Shell script to completely automate the process with the supporting JSON files. </a:t>
            </a:r>
          </a:p>
          <a:p>
            <a:endParaRPr lang="en-US" dirty="0"/>
          </a:p>
          <a:p>
            <a:r>
              <a:rPr lang="en-US" dirty="0" smtClean="0"/>
              <a:t>CONS</a:t>
            </a:r>
          </a:p>
          <a:p>
            <a:pPr lvl="1"/>
            <a:r>
              <a:rPr lang="en-US" dirty="0" smtClean="0"/>
              <a:t>I ran across a single issue with networking and scripting that an Inbound NAT rule for the Load Balancer could not be created due to  a bug I foresee in the CLI. This require me to use the GUI for the Batch Pool section.</a:t>
            </a:r>
            <a:endParaRPr lang="en-US" dirty="0"/>
          </a:p>
        </p:txBody>
      </p:sp>
      <p:sp>
        <p:nvSpPr>
          <p:cNvPr id="4" name="Footer Placeholder 3"/>
          <p:cNvSpPr>
            <a:spLocks noGrp="1"/>
          </p:cNvSpPr>
          <p:nvPr>
            <p:ph type="ftr" sz="quarter" idx="11"/>
          </p:nvPr>
        </p:nvSpPr>
        <p:spPr/>
        <p:txBody>
          <a:bodyPr/>
          <a:lstStyle/>
          <a:p>
            <a:pPr>
              <a:defRPr/>
            </a:pPr>
            <a:r>
              <a:rPr lang="en-US" dirty="0" smtClean="0"/>
              <a:t>Kirk Dahl</a:t>
            </a:r>
            <a:endParaRPr lang="en-US" dirty="0"/>
          </a:p>
        </p:txBody>
      </p:sp>
      <p:sp>
        <p:nvSpPr>
          <p:cNvPr id="5" name="Slide Number Placeholder 4"/>
          <p:cNvSpPr>
            <a:spLocks noGrp="1"/>
          </p:cNvSpPr>
          <p:nvPr>
            <p:ph type="sldNum" sz="quarter" idx="12"/>
          </p:nvPr>
        </p:nvSpPr>
        <p:spPr/>
        <p:txBody>
          <a:bodyPr/>
          <a:lstStyle/>
          <a:p>
            <a:pPr>
              <a:defRPr/>
            </a:pPr>
            <a:fld id="{F8C3E294-9E12-4E24-B275-9BA1AC14E86B}" type="slidenum">
              <a:rPr lang="en-US" smtClean="0"/>
              <a:pPr>
                <a:defRPr/>
              </a:pPr>
              <a:t>13</a:t>
            </a:fld>
            <a:endParaRPr lang="en-US" dirty="0"/>
          </a:p>
        </p:txBody>
      </p:sp>
    </p:spTree>
    <p:extLst>
      <p:ext uri="{BB962C8B-B14F-4D97-AF65-F5344CB8AC3E}">
        <p14:creationId xmlns:p14="http://schemas.microsoft.com/office/powerpoint/2010/main" val="1490810277"/>
      </p:ext>
    </p:extLst>
  </p:cSld>
  <p:clrMapOvr>
    <a:masterClrMapping/>
  </p:clrMapOvr>
  <mc:AlternateContent xmlns:mc="http://schemas.openxmlformats.org/markup-compatibility/2006" xmlns:p14="http://schemas.microsoft.com/office/powerpoint/2010/main">
    <mc:Choice Requires="p14">
      <p:transition spd="slow" p14:dur="2000" advTm="23065"/>
    </mc:Choice>
    <mc:Fallback xmlns="">
      <p:transition spd="slow" advTm="23065"/>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smtClean="0"/>
              <a:t>YouTube URLs, GitHub URL, Last Page</a:t>
            </a:r>
            <a:endParaRPr lang="en-US" dirty="0"/>
          </a:p>
        </p:txBody>
      </p:sp>
      <p:sp>
        <p:nvSpPr>
          <p:cNvPr id="7" name="Content Placeholder 6"/>
          <p:cNvSpPr>
            <a:spLocks noGrp="1"/>
          </p:cNvSpPr>
          <p:nvPr>
            <p:ph idx="1"/>
          </p:nvPr>
        </p:nvSpPr>
        <p:spPr/>
        <p:txBody>
          <a:bodyPr/>
          <a:lstStyle/>
          <a:p>
            <a:endParaRPr lang="en-US" dirty="0" smtClean="0"/>
          </a:p>
          <a:p>
            <a:r>
              <a:rPr lang="en-US" dirty="0" smtClean="0"/>
              <a:t>Two minute (short</a:t>
            </a:r>
            <a:r>
              <a:rPr lang="en-US" dirty="0"/>
              <a:t>): </a:t>
            </a:r>
            <a:r>
              <a:rPr lang="en-US" dirty="0">
                <a:hlinkClick r:id="rId2"/>
              </a:rPr>
              <a:t>https://</a:t>
            </a:r>
            <a:r>
              <a:rPr lang="en-US" dirty="0" smtClean="0">
                <a:hlinkClick r:id="rId2"/>
              </a:rPr>
              <a:t>youtu.be/7gx0x4jA7TQ</a:t>
            </a:r>
            <a:r>
              <a:rPr lang="en-US" dirty="0" smtClean="0"/>
              <a:t> </a:t>
            </a:r>
          </a:p>
          <a:p>
            <a:r>
              <a:rPr lang="en-US" dirty="0" smtClean="0"/>
              <a:t>15 minutes (long): </a:t>
            </a:r>
            <a:r>
              <a:rPr lang="en-US" u="sng" dirty="0">
                <a:hlinkClick r:id="rId3"/>
              </a:rPr>
              <a:t>https://youtu.be/-Qj3BdCGIjU</a:t>
            </a:r>
            <a:endParaRPr lang="en-US" dirty="0" smtClean="0"/>
          </a:p>
          <a:p>
            <a:r>
              <a:rPr lang="en-US" dirty="0" smtClean="0"/>
              <a:t>GitHub Repository with all artifacts: </a:t>
            </a:r>
            <a:r>
              <a:rPr lang="en-US" dirty="0">
                <a:hlinkClick r:id="rId4"/>
              </a:rPr>
              <a:t>https://</a:t>
            </a:r>
            <a:r>
              <a:rPr lang="en-US" dirty="0" smtClean="0">
                <a:hlinkClick r:id="rId4"/>
              </a:rPr>
              <a:t>github.com/skertz/AzureTrain/tree/master/Final_Project</a:t>
            </a:r>
            <a:r>
              <a:rPr lang="en-US" dirty="0" smtClean="0"/>
              <a:t> </a:t>
            </a:r>
          </a:p>
          <a:p>
            <a:endParaRPr lang="en-US" dirty="0"/>
          </a:p>
          <a:p>
            <a:endParaRPr lang="en-US" dirty="0" smtClean="0"/>
          </a:p>
          <a:p>
            <a:r>
              <a:rPr lang="en-US" dirty="0" smtClean="0"/>
              <a:t>A GREAT video introduction by professionals, on Azure Batch</a:t>
            </a:r>
          </a:p>
          <a:p>
            <a:pPr marL="0" indent="0">
              <a:buNone/>
            </a:pPr>
            <a:r>
              <a:rPr lang="en-US" dirty="0">
                <a:hlinkClick r:id="rId5"/>
              </a:rPr>
              <a:t>https://azure.microsoft.com/en-us/resources/videos/episode-230-azure-batch-and-low-priority-vms</a:t>
            </a:r>
            <a:r>
              <a:rPr lang="en-US" dirty="0" smtClean="0">
                <a:hlinkClick r:id="rId5"/>
              </a:rPr>
              <a:t>/</a:t>
            </a:r>
            <a:r>
              <a:rPr lang="en-US" dirty="0" smtClean="0"/>
              <a:t> </a:t>
            </a:r>
            <a:endParaRPr lang="en-US" dirty="0"/>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smtClean="0">
                <a:solidFill>
                  <a:srgbClr val="898989"/>
                </a:solidFill>
              </a:rPr>
              <a:t>Kirk Dahl</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14</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Azure Batch</a:t>
            </a:r>
            <a:endParaRPr lang="en-US" dirty="0"/>
          </a:p>
        </p:txBody>
      </p:sp>
      <p:sp>
        <p:nvSpPr>
          <p:cNvPr id="3" name="Content Placeholder 2"/>
          <p:cNvSpPr>
            <a:spLocks noGrp="1"/>
          </p:cNvSpPr>
          <p:nvPr>
            <p:ph idx="1"/>
          </p:nvPr>
        </p:nvSpPr>
        <p:spPr>
          <a:xfrm>
            <a:off x="457200" y="914400"/>
            <a:ext cx="8229600" cy="2057400"/>
          </a:xfrm>
        </p:spPr>
        <p:txBody>
          <a:bodyPr/>
          <a:lstStyle/>
          <a:p>
            <a:r>
              <a:rPr lang="en-US" dirty="0"/>
              <a:t>Use Batch to run large-scale parallel and high-performance computing (HPC) applications efficiently in the cloud. Define the Azure compute resources to execute your applications in parallel or at scale without manually configuring or managing infrastructure. Schedule compute-intensive tasks and dynamically add or remove compute resources based on your requirements. Learn how to use Azure Batch with our </a:t>
            </a:r>
            <a:r>
              <a:rPr lang="en-US" dirty="0" err="1"/>
              <a:t>quickstarts</a:t>
            </a:r>
            <a:r>
              <a:rPr lang="en-US" dirty="0"/>
              <a:t>, tutorials, and samples.</a:t>
            </a:r>
          </a:p>
        </p:txBody>
      </p:sp>
      <p:sp>
        <p:nvSpPr>
          <p:cNvPr id="4" name="Footer Placeholder 3"/>
          <p:cNvSpPr>
            <a:spLocks noGrp="1"/>
          </p:cNvSpPr>
          <p:nvPr>
            <p:ph type="ftr" sz="quarter" idx="11"/>
          </p:nvPr>
        </p:nvSpPr>
        <p:spPr/>
        <p:txBody>
          <a:bodyPr/>
          <a:lstStyle/>
          <a:p>
            <a:pPr>
              <a:defRPr/>
            </a:pPr>
            <a:r>
              <a:rPr lang="en-US" dirty="0" smtClean="0"/>
              <a:t>Kirk Dahl</a:t>
            </a:r>
            <a:endParaRPr lang="en-US" dirty="0"/>
          </a:p>
        </p:txBody>
      </p:sp>
      <p:sp>
        <p:nvSpPr>
          <p:cNvPr id="5" name="Slide Number Placeholder 4"/>
          <p:cNvSpPr>
            <a:spLocks noGrp="1"/>
          </p:cNvSpPr>
          <p:nvPr>
            <p:ph type="sldNum" sz="quarter" idx="12"/>
          </p:nvPr>
        </p:nvSpPr>
        <p:spPr/>
        <p:txBody>
          <a:bodyPr/>
          <a:lstStyle/>
          <a:p>
            <a:pPr>
              <a:defRPr/>
            </a:pPr>
            <a:fld id="{F8C3E294-9E12-4E24-B275-9BA1AC14E86B}" type="slidenum">
              <a:rPr lang="en-US" smtClean="0"/>
              <a:pPr>
                <a:defRPr/>
              </a:pPr>
              <a:t>2</a:t>
            </a:fld>
            <a:endParaRPr lang="en-US" dirty="0"/>
          </a:p>
        </p:txBody>
      </p:sp>
    </p:spTree>
    <p:extLst>
      <p:ext uri="{BB962C8B-B14F-4D97-AF65-F5344CB8AC3E}">
        <p14:creationId xmlns:p14="http://schemas.microsoft.com/office/powerpoint/2010/main" val="2099226656"/>
      </p:ext>
    </p:extLst>
  </p:cSld>
  <p:clrMapOvr>
    <a:masterClrMapping/>
  </p:clrMapOvr>
  <mc:AlternateContent xmlns:mc="http://schemas.openxmlformats.org/markup-compatibility/2006" xmlns:p14="http://schemas.microsoft.com/office/powerpoint/2010/main">
    <mc:Choice Requires="p14">
      <p:transition spd="slow" p14:dur="2000" advTm="14837"/>
    </mc:Choice>
    <mc:Fallback xmlns="">
      <p:transition spd="slow" advTm="14837"/>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Service Workflow</a:t>
            </a:r>
            <a:endParaRPr lang="en-US" dirty="0"/>
          </a:p>
        </p:txBody>
      </p:sp>
      <p:sp>
        <p:nvSpPr>
          <p:cNvPr id="3" name="Content Placeholder 2"/>
          <p:cNvSpPr>
            <a:spLocks noGrp="1"/>
          </p:cNvSpPr>
          <p:nvPr>
            <p:ph idx="1"/>
          </p:nvPr>
        </p:nvSpPr>
        <p:spPr/>
        <p:txBody>
          <a:bodyPr/>
          <a:lstStyle/>
          <a:p>
            <a:r>
              <a:rPr lang="en-US" dirty="0" smtClean="0"/>
              <a:t>Upload </a:t>
            </a:r>
            <a:r>
              <a:rPr lang="en-US" dirty="0"/>
              <a:t>the </a:t>
            </a:r>
            <a:r>
              <a:rPr lang="en-US" b="1" dirty="0"/>
              <a:t>data files</a:t>
            </a:r>
            <a:r>
              <a:rPr lang="en-US" dirty="0"/>
              <a:t> that you want to process to an </a:t>
            </a:r>
            <a:r>
              <a:rPr lang="en-US" dirty="0">
                <a:hlinkClick r:id="rId2"/>
              </a:rPr>
              <a:t>Azure Storage</a:t>
            </a:r>
            <a:r>
              <a:rPr lang="en-US" dirty="0"/>
              <a:t> account. Batch includes built-in support for accessing Azure Blob storage, and your tasks can download these files to </a:t>
            </a:r>
            <a:r>
              <a:rPr lang="en-US" dirty="0">
                <a:hlinkClick r:id="rId3"/>
              </a:rPr>
              <a:t>compute nodes</a:t>
            </a:r>
            <a:r>
              <a:rPr lang="en-US" dirty="0"/>
              <a:t> when the tasks are run.</a:t>
            </a:r>
          </a:p>
          <a:p>
            <a:r>
              <a:rPr lang="en-US" dirty="0"/>
              <a:t>Upload the </a:t>
            </a:r>
            <a:r>
              <a:rPr lang="en-US" b="1" dirty="0"/>
              <a:t>application files</a:t>
            </a:r>
            <a:r>
              <a:rPr lang="en-US" dirty="0"/>
              <a:t> that your tasks will run. These files can be binaries or scripts and their dependencies, and are executed by the tasks in your jobs. Your tasks can download these files from your Storage account, or you can use the </a:t>
            </a:r>
            <a:r>
              <a:rPr lang="en-US" dirty="0">
                <a:hlinkClick r:id="rId4"/>
              </a:rPr>
              <a:t>application packages</a:t>
            </a:r>
            <a:r>
              <a:rPr lang="en-US" dirty="0"/>
              <a:t> feature of Batch for application management and deployment.</a:t>
            </a:r>
          </a:p>
          <a:p>
            <a:r>
              <a:rPr lang="en-US" dirty="0"/>
              <a:t>Create a </a:t>
            </a:r>
            <a:r>
              <a:rPr lang="en-US" dirty="0">
                <a:hlinkClick r:id="rId5"/>
              </a:rPr>
              <a:t>pool</a:t>
            </a:r>
            <a:r>
              <a:rPr lang="en-US" dirty="0"/>
              <a:t> of compute nodes. When you create a pool, you specify the number of compute nodes for the pool, their size, and the operating system. When each task in your job runs, it's assigned to execute on one of the nodes in your pool.</a:t>
            </a:r>
          </a:p>
          <a:p>
            <a:r>
              <a:rPr lang="en-US" dirty="0"/>
              <a:t>Create a </a:t>
            </a:r>
            <a:r>
              <a:rPr lang="en-US" dirty="0">
                <a:hlinkClick r:id="rId6"/>
              </a:rPr>
              <a:t>job</a:t>
            </a:r>
            <a:r>
              <a:rPr lang="en-US" dirty="0"/>
              <a:t>. A job manages a collection of tasks. You associate each job to a specific pool where that job's tasks will run.</a:t>
            </a:r>
          </a:p>
          <a:p>
            <a:r>
              <a:rPr lang="en-US" dirty="0"/>
              <a:t>Add </a:t>
            </a:r>
            <a:r>
              <a:rPr lang="en-US" dirty="0">
                <a:hlinkClick r:id="rId7"/>
              </a:rPr>
              <a:t>tasks</a:t>
            </a:r>
            <a:r>
              <a:rPr lang="en-US" dirty="0"/>
              <a:t> to the job. Each task runs the application or script that you uploaded to process the data files it downloads from your Storage account. As each task completes, it can upload its output to Azure Storage.</a:t>
            </a:r>
          </a:p>
          <a:p>
            <a:r>
              <a:rPr lang="en-US" dirty="0"/>
              <a:t>Monitor job progress and retrieve the task output from Azure Storage.</a:t>
            </a:r>
          </a:p>
          <a:p>
            <a:endParaRPr lang="en-US" dirty="0"/>
          </a:p>
        </p:txBody>
      </p:sp>
      <p:sp>
        <p:nvSpPr>
          <p:cNvPr id="4" name="Footer Placeholder 3"/>
          <p:cNvSpPr>
            <a:spLocks noGrp="1"/>
          </p:cNvSpPr>
          <p:nvPr>
            <p:ph type="ftr" sz="quarter" idx="11"/>
          </p:nvPr>
        </p:nvSpPr>
        <p:spPr/>
        <p:txBody>
          <a:bodyPr/>
          <a:lstStyle/>
          <a:p>
            <a:pPr>
              <a:defRPr/>
            </a:pPr>
            <a:r>
              <a:rPr lang="en-US" dirty="0" smtClean="0"/>
              <a:t>Kirk Dahl</a:t>
            </a:r>
            <a:endParaRPr lang="en-US" dirty="0"/>
          </a:p>
        </p:txBody>
      </p:sp>
      <p:sp>
        <p:nvSpPr>
          <p:cNvPr id="5" name="Slide Number Placeholder 4"/>
          <p:cNvSpPr>
            <a:spLocks noGrp="1"/>
          </p:cNvSpPr>
          <p:nvPr>
            <p:ph type="sldNum" sz="quarter" idx="12"/>
          </p:nvPr>
        </p:nvSpPr>
        <p:spPr/>
        <p:txBody>
          <a:bodyPr/>
          <a:lstStyle/>
          <a:p>
            <a:pPr>
              <a:defRPr/>
            </a:pPr>
            <a:fld id="{F8C3E294-9E12-4E24-B275-9BA1AC14E86B}" type="slidenum">
              <a:rPr lang="en-US" smtClean="0"/>
              <a:pPr>
                <a:defRPr/>
              </a:pPr>
              <a:t>3</a:t>
            </a:fld>
            <a:endParaRPr lang="en-US" dirty="0"/>
          </a:p>
        </p:txBody>
      </p:sp>
    </p:spTree>
    <p:extLst>
      <p:ext uri="{BB962C8B-B14F-4D97-AF65-F5344CB8AC3E}">
        <p14:creationId xmlns:p14="http://schemas.microsoft.com/office/powerpoint/2010/main" val="1545199"/>
      </p:ext>
    </p:extLst>
  </p:cSld>
  <p:clrMapOvr>
    <a:masterClrMapping/>
  </p:clrMapOvr>
  <mc:AlternateContent xmlns:mc="http://schemas.openxmlformats.org/markup-compatibility/2006" xmlns:p14="http://schemas.microsoft.com/office/powerpoint/2010/main">
    <mc:Choice Requires="p14">
      <p:transition spd="slow" p14:dur="2000" advTm="18625"/>
    </mc:Choice>
    <mc:Fallback xmlns="">
      <p:transition spd="slow" advTm="18625"/>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Content Placeholder 2"/>
          <p:cNvSpPr>
            <a:spLocks noGrp="1"/>
          </p:cNvSpPr>
          <p:nvPr>
            <p:ph idx="1"/>
          </p:nvPr>
        </p:nvSpPr>
        <p:spPr/>
        <p:txBody>
          <a:bodyPr/>
          <a:lstStyle/>
          <a:p>
            <a:r>
              <a:rPr lang="en-US" dirty="0" smtClean="0"/>
              <a:t>You will need to login to the Azure Portal and have a valid subscription.</a:t>
            </a:r>
          </a:p>
          <a:p>
            <a:r>
              <a:rPr lang="en-US" dirty="0" smtClean="0"/>
              <a:t>Once logged in you will require 2 prerequisites </a:t>
            </a:r>
          </a:p>
          <a:p>
            <a:pPr lvl="1"/>
            <a:r>
              <a:rPr lang="en-US" dirty="0" smtClean="0"/>
              <a:t>Resource Group</a:t>
            </a:r>
          </a:p>
          <a:p>
            <a:pPr lvl="1"/>
            <a:r>
              <a:rPr lang="en-US" dirty="0" smtClean="0"/>
              <a:t>Storage Account</a:t>
            </a:r>
          </a:p>
          <a:p>
            <a:pPr marL="457200" lvl="1" indent="0">
              <a:buNone/>
            </a:pPr>
            <a:endParaRPr lang="en-US" dirty="0"/>
          </a:p>
          <a:p>
            <a:r>
              <a:rPr lang="en-US" dirty="0" smtClean="0"/>
              <a:t>We can create those via the following 2 commands:</a:t>
            </a:r>
          </a:p>
          <a:p>
            <a:endParaRPr lang="en-US" dirty="0"/>
          </a:p>
          <a:p>
            <a:pPr marL="800100" lvl="2" indent="0">
              <a:buNone/>
            </a:pPr>
            <a:r>
              <a:rPr lang="en-US" sz="1200" dirty="0" err="1">
                <a:latin typeface="Courier New" charset="0"/>
                <a:ea typeface="Courier New" charset="0"/>
                <a:cs typeface="Courier New" charset="0"/>
              </a:rPr>
              <a:t>az</a:t>
            </a:r>
            <a:r>
              <a:rPr lang="en-US" sz="1200" dirty="0">
                <a:latin typeface="Courier New" charset="0"/>
                <a:ea typeface="Courier New" charset="0"/>
                <a:cs typeface="Courier New" charset="0"/>
              </a:rPr>
              <a:t> group create </a:t>
            </a:r>
            <a:r>
              <a:rPr lang="en-US" sz="1200" dirty="0" smtClean="0">
                <a:latin typeface="Courier New" charset="0"/>
                <a:ea typeface="Courier New" charset="0"/>
                <a:cs typeface="Courier New" charset="0"/>
              </a:rPr>
              <a:t>\</a:t>
            </a:r>
          </a:p>
          <a:p>
            <a:pPr marL="800100" lvl="2" indent="0">
              <a:buNone/>
            </a:pPr>
            <a:r>
              <a:rPr lang="en-US" sz="1200" dirty="0" smtClean="0">
                <a:latin typeface="Courier New" charset="0"/>
                <a:ea typeface="Courier New" charset="0"/>
                <a:cs typeface="Courier New" charset="0"/>
              </a:rPr>
              <a:t>    </a:t>
            </a:r>
            <a:r>
              <a:rPr lang="en-US" sz="1200" dirty="0">
                <a:latin typeface="Courier New" charset="0"/>
                <a:ea typeface="Courier New" charset="0"/>
                <a:cs typeface="Courier New" charset="0"/>
              </a:rPr>
              <a:t>--name </a:t>
            </a:r>
            <a:r>
              <a:rPr lang="en-US" sz="1200" dirty="0" err="1">
                <a:latin typeface="Courier New" charset="0"/>
                <a:ea typeface="Courier New" charset="0"/>
                <a:cs typeface="Courier New" charset="0"/>
              </a:rPr>
              <a:t>rg-kirkdahl</a:t>
            </a:r>
            <a:r>
              <a:rPr lang="en-US" sz="1200" dirty="0">
                <a:latin typeface="Courier New" charset="0"/>
                <a:ea typeface="Courier New" charset="0"/>
                <a:cs typeface="Courier New" charset="0"/>
              </a:rPr>
              <a:t> </a:t>
            </a:r>
            <a:r>
              <a:rPr lang="en-US" sz="1200" dirty="0" smtClean="0">
                <a:latin typeface="Courier New" charset="0"/>
                <a:ea typeface="Courier New" charset="0"/>
                <a:cs typeface="Courier New" charset="0"/>
              </a:rPr>
              <a:t>\</a:t>
            </a:r>
          </a:p>
          <a:p>
            <a:pPr marL="800100" lvl="2" indent="0">
              <a:buNone/>
            </a:pPr>
            <a:r>
              <a:rPr lang="en-US" sz="1200" dirty="0" smtClean="0">
                <a:latin typeface="Courier New" charset="0"/>
                <a:ea typeface="Courier New" charset="0"/>
                <a:cs typeface="Courier New" charset="0"/>
              </a:rPr>
              <a:t>    </a:t>
            </a:r>
            <a:r>
              <a:rPr lang="en-US" sz="1200" dirty="0">
                <a:latin typeface="Courier New" charset="0"/>
                <a:ea typeface="Courier New" charset="0"/>
                <a:cs typeface="Courier New" charset="0"/>
              </a:rPr>
              <a:t>--location </a:t>
            </a:r>
            <a:r>
              <a:rPr lang="en-US" sz="1200" dirty="0" err="1" smtClean="0">
                <a:latin typeface="Courier New" charset="0"/>
                <a:ea typeface="Courier New" charset="0"/>
                <a:cs typeface="Courier New" charset="0"/>
              </a:rPr>
              <a:t>eastus</a:t>
            </a:r>
            <a:endParaRPr lang="en-US" sz="1200" dirty="0" smtClean="0">
              <a:latin typeface="Courier New" charset="0"/>
              <a:ea typeface="Courier New" charset="0"/>
              <a:cs typeface="Courier New" charset="0"/>
            </a:endParaRPr>
          </a:p>
          <a:p>
            <a:pPr marL="800100" lvl="2" indent="0">
              <a:buNone/>
            </a:pPr>
            <a:endParaRPr lang="en-US" sz="1200" dirty="0" smtClean="0">
              <a:latin typeface="Courier New" charset="0"/>
              <a:ea typeface="Courier New" charset="0"/>
              <a:cs typeface="Courier New" charset="0"/>
            </a:endParaRPr>
          </a:p>
          <a:p>
            <a:pPr marL="800100" lvl="2" indent="0">
              <a:buNone/>
            </a:pPr>
            <a:r>
              <a:rPr lang="en-US" sz="1200" dirty="0" err="1">
                <a:latin typeface="Courier New" charset="0"/>
                <a:ea typeface="Courier New" charset="0"/>
                <a:cs typeface="Courier New" charset="0"/>
              </a:rPr>
              <a:t>az</a:t>
            </a:r>
            <a:r>
              <a:rPr lang="en-US" sz="1200" dirty="0">
                <a:latin typeface="Courier New" charset="0"/>
                <a:ea typeface="Courier New" charset="0"/>
                <a:cs typeface="Courier New" charset="0"/>
              </a:rPr>
              <a:t> storage account create </a:t>
            </a:r>
            <a:r>
              <a:rPr lang="en-US" sz="1200" dirty="0" smtClean="0">
                <a:latin typeface="Courier New" charset="0"/>
                <a:ea typeface="Courier New" charset="0"/>
                <a:cs typeface="Courier New" charset="0"/>
              </a:rPr>
              <a:t>\</a:t>
            </a:r>
          </a:p>
          <a:p>
            <a:pPr marL="800100" lvl="2" indent="0">
              <a:buNone/>
            </a:pPr>
            <a:r>
              <a:rPr lang="en-US" sz="1200" dirty="0" smtClean="0">
                <a:latin typeface="Courier New" charset="0"/>
                <a:ea typeface="Courier New" charset="0"/>
                <a:cs typeface="Courier New" charset="0"/>
              </a:rPr>
              <a:t>    </a:t>
            </a:r>
            <a:r>
              <a:rPr lang="en-US" sz="1200" dirty="0">
                <a:latin typeface="Courier New" charset="0"/>
                <a:ea typeface="Courier New" charset="0"/>
                <a:cs typeface="Courier New" charset="0"/>
              </a:rPr>
              <a:t>--resource-group </a:t>
            </a:r>
            <a:r>
              <a:rPr lang="en-US" sz="1200" dirty="0" err="1">
                <a:latin typeface="Courier New" charset="0"/>
                <a:ea typeface="Courier New" charset="0"/>
                <a:cs typeface="Courier New" charset="0"/>
              </a:rPr>
              <a:t>rg-kirkdahl</a:t>
            </a:r>
            <a:r>
              <a:rPr lang="en-US" sz="1200" dirty="0">
                <a:latin typeface="Courier New" charset="0"/>
                <a:ea typeface="Courier New" charset="0"/>
                <a:cs typeface="Courier New" charset="0"/>
              </a:rPr>
              <a:t> </a:t>
            </a:r>
            <a:r>
              <a:rPr lang="en-US" sz="1200" dirty="0" smtClean="0">
                <a:latin typeface="Courier New" charset="0"/>
                <a:ea typeface="Courier New" charset="0"/>
                <a:cs typeface="Courier New" charset="0"/>
              </a:rPr>
              <a:t>\</a:t>
            </a:r>
          </a:p>
          <a:p>
            <a:pPr marL="800100" lvl="2" indent="0">
              <a:buNone/>
            </a:pPr>
            <a:r>
              <a:rPr lang="en-US" sz="1200" dirty="0" smtClean="0">
                <a:latin typeface="Courier New" charset="0"/>
                <a:ea typeface="Courier New" charset="0"/>
                <a:cs typeface="Courier New" charset="0"/>
              </a:rPr>
              <a:t>    </a:t>
            </a:r>
            <a:r>
              <a:rPr lang="en-US" sz="1200" dirty="0">
                <a:latin typeface="Courier New" charset="0"/>
                <a:ea typeface="Courier New" charset="0"/>
                <a:cs typeface="Courier New" charset="0"/>
              </a:rPr>
              <a:t>--name </a:t>
            </a:r>
            <a:r>
              <a:rPr lang="en-US" sz="1200" dirty="0" err="1">
                <a:latin typeface="Courier New" charset="0"/>
                <a:ea typeface="Courier New" charset="0"/>
                <a:cs typeface="Courier New" charset="0"/>
              </a:rPr>
              <a:t>sakirkdahl</a:t>
            </a:r>
            <a:r>
              <a:rPr lang="en-US" sz="1200" dirty="0">
                <a:latin typeface="Courier New" charset="0"/>
                <a:ea typeface="Courier New" charset="0"/>
                <a:cs typeface="Courier New" charset="0"/>
              </a:rPr>
              <a:t> </a:t>
            </a:r>
            <a:r>
              <a:rPr lang="en-US" sz="1200" dirty="0" smtClean="0">
                <a:latin typeface="Courier New" charset="0"/>
                <a:ea typeface="Courier New" charset="0"/>
                <a:cs typeface="Courier New" charset="0"/>
              </a:rPr>
              <a:t>\</a:t>
            </a:r>
          </a:p>
          <a:p>
            <a:pPr marL="800100" lvl="2" indent="0">
              <a:buNone/>
            </a:pPr>
            <a:r>
              <a:rPr lang="en-US" sz="1200" dirty="0" smtClean="0">
                <a:latin typeface="Courier New" charset="0"/>
                <a:ea typeface="Courier New" charset="0"/>
                <a:cs typeface="Courier New" charset="0"/>
              </a:rPr>
              <a:t>    </a:t>
            </a:r>
            <a:r>
              <a:rPr lang="en-US" sz="1200" dirty="0">
                <a:latin typeface="Courier New" charset="0"/>
                <a:ea typeface="Courier New" charset="0"/>
                <a:cs typeface="Courier New" charset="0"/>
              </a:rPr>
              <a:t>--location </a:t>
            </a:r>
            <a:r>
              <a:rPr lang="en-US" sz="1200" dirty="0" err="1">
                <a:latin typeface="Courier New" charset="0"/>
                <a:ea typeface="Courier New" charset="0"/>
                <a:cs typeface="Courier New" charset="0"/>
              </a:rPr>
              <a:t>eastus</a:t>
            </a:r>
            <a:r>
              <a:rPr lang="en-US" sz="1200" dirty="0">
                <a:latin typeface="Courier New" charset="0"/>
                <a:ea typeface="Courier New" charset="0"/>
                <a:cs typeface="Courier New" charset="0"/>
              </a:rPr>
              <a:t> </a:t>
            </a:r>
            <a:r>
              <a:rPr lang="en-US" sz="1200" dirty="0" smtClean="0">
                <a:latin typeface="Courier New" charset="0"/>
                <a:ea typeface="Courier New" charset="0"/>
                <a:cs typeface="Courier New" charset="0"/>
              </a:rPr>
              <a:t>\</a:t>
            </a:r>
          </a:p>
          <a:p>
            <a:pPr marL="800100" lvl="2" indent="0">
              <a:buNone/>
            </a:pPr>
            <a:r>
              <a:rPr lang="en-US" sz="1200" dirty="0" smtClean="0">
                <a:latin typeface="Courier New" charset="0"/>
                <a:ea typeface="Courier New" charset="0"/>
                <a:cs typeface="Courier New" charset="0"/>
              </a:rPr>
              <a:t>    </a:t>
            </a:r>
            <a:r>
              <a:rPr lang="en-US" sz="1200" dirty="0">
                <a:latin typeface="Courier New" charset="0"/>
                <a:ea typeface="Courier New" charset="0"/>
                <a:cs typeface="Courier New" charset="0"/>
              </a:rPr>
              <a:t>--</a:t>
            </a:r>
            <a:r>
              <a:rPr lang="en-US" sz="1200" dirty="0" err="1">
                <a:latin typeface="Courier New" charset="0"/>
                <a:ea typeface="Courier New" charset="0"/>
                <a:cs typeface="Courier New" charset="0"/>
              </a:rPr>
              <a:t>sku</a:t>
            </a:r>
            <a:r>
              <a:rPr lang="en-US" sz="1200" dirty="0">
                <a:latin typeface="Courier New" charset="0"/>
                <a:ea typeface="Courier New" charset="0"/>
                <a:cs typeface="Courier New" charset="0"/>
              </a:rPr>
              <a:t> </a:t>
            </a:r>
            <a:r>
              <a:rPr lang="en-US" sz="1200" dirty="0" err="1">
                <a:latin typeface="Courier New" charset="0"/>
                <a:ea typeface="Courier New" charset="0"/>
                <a:cs typeface="Courier New" charset="0"/>
              </a:rPr>
              <a:t>Standard_LRS</a:t>
            </a:r>
            <a:endParaRPr lang="en-US" sz="1200" dirty="0">
              <a:latin typeface="Courier New" charset="0"/>
              <a:ea typeface="Courier New" charset="0"/>
              <a:cs typeface="Courier New" charset="0"/>
            </a:endParaRPr>
          </a:p>
        </p:txBody>
      </p:sp>
      <p:sp>
        <p:nvSpPr>
          <p:cNvPr id="4" name="Footer Placeholder 3"/>
          <p:cNvSpPr>
            <a:spLocks noGrp="1"/>
          </p:cNvSpPr>
          <p:nvPr>
            <p:ph type="ftr" sz="quarter" idx="11"/>
          </p:nvPr>
        </p:nvSpPr>
        <p:spPr/>
        <p:txBody>
          <a:bodyPr/>
          <a:lstStyle/>
          <a:p>
            <a:pPr>
              <a:defRPr/>
            </a:pPr>
            <a:r>
              <a:rPr lang="en-US" dirty="0" smtClean="0"/>
              <a:t>Kirk Dahl</a:t>
            </a:r>
            <a:endParaRPr lang="en-US" dirty="0"/>
          </a:p>
        </p:txBody>
      </p:sp>
      <p:sp>
        <p:nvSpPr>
          <p:cNvPr id="5" name="Slide Number Placeholder 4"/>
          <p:cNvSpPr>
            <a:spLocks noGrp="1"/>
          </p:cNvSpPr>
          <p:nvPr>
            <p:ph type="sldNum" sz="quarter" idx="12"/>
          </p:nvPr>
        </p:nvSpPr>
        <p:spPr/>
        <p:txBody>
          <a:bodyPr/>
          <a:lstStyle/>
          <a:p>
            <a:pPr>
              <a:defRPr/>
            </a:pPr>
            <a:fld id="{F8C3E294-9E12-4E24-B275-9BA1AC14E86B}" type="slidenum">
              <a:rPr lang="en-US" smtClean="0"/>
              <a:pPr>
                <a:defRPr/>
              </a:pPr>
              <a:t>4</a:t>
            </a:fld>
            <a:endParaRPr lang="en-US" dirty="0"/>
          </a:p>
        </p:txBody>
      </p:sp>
    </p:spTree>
    <p:extLst>
      <p:ext uri="{BB962C8B-B14F-4D97-AF65-F5344CB8AC3E}">
        <p14:creationId xmlns:p14="http://schemas.microsoft.com/office/powerpoint/2010/main" val="1224855053"/>
      </p:ext>
    </p:extLst>
  </p:cSld>
  <p:clrMapOvr>
    <a:masterClrMapping/>
  </p:clrMapOvr>
  <mc:AlternateContent xmlns:mc="http://schemas.openxmlformats.org/markup-compatibility/2006" xmlns:p14="http://schemas.microsoft.com/office/powerpoint/2010/main">
    <mc:Choice Requires="p14">
      <p:transition spd="slow" p14:dur="2000" advTm="7055"/>
    </mc:Choice>
    <mc:Fallback xmlns="">
      <p:transition spd="slow" advTm="7055"/>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our Batch Account</a:t>
            </a:r>
            <a:endParaRPr lang="en-US" dirty="0"/>
          </a:p>
        </p:txBody>
      </p:sp>
      <p:sp>
        <p:nvSpPr>
          <p:cNvPr id="3" name="Content Placeholder 2"/>
          <p:cNvSpPr>
            <a:spLocks noGrp="1"/>
          </p:cNvSpPr>
          <p:nvPr>
            <p:ph idx="1"/>
          </p:nvPr>
        </p:nvSpPr>
        <p:spPr/>
        <p:txBody>
          <a:bodyPr/>
          <a:lstStyle/>
          <a:p>
            <a:r>
              <a:rPr lang="en-US" dirty="0" smtClean="0"/>
              <a:t>First</a:t>
            </a:r>
            <a:r>
              <a:rPr lang="en-US" dirty="0"/>
              <a:t> </a:t>
            </a:r>
            <a:r>
              <a:rPr lang="en-US" dirty="0" smtClean="0"/>
              <a:t>we begin by creating our Batch Account and </a:t>
            </a:r>
            <a:r>
              <a:rPr lang="en-US" dirty="0"/>
              <a:t>u</a:t>
            </a:r>
            <a:r>
              <a:rPr lang="en-US" dirty="0" smtClean="0"/>
              <a:t>ploading an Application Package that consists of a zip file containing our (demo) website.</a:t>
            </a:r>
          </a:p>
        </p:txBody>
      </p:sp>
      <p:sp>
        <p:nvSpPr>
          <p:cNvPr id="4" name="Footer Placeholder 3"/>
          <p:cNvSpPr>
            <a:spLocks noGrp="1"/>
          </p:cNvSpPr>
          <p:nvPr>
            <p:ph type="ftr" sz="quarter" idx="11"/>
          </p:nvPr>
        </p:nvSpPr>
        <p:spPr/>
        <p:txBody>
          <a:bodyPr/>
          <a:lstStyle/>
          <a:p>
            <a:pPr>
              <a:defRPr/>
            </a:pPr>
            <a:r>
              <a:rPr lang="en-US" dirty="0" smtClean="0"/>
              <a:t>Kirk Dahl</a:t>
            </a:r>
            <a:endParaRPr lang="en-US" dirty="0"/>
          </a:p>
        </p:txBody>
      </p:sp>
      <p:sp>
        <p:nvSpPr>
          <p:cNvPr id="5" name="Slide Number Placeholder 4"/>
          <p:cNvSpPr>
            <a:spLocks noGrp="1"/>
          </p:cNvSpPr>
          <p:nvPr>
            <p:ph type="sldNum" sz="quarter" idx="12"/>
          </p:nvPr>
        </p:nvSpPr>
        <p:spPr/>
        <p:txBody>
          <a:bodyPr/>
          <a:lstStyle/>
          <a:p>
            <a:pPr>
              <a:defRPr/>
            </a:pPr>
            <a:fld id="{F8C3E294-9E12-4E24-B275-9BA1AC14E86B}" type="slidenum">
              <a:rPr lang="en-US" smtClean="0"/>
              <a:pPr>
                <a:defRPr/>
              </a:pPr>
              <a:t>5</a:t>
            </a:fld>
            <a:endParaRPr lang="en-US" dirty="0"/>
          </a:p>
        </p:txBody>
      </p:sp>
      <p:pic>
        <p:nvPicPr>
          <p:cNvPr id="6" name="Picture 5"/>
          <p:cNvPicPr>
            <a:picLocks noChangeAspect="1"/>
          </p:cNvPicPr>
          <p:nvPr/>
        </p:nvPicPr>
        <p:blipFill>
          <a:blip r:embed="rId2"/>
          <a:stretch>
            <a:fillRect/>
          </a:stretch>
        </p:blipFill>
        <p:spPr>
          <a:xfrm>
            <a:off x="1905000" y="1600200"/>
            <a:ext cx="5562600" cy="4584930"/>
          </a:xfrm>
          <a:prstGeom prst="rect">
            <a:avLst/>
          </a:prstGeom>
        </p:spPr>
      </p:pic>
    </p:spTree>
    <p:extLst>
      <p:ext uri="{BB962C8B-B14F-4D97-AF65-F5344CB8AC3E}">
        <p14:creationId xmlns:p14="http://schemas.microsoft.com/office/powerpoint/2010/main" val="530543731"/>
      </p:ext>
    </p:extLst>
  </p:cSld>
  <p:clrMapOvr>
    <a:masterClrMapping/>
  </p:clrMapOvr>
  <mc:AlternateContent xmlns:mc="http://schemas.openxmlformats.org/markup-compatibility/2006" xmlns:p14="http://schemas.microsoft.com/office/powerpoint/2010/main">
    <mc:Choice Requires="p14">
      <p:transition spd="slow" p14:dur="2000" advTm="10880"/>
    </mc:Choice>
    <mc:Fallback xmlns="">
      <p:transition spd="slow" advTm="1088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our Batch </a:t>
            </a:r>
            <a:r>
              <a:rPr lang="en-US" dirty="0" smtClean="0"/>
              <a:t>Account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smtClean="0"/>
              <a:t>Next we create our Job with Tasks that will unzip our web code and restart the Apache servers</a:t>
            </a:r>
          </a:p>
          <a:p>
            <a:endParaRPr lang="en-US" dirty="0"/>
          </a:p>
        </p:txBody>
      </p:sp>
      <p:sp>
        <p:nvSpPr>
          <p:cNvPr id="4" name="Footer Placeholder 3"/>
          <p:cNvSpPr>
            <a:spLocks noGrp="1"/>
          </p:cNvSpPr>
          <p:nvPr>
            <p:ph type="ftr" sz="quarter" idx="11"/>
          </p:nvPr>
        </p:nvSpPr>
        <p:spPr/>
        <p:txBody>
          <a:bodyPr/>
          <a:lstStyle/>
          <a:p>
            <a:pPr>
              <a:defRPr/>
            </a:pPr>
            <a:r>
              <a:rPr lang="en-US" dirty="0" smtClean="0"/>
              <a:t>Kirk Dahl</a:t>
            </a:r>
            <a:endParaRPr lang="en-US" dirty="0"/>
          </a:p>
        </p:txBody>
      </p:sp>
      <p:sp>
        <p:nvSpPr>
          <p:cNvPr id="5" name="Slide Number Placeholder 4"/>
          <p:cNvSpPr>
            <a:spLocks noGrp="1"/>
          </p:cNvSpPr>
          <p:nvPr>
            <p:ph type="sldNum" sz="quarter" idx="12"/>
          </p:nvPr>
        </p:nvSpPr>
        <p:spPr/>
        <p:txBody>
          <a:bodyPr/>
          <a:lstStyle/>
          <a:p>
            <a:pPr>
              <a:defRPr/>
            </a:pPr>
            <a:fld id="{F8C3E294-9E12-4E24-B275-9BA1AC14E86B}" type="slidenum">
              <a:rPr lang="en-US" smtClean="0"/>
              <a:pPr>
                <a:defRPr/>
              </a:pPr>
              <a:t>6</a:t>
            </a:fld>
            <a:endParaRPr lang="en-US" dirty="0"/>
          </a:p>
        </p:txBody>
      </p:sp>
      <p:pic>
        <p:nvPicPr>
          <p:cNvPr id="6" name="Picture 5"/>
          <p:cNvPicPr>
            <a:picLocks noChangeAspect="1"/>
          </p:cNvPicPr>
          <p:nvPr/>
        </p:nvPicPr>
        <p:blipFill>
          <a:blip r:embed="rId2"/>
          <a:stretch>
            <a:fillRect/>
          </a:stretch>
        </p:blipFill>
        <p:spPr>
          <a:xfrm>
            <a:off x="1932135" y="1513935"/>
            <a:ext cx="5279729" cy="4845658"/>
          </a:xfrm>
          <a:prstGeom prst="rect">
            <a:avLst/>
          </a:prstGeom>
        </p:spPr>
      </p:pic>
    </p:spTree>
    <p:extLst>
      <p:ext uri="{BB962C8B-B14F-4D97-AF65-F5344CB8AC3E}">
        <p14:creationId xmlns:p14="http://schemas.microsoft.com/office/powerpoint/2010/main" val="962891804"/>
      </p:ext>
    </p:extLst>
  </p:cSld>
  <p:clrMapOvr>
    <a:masterClrMapping/>
  </p:clrMapOvr>
  <mc:AlternateContent xmlns:mc="http://schemas.openxmlformats.org/markup-compatibility/2006" xmlns:p14="http://schemas.microsoft.com/office/powerpoint/2010/main">
    <mc:Choice Requires="p14">
      <p:transition spd="slow" p14:dur="2000" advTm="8786"/>
    </mc:Choice>
    <mc:Fallback xmlns="">
      <p:transition spd="slow" advTm="8786"/>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our Batch Account  (</a:t>
            </a:r>
            <a:r>
              <a:rPr lang="en-US" dirty="0" err="1"/>
              <a:t>cont</a:t>
            </a:r>
            <a:r>
              <a:rPr lang="en-US" dirty="0"/>
              <a:t>)</a:t>
            </a:r>
          </a:p>
        </p:txBody>
      </p:sp>
      <p:sp>
        <p:nvSpPr>
          <p:cNvPr id="3" name="Content Placeholder 2"/>
          <p:cNvSpPr>
            <a:spLocks noGrp="1"/>
          </p:cNvSpPr>
          <p:nvPr>
            <p:ph idx="1"/>
          </p:nvPr>
        </p:nvSpPr>
        <p:spPr/>
        <p:txBody>
          <a:bodyPr/>
          <a:lstStyle/>
          <a:p>
            <a:r>
              <a:rPr lang="en-US" dirty="0" smtClean="0"/>
              <a:t>Lastly we create our Batch Pool. This will utilize a lengthy JSON file for properties on constructing our compute nodes and initializing them by installing “Apache2” and “unzip”. After which the jobs and tasks will execute on the nodes</a:t>
            </a:r>
          </a:p>
          <a:p>
            <a:endParaRPr lang="en-US" dirty="0"/>
          </a:p>
        </p:txBody>
      </p:sp>
      <p:sp>
        <p:nvSpPr>
          <p:cNvPr id="4" name="Footer Placeholder 3"/>
          <p:cNvSpPr>
            <a:spLocks noGrp="1"/>
          </p:cNvSpPr>
          <p:nvPr>
            <p:ph type="ftr" sz="quarter" idx="11"/>
          </p:nvPr>
        </p:nvSpPr>
        <p:spPr/>
        <p:txBody>
          <a:bodyPr/>
          <a:lstStyle/>
          <a:p>
            <a:pPr>
              <a:defRPr/>
            </a:pPr>
            <a:r>
              <a:rPr lang="en-US" dirty="0" smtClean="0"/>
              <a:t>Kirk Dahl</a:t>
            </a:r>
            <a:endParaRPr lang="en-US" dirty="0"/>
          </a:p>
        </p:txBody>
      </p:sp>
      <p:sp>
        <p:nvSpPr>
          <p:cNvPr id="5" name="Slide Number Placeholder 4"/>
          <p:cNvSpPr>
            <a:spLocks noGrp="1"/>
          </p:cNvSpPr>
          <p:nvPr>
            <p:ph type="sldNum" sz="quarter" idx="12"/>
          </p:nvPr>
        </p:nvSpPr>
        <p:spPr/>
        <p:txBody>
          <a:bodyPr/>
          <a:lstStyle/>
          <a:p>
            <a:pPr>
              <a:defRPr/>
            </a:pPr>
            <a:fld id="{F8C3E294-9E12-4E24-B275-9BA1AC14E86B}" type="slidenum">
              <a:rPr lang="en-US" smtClean="0"/>
              <a:pPr>
                <a:defRPr/>
              </a:pPr>
              <a:t>7</a:t>
            </a:fld>
            <a:endParaRPr lang="en-US" dirty="0"/>
          </a:p>
        </p:txBody>
      </p:sp>
      <p:pic>
        <p:nvPicPr>
          <p:cNvPr id="7" name="Picture 6"/>
          <p:cNvPicPr>
            <a:picLocks noChangeAspect="1"/>
          </p:cNvPicPr>
          <p:nvPr/>
        </p:nvPicPr>
        <p:blipFill>
          <a:blip r:embed="rId2"/>
          <a:stretch>
            <a:fillRect/>
          </a:stretch>
        </p:blipFill>
        <p:spPr>
          <a:xfrm>
            <a:off x="1060450" y="2260600"/>
            <a:ext cx="7023100" cy="2336800"/>
          </a:xfrm>
          <a:prstGeom prst="rect">
            <a:avLst/>
          </a:prstGeom>
        </p:spPr>
      </p:pic>
    </p:spTree>
    <p:extLst>
      <p:ext uri="{BB962C8B-B14F-4D97-AF65-F5344CB8AC3E}">
        <p14:creationId xmlns:p14="http://schemas.microsoft.com/office/powerpoint/2010/main" val="109707210"/>
      </p:ext>
    </p:extLst>
  </p:cSld>
  <p:clrMapOvr>
    <a:masterClrMapping/>
  </p:clrMapOvr>
  <mc:AlternateContent xmlns:mc="http://schemas.openxmlformats.org/markup-compatibility/2006" xmlns:p14="http://schemas.microsoft.com/office/powerpoint/2010/main">
    <mc:Choice Requires="p14">
      <p:transition spd="slow" p14:dur="2000" advTm="10257"/>
    </mc:Choice>
    <mc:Fallback xmlns="">
      <p:transition spd="slow" advTm="10257"/>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Portal View</a:t>
            </a:r>
            <a:endParaRPr lang="en-US" dirty="0"/>
          </a:p>
        </p:txBody>
      </p:sp>
      <p:sp>
        <p:nvSpPr>
          <p:cNvPr id="3" name="Content Placeholder 2"/>
          <p:cNvSpPr>
            <a:spLocks noGrp="1"/>
          </p:cNvSpPr>
          <p:nvPr>
            <p:ph idx="1"/>
          </p:nvPr>
        </p:nvSpPr>
        <p:spPr/>
        <p:txBody>
          <a:bodyPr/>
          <a:lstStyle/>
          <a:p>
            <a:r>
              <a:rPr lang="en-US" dirty="0" smtClean="0"/>
              <a:t>Here is a look at our default Batch Account. There are no pools, jobs or tasks created yet. This pane provides for monitoring of resources.</a:t>
            </a:r>
          </a:p>
          <a:p>
            <a:endParaRPr lang="en-US" dirty="0"/>
          </a:p>
        </p:txBody>
      </p:sp>
      <p:sp>
        <p:nvSpPr>
          <p:cNvPr id="4" name="Footer Placeholder 3"/>
          <p:cNvSpPr>
            <a:spLocks noGrp="1"/>
          </p:cNvSpPr>
          <p:nvPr>
            <p:ph type="ftr" sz="quarter" idx="11"/>
          </p:nvPr>
        </p:nvSpPr>
        <p:spPr/>
        <p:txBody>
          <a:bodyPr/>
          <a:lstStyle/>
          <a:p>
            <a:pPr>
              <a:defRPr/>
            </a:pPr>
            <a:r>
              <a:rPr lang="en-US" dirty="0" smtClean="0"/>
              <a:t>Kirk Dahl</a:t>
            </a:r>
            <a:endParaRPr lang="en-US" dirty="0"/>
          </a:p>
        </p:txBody>
      </p:sp>
      <p:sp>
        <p:nvSpPr>
          <p:cNvPr id="5" name="Slide Number Placeholder 4"/>
          <p:cNvSpPr>
            <a:spLocks noGrp="1"/>
          </p:cNvSpPr>
          <p:nvPr>
            <p:ph type="sldNum" sz="quarter" idx="12"/>
          </p:nvPr>
        </p:nvSpPr>
        <p:spPr/>
        <p:txBody>
          <a:bodyPr/>
          <a:lstStyle/>
          <a:p>
            <a:pPr>
              <a:defRPr/>
            </a:pPr>
            <a:fld id="{F8C3E294-9E12-4E24-B275-9BA1AC14E86B}" type="slidenum">
              <a:rPr lang="en-US" smtClean="0"/>
              <a:pPr>
                <a:defRPr/>
              </a:pPr>
              <a:t>8</a:t>
            </a:fld>
            <a:endParaRPr lang="en-US" dirty="0"/>
          </a:p>
        </p:txBody>
      </p:sp>
      <p:pic>
        <p:nvPicPr>
          <p:cNvPr id="6" name="Picture 5"/>
          <p:cNvPicPr>
            <a:picLocks noChangeAspect="1"/>
          </p:cNvPicPr>
          <p:nvPr/>
        </p:nvPicPr>
        <p:blipFill>
          <a:blip r:embed="rId2"/>
          <a:stretch>
            <a:fillRect/>
          </a:stretch>
        </p:blipFill>
        <p:spPr>
          <a:xfrm>
            <a:off x="762000" y="1676400"/>
            <a:ext cx="7848600" cy="4096036"/>
          </a:xfrm>
          <a:prstGeom prst="rect">
            <a:avLst/>
          </a:prstGeom>
        </p:spPr>
      </p:pic>
    </p:spTree>
    <p:extLst>
      <p:ext uri="{BB962C8B-B14F-4D97-AF65-F5344CB8AC3E}">
        <p14:creationId xmlns:p14="http://schemas.microsoft.com/office/powerpoint/2010/main" val="670192301"/>
      </p:ext>
    </p:extLst>
  </p:cSld>
  <p:clrMapOvr>
    <a:masterClrMapping/>
  </p:clrMapOvr>
  <mc:AlternateContent xmlns:mc="http://schemas.openxmlformats.org/markup-compatibility/2006" xmlns:p14="http://schemas.microsoft.com/office/powerpoint/2010/main">
    <mc:Choice Requires="p14">
      <p:transition spd="slow" p14:dur="2000" advTm="9023"/>
    </mc:Choice>
    <mc:Fallback xmlns="">
      <p:transition spd="slow" advTm="9023"/>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Pool</a:t>
            </a:r>
            <a:endParaRPr lang="en-US" dirty="0"/>
          </a:p>
        </p:txBody>
      </p:sp>
      <p:sp>
        <p:nvSpPr>
          <p:cNvPr id="3" name="Content Placeholder 2"/>
          <p:cNvSpPr>
            <a:spLocks noGrp="1"/>
          </p:cNvSpPr>
          <p:nvPr>
            <p:ph idx="1"/>
          </p:nvPr>
        </p:nvSpPr>
        <p:spPr/>
        <p:txBody>
          <a:bodyPr/>
          <a:lstStyle/>
          <a:p>
            <a:r>
              <a:rPr lang="en-US" dirty="0" smtClean="0"/>
              <a:t>When we create a pool, compute nodes will be created and will display their status here. The 2 nodes are in a “starting” state. Their color will change in the various stages until reaching the grey </a:t>
            </a:r>
            <a:r>
              <a:rPr lang="mr-IN" dirty="0" smtClean="0"/>
              <a:t>–</a:t>
            </a:r>
            <a:r>
              <a:rPr lang="en-US" dirty="0" smtClean="0"/>
              <a:t> idle state.</a:t>
            </a:r>
          </a:p>
          <a:p>
            <a:r>
              <a:rPr lang="en-US" dirty="0" smtClean="0"/>
              <a:t>We can add a job scale our pool if we need less or more nodes. </a:t>
            </a:r>
          </a:p>
          <a:p>
            <a:endParaRPr lang="en-US" dirty="0"/>
          </a:p>
          <a:p>
            <a:endParaRPr lang="en-US" dirty="0"/>
          </a:p>
        </p:txBody>
      </p:sp>
      <p:sp>
        <p:nvSpPr>
          <p:cNvPr id="4" name="Footer Placeholder 3"/>
          <p:cNvSpPr>
            <a:spLocks noGrp="1"/>
          </p:cNvSpPr>
          <p:nvPr>
            <p:ph type="ftr" sz="quarter" idx="11"/>
          </p:nvPr>
        </p:nvSpPr>
        <p:spPr/>
        <p:txBody>
          <a:bodyPr/>
          <a:lstStyle/>
          <a:p>
            <a:pPr>
              <a:defRPr/>
            </a:pPr>
            <a:r>
              <a:rPr lang="en-US" dirty="0" smtClean="0"/>
              <a:t>Kirk Dahl</a:t>
            </a:r>
            <a:endParaRPr lang="en-US" dirty="0"/>
          </a:p>
        </p:txBody>
      </p:sp>
      <p:sp>
        <p:nvSpPr>
          <p:cNvPr id="5" name="Slide Number Placeholder 4"/>
          <p:cNvSpPr>
            <a:spLocks noGrp="1"/>
          </p:cNvSpPr>
          <p:nvPr>
            <p:ph type="sldNum" sz="quarter" idx="12"/>
          </p:nvPr>
        </p:nvSpPr>
        <p:spPr/>
        <p:txBody>
          <a:bodyPr/>
          <a:lstStyle/>
          <a:p>
            <a:pPr>
              <a:defRPr/>
            </a:pPr>
            <a:fld id="{F8C3E294-9E12-4E24-B275-9BA1AC14E86B}" type="slidenum">
              <a:rPr lang="en-US" smtClean="0"/>
              <a:pPr>
                <a:defRPr/>
              </a:pPr>
              <a:t>9</a:t>
            </a:fld>
            <a:endParaRPr lang="en-US" dirty="0"/>
          </a:p>
        </p:txBody>
      </p:sp>
      <p:pic>
        <p:nvPicPr>
          <p:cNvPr id="6" name="Picture 5"/>
          <p:cNvPicPr>
            <a:picLocks noChangeAspect="1"/>
          </p:cNvPicPr>
          <p:nvPr/>
        </p:nvPicPr>
        <p:blipFill>
          <a:blip r:embed="rId2"/>
          <a:stretch>
            <a:fillRect/>
          </a:stretch>
        </p:blipFill>
        <p:spPr>
          <a:xfrm>
            <a:off x="1143000" y="2362200"/>
            <a:ext cx="6869766" cy="3620491"/>
          </a:xfrm>
          <a:prstGeom prst="rect">
            <a:avLst/>
          </a:prstGeom>
        </p:spPr>
      </p:pic>
    </p:spTree>
    <p:extLst>
      <p:ext uri="{BB962C8B-B14F-4D97-AF65-F5344CB8AC3E}">
        <p14:creationId xmlns:p14="http://schemas.microsoft.com/office/powerpoint/2010/main" val="1523651719"/>
      </p:ext>
    </p:extLst>
  </p:cSld>
  <p:clrMapOvr>
    <a:masterClrMapping/>
  </p:clrMapOvr>
  <mc:AlternateContent xmlns:mc="http://schemas.openxmlformats.org/markup-compatibility/2006" xmlns:p14="http://schemas.microsoft.com/office/powerpoint/2010/main">
    <mc:Choice Requires="p14">
      <p:transition spd="slow" p14:dur="2000" advTm="7923"/>
    </mc:Choice>
    <mc:Fallback xmlns="">
      <p:transition spd="slow" advTm="7923"/>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12448</TotalTime>
  <Words>681</Words>
  <Application>Microsoft Macintosh PowerPoint</Application>
  <PresentationFormat>On-screen Show (4:3)</PresentationFormat>
  <Paragraphs>96</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Calibri</vt:lpstr>
      <vt:lpstr>Courier New</vt:lpstr>
      <vt:lpstr>Mangal</vt:lpstr>
      <vt:lpstr>Wingdings</vt:lpstr>
      <vt:lpstr>Arial</vt:lpstr>
      <vt:lpstr>Office Theme</vt:lpstr>
      <vt:lpstr> Final Project  Azure Batch  </vt:lpstr>
      <vt:lpstr>Introduction to Azure Batch</vt:lpstr>
      <vt:lpstr>Basic Service Workflow</vt:lpstr>
      <vt:lpstr>Getting Started</vt:lpstr>
      <vt:lpstr>Creating our Batch Account</vt:lpstr>
      <vt:lpstr>Creating our Batch Account  (cont)</vt:lpstr>
      <vt:lpstr>Creating our Batch Account  (cont)</vt:lpstr>
      <vt:lpstr>Portal View</vt:lpstr>
      <vt:lpstr>Creating a Pool</vt:lpstr>
      <vt:lpstr>Create an Application</vt:lpstr>
      <vt:lpstr>Nodes</vt:lpstr>
      <vt:lpstr>Jobs</vt:lpstr>
      <vt:lpstr>Summary</vt:lpstr>
      <vt:lpstr>YouTube URLs, GitHub URL, Last Page</vt:lpstr>
    </vt:vector>
  </TitlesOfParts>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zdjordje</dc:creator>
  <cp:lastModifiedBy>Dahl, Kirk</cp:lastModifiedBy>
  <cp:revision>895</cp:revision>
  <cp:lastPrinted>2012-11-30T20:59:45Z</cp:lastPrinted>
  <dcterms:created xsi:type="dcterms:W3CDTF">2006-08-16T00:00:00Z</dcterms:created>
  <dcterms:modified xsi:type="dcterms:W3CDTF">2018-02-09T08:46:26Z</dcterms:modified>
</cp:coreProperties>
</file>