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79a92b3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79a92b3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570bd4d4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570bd4d4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Inconclusive to a degree.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570bd4d4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570bd4d4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570bd4d4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570bd4d4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70bd4d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570bd4d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9a92b34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9a92b34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92a3ee4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92a3ee4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79a92b34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79a92b34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79a92b34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79a92b34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79a92b34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79a92b34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79a92b34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79a92b34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79a92b34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79a92b34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.world/us-hhs-gov/3fd8159c-1043-4ac5-b030-547c998c3bcc/workspace/file?filename=csv-1.csv" TargetMode="External"/><Relationship Id="rId4" Type="http://schemas.openxmlformats.org/officeDocument/2006/relationships/hyperlink" Target="https://data.world/environmentdata/analysis-of-noaa-climate-change-data/workspace/file?filename=climdiv_state_year.csv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37" y="-20825"/>
            <a:ext cx="9150276" cy="518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2090850"/>
            <a:ext cx="8520600" cy="961800"/>
          </a:xfrm>
          <a:prstGeom prst="rect">
            <a:avLst/>
          </a:prstGeom>
          <a:effectLst>
            <a:outerShdw blurRad="57150" rotWithShape="0" algn="bl" dir="756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Global Warming Kills People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ctrTitle"/>
          </p:nvPr>
        </p:nvSpPr>
        <p:spPr>
          <a:xfrm>
            <a:off x="311700" y="426350"/>
            <a:ext cx="85206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/>
              <a:t>Heatmap for Deaths and Temp. Change</a:t>
            </a:r>
            <a:endParaRPr sz="3680"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058275"/>
            <a:ext cx="4702476" cy="314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6900" y="1319963"/>
            <a:ext cx="3919899" cy="2621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ctrTitle"/>
          </p:nvPr>
        </p:nvSpPr>
        <p:spPr>
          <a:xfrm>
            <a:off x="311700" y="426350"/>
            <a:ext cx="85206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</a:t>
            </a:r>
            <a:endParaRPr/>
          </a:p>
        </p:txBody>
      </p:sp>
      <p:sp>
        <p:nvSpPr>
          <p:cNvPr id="117" name="Google Shape;117;p23"/>
          <p:cNvSpPr txBox="1"/>
          <p:nvPr>
            <p:ph type="ctrTitle"/>
          </p:nvPr>
        </p:nvSpPr>
        <p:spPr>
          <a:xfrm>
            <a:off x="311700" y="1675325"/>
            <a:ext cx="85206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Discuss your findings. Did you find what you expected to find? If not, why not? What inferences or general conclusions can you draw from your analysis?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>
            <a:off x="311700" y="426350"/>
            <a:ext cx="85206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Mortem</a:t>
            </a:r>
            <a:endParaRPr/>
          </a:p>
        </p:txBody>
      </p:sp>
      <p:sp>
        <p:nvSpPr>
          <p:cNvPr id="123" name="Google Shape;123;p24"/>
          <p:cNvSpPr txBox="1"/>
          <p:nvPr>
            <p:ph type="ctrTitle"/>
          </p:nvPr>
        </p:nvSpPr>
        <p:spPr>
          <a:xfrm>
            <a:off x="200700" y="3340500"/>
            <a:ext cx="85206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Discuss any difficulties that arose, and how you dealt with them: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Initial Code -&gt; Hard Coded not scalable. Fixed to be consolidated and run optimally.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We used a national mortality rate data set. This included all types of mortality including non-disease related causes. This data was irrelevant to our thesis, so our team had to remove it from the initial datasets. Using Python, we </a:t>
            </a:r>
            <a:r>
              <a:rPr lang="en" sz="1100"/>
              <a:t>specified</a:t>
            </a:r>
            <a:r>
              <a:rPr lang="en" sz="1100"/>
              <a:t> cancer related deaths to format our initial code.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Visualizations: </a:t>
            </a:r>
            <a:r>
              <a:rPr lang="en" sz="1100"/>
              <a:t>Temperature</a:t>
            </a:r>
            <a:r>
              <a:rPr lang="en" sz="1100"/>
              <a:t> doesn’t look drastic on a graph, however if known 1 degree of </a:t>
            </a:r>
            <a:r>
              <a:rPr lang="en" sz="1100"/>
              <a:t>temperature</a:t>
            </a:r>
            <a:r>
              <a:rPr lang="en" sz="1100"/>
              <a:t> has a dramatic difference. We will try to find a better way to show this change in </a:t>
            </a:r>
            <a:r>
              <a:rPr lang="en" sz="1100"/>
              <a:t>temperature</a:t>
            </a:r>
            <a:r>
              <a:rPr lang="en" sz="1100"/>
              <a:t>. </a:t>
            </a:r>
            <a:br>
              <a:rPr lang="en" sz="1100"/>
            </a:b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Discuss any additional questions that came up, but which you didn't have time to answer: What would you research next, if you had two more weeks?</a:t>
            </a:r>
            <a:br>
              <a:rPr lang="en" sz="1100"/>
            </a:br>
            <a:r>
              <a:rPr lang="en" sz="1100"/>
              <a:t>- If we had two more weeks, our team would get more specific on sun-related cancer/diseases. Our data includes all types of cancer, and some may not be related to climate change. However, we would need more time and medical knowledge.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- Source Reference Artifacts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ctrTitle"/>
          </p:nvPr>
        </p:nvSpPr>
        <p:spPr>
          <a:xfrm>
            <a:off x="311700" y="426350"/>
            <a:ext cx="85206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 amt="88000"/>
          </a:blip>
          <a:stretch>
            <a:fillRect/>
          </a:stretch>
        </p:blipFill>
        <p:spPr>
          <a:xfrm>
            <a:off x="0" y="0"/>
            <a:ext cx="9142200" cy="51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ctrTitle"/>
          </p:nvPr>
        </p:nvSpPr>
        <p:spPr>
          <a:xfrm>
            <a:off x="488950" y="2447650"/>
            <a:ext cx="8520600" cy="483900"/>
          </a:xfrm>
          <a:prstGeom prst="rect">
            <a:avLst/>
          </a:prstGeom>
          <a:effectLst>
            <a:outerShdw blurRad="57150" rotWithShape="0" algn="bl" dir="5400000" dist="3810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Questions Asked: </a:t>
            </a:r>
            <a:br>
              <a:rPr lang="en" sz="2000">
                <a:solidFill>
                  <a:schemeClr val="lt1"/>
                </a:solidFill>
              </a:rPr>
            </a:br>
            <a:br>
              <a:rPr lang="en" sz="2000">
                <a:solidFill>
                  <a:schemeClr val="lt1"/>
                </a:solidFill>
              </a:rPr>
            </a:br>
            <a:r>
              <a:rPr lang="en" sz="2000">
                <a:solidFill>
                  <a:schemeClr val="lt1"/>
                </a:solidFill>
              </a:rPr>
              <a:t>Does increasing temperatures lead to higher rates of cancer?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Does global warming increases mortality rate on a national level?</a:t>
            </a:r>
            <a:br>
              <a:rPr lang="en" sz="2000">
                <a:solidFill>
                  <a:schemeClr val="lt1"/>
                </a:solidFill>
              </a:rPr>
            </a:br>
            <a:r>
              <a:rPr lang="en" sz="2000">
                <a:solidFill>
                  <a:schemeClr val="lt1"/>
                </a:solidFill>
              </a:rPr>
              <a:t>How does climate change </a:t>
            </a:r>
            <a:r>
              <a:rPr lang="en" sz="2000">
                <a:solidFill>
                  <a:schemeClr val="lt1"/>
                </a:solidFill>
              </a:rPr>
              <a:t>affect</a:t>
            </a:r>
            <a:r>
              <a:rPr lang="en" sz="2000">
                <a:solidFill>
                  <a:schemeClr val="lt1"/>
                </a:solidFill>
              </a:rPr>
              <a:t> state mortality rate of Cancer.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488950" y="4166550"/>
            <a:ext cx="8520600" cy="483900"/>
          </a:xfrm>
          <a:prstGeom prst="rect">
            <a:avLst/>
          </a:prstGeom>
          <a:effectLst>
            <a:outerShdw blurRad="57150" rotWithShape="0" algn="bl" dir="5400000" dist="3810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Based on our analysis using official datasets from WHO and NOAA, our conclusion is that increasing global warming is leading to higher cancer related mortality rates in the US.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 amt="95000"/>
          </a:blip>
          <a:stretch>
            <a:fillRect/>
          </a:stretch>
        </p:blipFill>
        <p:spPr>
          <a:xfrm>
            <a:off x="-97500" y="-603000"/>
            <a:ext cx="9280025" cy="6185127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68" name="Google Shape;68;p15"/>
          <p:cNvSpPr txBox="1"/>
          <p:nvPr/>
        </p:nvSpPr>
        <p:spPr>
          <a:xfrm>
            <a:off x="1346300" y="3309375"/>
            <a:ext cx="6720000" cy="1416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Think of it this way</a:t>
            </a:r>
            <a:r>
              <a:rPr lang="en" sz="2000">
                <a:solidFill>
                  <a:schemeClr val="lt1"/>
                </a:solidFill>
              </a:rPr>
              <a:t>: What’s the difference between 0 and 1 degree Celsius? Well, that’s the difference between ice and water. One degree can have a huge effect on a global scale in the natural world.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3583950" y="155400"/>
            <a:ext cx="19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and Analysis 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457825" y="1114475"/>
            <a:ext cx="8304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Causes of Death in US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Climate Change Data in US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267300" y="211725"/>
            <a:ext cx="85206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/>
              <a:t>Nationwide</a:t>
            </a:r>
            <a:r>
              <a:rPr lang="en" sz="3880"/>
              <a:t> - </a:t>
            </a:r>
            <a:r>
              <a:rPr lang="en" sz="3080"/>
              <a:t>Cancer Deaths and Avg. Temp</a:t>
            </a:r>
            <a:r>
              <a:rPr lang="en" sz="3880"/>
              <a:t> </a:t>
            </a:r>
            <a:endParaRPr sz="3880"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9773" r="9782" t="0"/>
          <a:stretch/>
        </p:blipFill>
        <p:spPr>
          <a:xfrm>
            <a:off x="1175489" y="836225"/>
            <a:ext cx="6793024" cy="42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267300" y="211725"/>
            <a:ext cx="85206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/>
              <a:t>California - </a:t>
            </a:r>
            <a:r>
              <a:rPr lang="en" sz="3080"/>
              <a:t>Cancer Deaths and Avg. Temp</a:t>
            </a:r>
            <a:r>
              <a:rPr lang="en" sz="3880"/>
              <a:t> </a:t>
            </a:r>
            <a:endParaRPr sz="3880"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9773" r="9782" t="0"/>
          <a:stretch/>
        </p:blipFill>
        <p:spPr>
          <a:xfrm>
            <a:off x="1175489" y="836225"/>
            <a:ext cx="6793024" cy="42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311700" y="426350"/>
            <a:ext cx="85206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/>
              <a:t>Nevada</a:t>
            </a:r>
            <a:r>
              <a:rPr lang="en" sz="3880"/>
              <a:t> - </a:t>
            </a:r>
            <a:r>
              <a:rPr lang="en" sz="3080"/>
              <a:t>Cancer Deaths and Avg. Temp</a:t>
            </a:r>
            <a:r>
              <a:rPr lang="en" sz="3880"/>
              <a:t> </a:t>
            </a:r>
            <a:endParaRPr sz="3880"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0" l="9773" r="9782" t="0"/>
          <a:stretch/>
        </p:blipFill>
        <p:spPr>
          <a:xfrm>
            <a:off x="1175489" y="880600"/>
            <a:ext cx="6793024" cy="42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311700" y="426350"/>
            <a:ext cx="85206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/>
              <a:t>Colorado</a:t>
            </a:r>
            <a:r>
              <a:rPr lang="en" sz="3880"/>
              <a:t> - </a:t>
            </a:r>
            <a:r>
              <a:rPr lang="en" sz="3080"/>
              <a:t>Cancer Deaths and Avg. Temp</a:t>
            </a:r>
            <a:r>
              <a:rPr lang="en" sz="3880"/>
              <a:t> </a:t>
            </a:r>
            <a:endParaRPr sz="3880"/>
          </a:p>
        </p:txBody>
      </p:sp>
      <p:pic>
        <p:nvPicPr>
          <p:cNvPr id="98" name="Google Shape;98;p20"/>
          <p:cNvPicPr preferRelativeResize="0"/>
          <p:nvPr/>
        </p:nvPicPr>
        <p:blipFill rotWithShape="1">
          <a:blip r:embed="rId3">
            <a:alphaModFix/>
          </a:blip>
          <a:srcRect b="0" l="9773" r="9782" t="0"/>
          <a:stretch/>
        </p:blipFill>
        <p:spPr>
          <a:xfrm>
            <a:off x="1175489" y="880600"/>
            <a:ext cx="6793024" cy="42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311700" y="426350"/>
            <a:ext cx="85206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/>
              <a:t>New York</a:t>
            </a:r>
            <a:r>
              <a:rPr lang="en" sz="3880"/>
              <a:t> - </a:t>
            </a:r>
            <a:r>
              <a:rPr lang="en" sz="3080"/>
              <a:t>Cancer Deaths and Avg. Temp</a:t>
            </a:r>
            <a:r>
              <a:rPr lang="en" sz="3880"/>
              <a:t> </a:t>
            </a:r>
            <a:endParaRPr sz="3880"/>
          </a:p>
        </p:txBody>
      </p:sp>
      <p:pic>
        <p:nvPicPr>
          <p:cNvPr id="104" name="Google Shape;104;p21"/>
          <p:cNvPicPr preferRelativeResize="0"/>
          <p:nvPr/>
        </p:nvPicPr>
        <p:blipFill rotWithShape="1">
          <a:blip r:embed="rId3">
            <a:alphaModFix/>
          </a:blip>
          <a:srcRect b="0" l="9773" r="9782" t="0"/>
          <a:stretch/>
        </p:blipFill>
        <p:spPr>
          <a:xfrm>
            <a:off x="1175489" y="880600"/>
            <a:ext cx="6793024" cy="42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