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90" b="1"/>
              <a:t>IBM Cloud IAM: Secure Access Control for Cloud Object Storage</a:t>
            </a:r>
            <a:endParaRPr sz="489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1345" cy="260731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br>
              <a:rPr sz="2400" b="1"/>
            </a:br>
            <a:br>
              <a:rPr sz="2400" b="1"/>
            </a:br>
            <a:br>
              <a:rPr sz="2400" b="1"/>
            </a:br>
            <a:br>
              <a:rPr sz="2400" b="1"/>
            </a:br>
            <a:br>
              <a:rPr sz="2400" b="1"/>
            </a:br>
            <a:br>
              <a:rPr sz="2400" b="1"/>
            </a:br>
            <a:br>
              <a:rPr sz="2400" b="1"/>
            </a:br>
            <a:r>
              <a:rPr lang="en-US" sz="16000"/>
              <a:t>Project by -</a:t>
            </a:r>
            <a:br>
              <a:rPr sz="16000" b="1"/>
            </a:br>
            <a:r>
              <a:rPr lang="en-US" sz="16000"/>
              <a:t>Name:</a:t>
            </a:r>
            <a:r>
              <a:rPr lang="en-US" sz="16000" b="1"/>
              <a:t> Shivam Kesarwani</a:t>
            </a:r>
            <a:endParaRPr lang="en-US" sz="16000"/>
          </a:p>
          <a:p>
            <a:pPr marL="0" indent="0">
              <a:buNone/>
            </a:pPr>
            <a:r>
              <a:rPr sz="16000"/>
              <a:t>Date: </a:t>
            </a:r>
            <a:r>
              <a:rPr lang="en-US" sz="16000"/>
              <a:t>20/09/2025</a:t>
            </a:r>
            <a:endParaRPr lang="en-US" sz="16000"/>
          </a:p>
          <a:p>
            <a:endParaRPr lang="en-US" sz="1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Policies &amp; Least Privilege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Attach policies to groups/users</a:t>
            </a:r>
          </a:p>
          <a:p>
            <a:r>
              <a:t>Scope policies to specific bucket or instance</a:t>
            </a:r>
          </a:p>
          <a:p>
            <a:r>
              <a:t>Example:</a:t>
            </a:r>
          </a:p>
          <a:p>
            <a:r>
              <a:t>Developer </a:t>
            </a:r>
            <a:r>
              <a:rPr b="1"/>
              <a:t>→ </a:t>
            </a:r>
            <a:r>
              <a:t>Read/Write only in dev-bucket</a:t>
            </a:r>
          </a:p>
          <a:p>
            <a:r>
              <a:t>Auditor </a:t>
            </a:r>
            <a:r>
              <a:rPr b="1"/>
              <a:t>→ </a:t>
            </a:r>
            <a:r>
              <a:t>Viewer role across all buckets</a:t>
            </a:r>
          </a:p>
          <a:p>
            <a:r>
              <a:t>Always apply 'least privilege' principle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Fine-Grained Bucket-Level Controls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Restrict access at bucket or object level</a:t>
            </a:r>
          </a:p>
          <a:p>
            <a:r>
              <a:t>Bucket policies allow:</a:t>
            </a:r>
          </a:p>
          <a:p>
            <a:r>
              <a:t>Object lock (immutability)</a:t>
            </a:r>
          </a:p>
          <a:p>
            <a:r>
              <a:t>Access by condition (IP, time, app)</a:t>
            </a:r>
          </a:p>
          <a:p>
            <a:r>
              <a:t>Control upload/download per user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Programmatic Access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 authenticate with:</a:t>
            </a:r>
          </a:p>
          <a:p>
            <a:r>
              <a:t>IAM API Keys</a:t>
            </a:r>
          </a:p>
          <a:p>
            <a:r>
              <a:t>HMAC credentials (S3-compatible)</a:t>
            </a:r>
          </a:p>
          <a:p>
            <a:r>
              <a:t>Secure API access flow: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t>1. App requests IAM token using API key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t>2. IAM issues access token</a:t>
            </a:r>
          </a:p>
          <a:p>
            <a:pPr marL="0" indent="0">
              <a:buNone/>
            </a:pPr>
            <a:r>
              <a:rPr lang="en-US"/>
              <a:t>     </a:t>
            </a:r>
            <a:r>
              <a:t>3. Token used to access COS bucket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Logging &amp; Monitoring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Activity Tracker </a:t>
            </a:r>
            <a:r>
              <a:rPr b="1"/>
              <a:t>→ </a:t>
            </a:r>
            <a:r>
              <a:t>Records all bucket access events</a:t>
            </a:r>
          </a:p>
          <a:p>
            <a:r>
              <a:t>IBM Cloud Monitoring </a:t>
            </a:r>
            <a:r>
              <a:rPr b="1"/>
              <a:t>→ </a:t>
            </a:r>
            <a:r>
              <a:t>Detect anomalies (e.g., unusual downloads)</a:t>
            </a:r>
          </a:p>
          <a:p>
            <a:r>
              <a:t>Alerts for suspicious login attempts</a:t>
            </a:r>
          </a:p>
          <a:p>
            <a:r>
              <a:t>Essential for compliance and audits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Security Best Practices &amp; Compliance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Enforce MFA for all users</a:t>
            </a:r>
          </a:p>
          <a:p>
            <a:r>
              <a:t>Rotate API keys regularly</a:t>
            </a:r>
          </a:p>
          <a:p>
            <a:r>
              <a:t>Use Secrets Manager for credential storage</a:t>
            </a:r>
          </a:p>
          <a:p>
            <a:r>
              <a:t>Separate dev/test/prod buckets</a:t>
            </a:r>
          </a:p>
          <a:p>
            <a:r>
              <a:t>Enable object lock for compliance</a:t>
            </a:r>
          </a:p>
          <a:p>
            <a:r>
              <a:t>Regularly review IAM policies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Conclusion &amp; Architecture Overview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IAM ensures secure, controlled access to IBM COS</a:t>
            </a:r>
          </a:p>
          <a:p>
            <a:r>
              <a:t>Provides user, group, and bucket-level security</a:t>
            </a:r>
          </a:p>
          <a:p>
            <a:r>
              <a:t>Enables compliance with audit &amp; monitoring</a:t>
            </a:r>
          </a:p>
          <a:p>
            <a:r>
              <a:t>Architecture Diagram (suggested visual): Users + Service IDs </a:t>
            </a:r>
            <a:r>
              <a:rPr b="1"/>
              <a:t>→ </a:t>
            </a:r>
            <a:r>
              <a:t>IAM (Groups + Policies) </a:t>
            </a:r>
            <a:r>
              <a:rPr b="1"/>
              <a:t>→ </a:t>
            </a:r>
            <a:r>
              <a:t>COS Buckets </a:t>
            </a:r>
            <a:r>
              <a:rPr b="1"/>
              <a:t>→ </a:t>
            </a:r>
            <a:r>
              <a:t>Logging &amp; Monitoring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 sz="5400"/>
              <a:t>THANK YOU !!!!!!!!!!!</a:t>
            </a:r>
            <a:endParaRPr lang="en-US" altLang="en-US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/>
              <a:t>1. Introduction to IBM Cloud Object Storage</a:t>
            </a:r>
            <a:endParaRPr sz="1800"/>
          </a:p>
          <a:p>
            <a:r>
              <a:rPr sz="1800"/>
              <a:t>2. Identity &amp; Access Management (IAM) in IBM Cloud</a:t>
            </a:r>
            <a:endParaRPr sz="1800"/>
          </a:p>
          <a:p>
            <a:r>
              <a:rPr sz="1800"/>
              <a:t>3. Why Secure Access is Important</a:t>
            </a:r>
            <a:endParaRPr sz="1800"/>
          </a:p>
          <a:p>
            <a:r>
              <a:rPr sz="1800"/>
              <a:t>4. Key IAM Components</a:t>
            </a:r>
            <a:endParaRPr sz="1800"/>
          </a:p>
          <a:p>
            <a:r>
              <a:rPr sz="1800"/>
              <a:t>5. Setting Up Cloud Object Storage</a:t>
            </a:r>
            <a:endParaRPr sz="1800"/>
          </a:p>
          <a:p>
            <a:r>
              <a:rPr sz="1800"/>
              <a:t>6. Creating Users &amp; Service IDs</a:t>
            </a:r>
            <a:endParaRPr sz="1800"/>
          </a:p>
          <a:p>
            <a:r>
              <a:rPr sz="1800"/>
              <a:t>7. Access Groups &amp; Roles</a:t>
            </a:r>
            <a:endParaRPr sz="1800"/>
          </a:p>
          <a:p>
            <a:r>
              <a:rPr sz="1800"/>
              <a:t>8. Policies &amp; Least Privilege</a:t>
            </a:r>
            <a:endParaRPr sz="1800"/>
          </a:p>
          <a:p>
            <a:r>
              <a:rPr sz="1800"/>
              <a:t>9. Fine-Grained Bucket-Level Controls</a:t>
            </a:r>
            <a:endParaRPr sz="1800"/>
          </a:p>
          <a:p>
            <a:r>
              <a:rPr sz="1800"/>
              <a:t>10. Programmatic Access with API Keys</a:t>
            </a:r>
            <a:endParaRPr sz="1800"/>
          </a:p>
          <a:p>
            <a:r>
              <a:rPr sz="1800"/>
              <a:t>11. Logging &amp; Monitoring Access</a:t>
            </a:r>
            <a:endParaRPr sz="1800"/>
          </a:p>
          <a:p>
            <a:r>
              <a:rPr sz="1800"/>
              <a:t>12. Security Best Practices</a:t>
            </a:r>
            <a:endParaRPr sz="1800"/>
          </a:p>
          <a:p>
            <a:r>
              <a:rPr sz="1800"/>
              <a:t>13. Compliance &amp; Governance</a:t>
            </a:r>
            <a:endParaRPr sz="1800"/>
          </a:p>
          <a:p>
            <a:r>
              <a:rPr sz="1800"/>
              <a:t>14. Architecture Overview</a:t>
            </a:r>
            <a:endParaRPr sz="1800"/>
          </a:p>
          <a:p>
            <a:r>
              <a:rPr sz="1800"/>
              <a:t>15. 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IBM Cloud Object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Highly scalable, durable cloud storage</a:t>
            </a:r>
            <a:endParaRPr sz="2800"/>
          </a:p>
          <a:p>
            <a:r>
              <a:rPr sz="2800"/>
              <a:t>Supports structured/unstructured data</a:t>
            </a:r>
            <a:endParaRPr sz="2800"/>
          </a:p>
          <a:p>
            <a:r>
              <a:rPr sz="2800"/>
              <a:t>S3-compatible API access</a:t>
            </a:r>
            <a:endParaRPr sz="2800"/>
          </a:p>
          <a:p>
            <a:r>
              <a:rPr sz="2800"/>
              <a:t>Use cases: Backup, Big Data, AI/ML, Archive, Compliance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IAM in IBM Cloud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identity &amp; access management</a:t>
            </a:r>
          </a:p>
          <a:p>
            <a:r>
              <a:t>Defines who can access what and how</a:t>
            </a:r>
          </a:p>
          <a:p>
            <a:r>
              <a:t>Provides roles, access groups, service IDs</a:t>
            </a:r>
          </a:p>
          <a:p>
            <a:r>
              <a:t>Supports API keys for programmatic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Why Secure Access Control Matters</a:t>
            </a:r>
            <a:r>
              <a:rPr lang="en-US" b="1"/>
              <a:t> 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Prevent unauthorized access</a:t>
            </a:r>
          </a:p>
          <a:p>
            <a:r>
              <a:t>Protect sensitive business data</a:t>
            </a:r>
          </a:p>
          <a:p>
            <a:r>
              <a:t>Meet compliance requirements (GDPR, HIPAA, etc.)</a:t>
            </a:r>
          </a:p>
          <a:p>
            <a:r>
              <a:t>Avoid accidental data exposure</a:t>
            </a:r>
          </a:p>
          <a:p>
            <a:r>
              <a:t>Enable audit trails for investigations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Key IAM Components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Human identities (team members)</a:t>
            </a:r>
          </a:p>
          <a:p>
            <a:r>
              <a:t>Service IDs: Non-human identities (apps/services)</a:t>
            </a:r>
          </a:p>
          <a:p>
            <a:r>
              <a:t>API Keys: Credentials for authentication</a:t>
            </a:r>
          </a:p>
          <a:p>
            <a:r>
              <a:t>Access Groups: Bundle permissions for multiple users</a:t>
            </a:r>
          </a:p>
          <a:p>
            <a:r>
              <a:t>Policies: Define allowed actions on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Setting Up Cloud Object Storage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Steps:</a:t>
            </a:r>
            <a:endParaRPr b="1"/>
          </a:p>
          <a:p>
            <a:r>
              <a:t>1. Create IBM Cloud Object Storage instance</a:t>
            </a:r>
          </a:p>
          <a:p>
            <a:r>
              <a:t>2. Create buckets (region, resiliency, class)</a:t>
            </a:r>
          </a:p>
          <a:p>
            <a:r>
              <a:t>3. Configure encryption (default server-side encryption)</a:t>
            </a:r>
          </a:p>
          <a:p>
            <a:r>
              <a:t>4. Enable public/private access settings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Creating Users &amp; Service ID</a:t>
            </a:r>
            <a:r>
              <a:rPr lang="en-US" b="1"/>
              <a:t>’</a:t>
            </a:r>
            <a:r>
              <a:rPr b="1"/>
              <a:t>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Invite users from IAM console</a:t>
            </a:r>
          </a:p>
          <a:p>
            <a:r>
              <a:t>Assign MFA for strong security</a:t>
            </a:r>
          </a:p>
          <a:p>
            <a:r>
              <a:t>Create Service IDs for applications</a:t>
            </a:r>
          </a:p>
          <a:p>
            <a:r>
              <a:t>Generate API keys for programmatic access</a:t>
            </a:r>
          </a:p>
          <a:p>
            <a:r>
              <a:t>Store secrets in IBM Secrets Manager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Access Groups &amp; Roles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Examples:</a:t>
            </a:r>
          </a:p>
          <a:p>
            <a:r>
              <a:t>COS-ReadOnly </a:t>
            </a:r>
            <a:r>
              <a:rPr b="1"/>
              <a:t>→</a:t>
            </a:r>
            <a:r>
              <a:t> View data only</a:t>
            </a:r>
          </a:p>
          <a:p>
            <a:r>
              <a:t>COS-ReadWrite </a:t>
            </a:r>
            <a:r>
              <a:rPr b="1"/>
              <a:t>→ </a:t>
            </a:r>
            <a:r>
              <a:t>Read &amp; write objects</a:t>
            </a:r>
          </a:p>
          <a:p>
            <a:r>
              <a:t>COS-Admin </a:t>
            </a:r>
            <a:r>
              <a:rPr b="1"/>
              <a:t>→ </a:t>
            </a:r>
            <a:r>
              <a:t>Manage buckets &amp; policies</a:t>
            </a:r>
          </a:p>
          <a:p>
            <a:r>
              <a:t>Assign roles: Viewer, Reader, Writer, Manager, Administrator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Presentation</Application>
  <PresentationFormat>On-screen Show (4:3)</PresentationFormat>
  <Paragraphs>130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IBM Cloud IAM: Secure Access Control for Cloud Object Storage</vt:lpstr>
      <vt:lpstr>Agenda</vt:lpstr>
      <vt:lpstr>Introduction to IBM Cloud Object Storage</vt:lpstr>
      <vt:lpstr>IAM in IBM Cloud</vt:lpstr>
      <vt:lpstr>Why Secure Access Control Matters</vt:lpstr>
      <vt:lpstr>Key IAM Components</vt:lpstr>
      <vt:lpstr>Setting Up Cloud Object Storage</vt:lpstr>
      <vt:lpstr>Creating Users &amp; Service ID’s</vt:lpstr>
      <vt:lpstr>Access Groups &amp; Roles</vt:lpstr>
      <vt:lpstr>Policies &amp; Least Privilege</vt:lpstr>
      <vt:lpstr>Fine-Grained Bucket-Level Controls</vt:lpstr>
      <vt:lpstr>Programmatic Access</vt:lpstr>
      <vt:lpstr>Logging &amp; Monitoring</vt:lpstr>
      <vt:lpstr>Security Best Practices &amp; Compliance</vt:lpstr>
      <vt:lpstr>Conclusion &amp; Architecture Overview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DELL</cp:lastModifiedBy>
  <cp:revision>7</cp:revision>
  <dcterms:created xsi:type="dcterms:W3CDTF">2013-01-27T09:14:00Z</dcterms:created>
  <dcterms:modified xsi:type="dcterms:W3CDTF">2025-09-20T08:50:52Z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0E452908AE8A46C69597ADDF05E8D57F_13</vt:lpwstr>
  </property>
  <property fmtid="{D5CDD505-2E9C-101B-9397-08002B2CF9AE}" pid="3" name="KSOProductBuildVer">
    <vt:lpwstr>1033-12.2.0.22549</vt:lpwstr>
  </property>
</Properties>
</file>