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743AD-9D37-4E3C-98D0-2B27B2E6E0E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5D08-C3D6-4666-81CD-884765FC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92D8-782C-42B2-B18F-09E668F1D59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A25A-4E3C-448B-8A01-423A5472BAA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BF24-8BDB-408B-8349-B2206337C69F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5253-CB15-431B-85AA-EF4D1A035D17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201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4DD9-11F1-4891-92A2-752208EDCC3D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A586-FD85-45D4-A902-4700317BC23A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1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D164-C3E6-42A9-95F5-7946ACC9519C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3995-EDB3-474C-83EE-ADEEE7297FF5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9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88BF-BE76-41FA-B220-5F154A29E662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7B7-FDFB-AB95-257A-1F46F8B6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D50F-06E5-1D0A-7967-DB0816931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1D52-B38A-C1FB-F22F-2454615C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0E22-88F6-4BD6-9BEE-BD67E6F9DDD3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6ECB-CE18-5567-F8DF-5913D7D8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185C-F356-DD3F-907E-AF00368E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868-F5EC-4903-BF29-7560A6BF854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2236-70FB-4A30-BDF2-3329B1A013A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9EAB-4DF3-4938-A6CD-1D82EF0ACAE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E7E0-9D02-4DCB-AFC9-F5A029D0B178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D941-E0AA-48C4-8AAC-41E63E812CF0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F12A-2F34-4C89-AEBB-05539036E5D0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68B-A27A-4520-86F4-95E3902C7D2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09F-5442-4B2B-A5EB-D528216CC6D8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12205C-1B1D-4C7A-A74A-A2A7FA1DB79A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EAFF-7B6D-4D29-8D83-E5A97164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6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14BDE-7D38-B847-44A4-E94B5A57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IMDB Movie Recommender System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DE99E1F4-A0FF-0E1E-79E9-BC9BB045F6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5475" r="1630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92BB-2FFD-3AD2-F319-4CFA406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Content-Based Filtering and Analysis</a:t>
            </a:r>
          </a:p>
          <a:p>
            <a:endParaRPr lang="en-US" dirty="0"/>
          </a:p>
          <a:p>
            <a:r>
              <a:rPr lang="en-US" dirty="0"/>
              <a:t>CIS 731 Final Project</a:t>
            </a:r>
          </a:p>
          <a:p>
            <a:endParaRPr lang="en-US" dirty="0"/>
          </a:p>
          <a:p>
            <a:r>
              <a:rPr lang="en-US" dirty="0"/>
              <a:t>By : Shashank Keshary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985C-3989-2261-D00F-BA00DBBF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DF4F-73D5-EB0B-DE77-A3F9E824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AFFE-F817-FD9D-6E0B-F49BC52F5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Achievements:</a:t>
            </a:r>
          </a:p>
          <a:p>
            <a:pPr marL="0" indent="0">
              <a:buNone/>
            </a:pPr>
            <a:r>
              <a:rPr lang="en-US" dirty="0"/>
              <a:t>• Successful implementation of content-based recommender</a:t>
            </a:r>
          </a:p>
          <a:p>
            <a:pPr marL="0" indent="0">
              <a:buNone/>
            </a:pPr>
            <a:r>
              <a:rPr lang="en-US" dirty="0"/>
              <a:t>• Efficient processing of large-scale dataset</a:t>
            </a:r>
          </a:p>
          <a:p>
            <a:pPr marL="0" indent="0">
              <a:buNone/>
            </a:pPr>
            <a:r>
              <a:rPr lang="en-US" dirty="0"/>
              <a:t>• Quality-focused recommendation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Hypothesis was Rejected as the ratings scores were greater than the baseline of no rating score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39F8-9CDB-65C4-10F1-377489D9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149F-2CF8-9CD6-8722-974261AA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DE14-6289-6FB4-F3EB-60F174AF0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  <a:p>
            <a:pPr marL="0" indent="0">
              <a:buNone/>
            </a:pPr>
            <a:r>
              <a:rPr lang="en-US" dirty="0"/>
              <a:t>• How can we build an efficient movie recommender system?</a:t>
            </a:r>
          </a:p>
          <a:p>
            <a:pPr marL="0" indent="0">
              <a:buNone/>
            </a:pPr>
            <a:r>
              <a:rPr lang="en-US" dirty="0"/>
              <a:t>• How to maintain recommendation quality with filtered data?</a:t>
            </a:r>
          </a:p>
          <a:p>
            <a:pPr marL="0" indent="0">
              <a:buNone/>
            </a:pPr>
            <a:r>
              <a:rPr lang="en-US" dirty="0"/>
              <a:t>• How to provide explainable recommendations to users?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Hypothesis : The scores from the baseline system (no ratings) are greater than or equal to the scores from the ratings-enhanced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CF790-BD7E-2E92-758B-EE045EF5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3D09-C79E-A57F-D89D-764037B3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2256-0C13-C3B3-1EC3-5A0CD5C09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Dataset Components: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title.basics.tsv</a:t>
            </a:r>
            <a:r>
              <a:rPr lang="en-US" dirty="0"/>
              <a:t> - Core movie information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title.ratings.tsv</a:t>
            </a:r>
            <a:r>
              <a:rPr lang="en-US" dirty="0"/>
              <a:t> - User rating data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title.crew.tsv</a:t>
            </a:r>
            <a:r>
              <a:rPr lang="en-US" dirty="0"/>
              <a:t> - Director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31453-2F66-4980-D573-64411F6C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FBA5-8DF8-8E86-053F-D9DEB498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DC0E-D947-B355-F74F-D10AC2B6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Filtering:</a:t>
            </a:r>
          </a:p>
          <a:p>
            <a:pPr marL="0" indent="0">
              <a:buNone/>
            </a:pPr>
            <a:r>
              <a:rPr lang="en-US" dirty="0"/>
              <a:t>• Initial dataset: 500,000+ movies</a:t>
            </a:r>
          </a:p>
          <a:p>
            <a:pPr marL="0" indent="0">
              <a:buNone/>
            </a:pPr>
            <a:r>
              <a:rPr lang="en-US" dirty="0"/>
              <a:t>• Quality filtered: 26,107 movies</a:t>
            </a:r>
          </a:p>
          <a:p>
            <a:pPr marL="0" indent="0">
              <a:buNone/>
            </a:pPr>
            <a:r>
              <a:rPr lang="en-US" dirty="0"/>
              <a:t>• Minimum 1,000 votes requirement</a:t>
            </a:r>
          </a:p>
          <a:p>
            <a:pPr marL="0" indent="0">
              <a:buNone/>
            </a:pPr>
            <a:r>
              <a:rPr lang="en-US" dirty="0"/>
              <a:t>• Complete metadata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8ABA-DC99-B961-03A9-25C13C4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1E6-F0B0-3304-1B4E-AA8A69E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506C-4C09-DA8D-DE5D-AED1AF84B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Components:</a:t>
            </a:r>
          </a:p>
          <a:p>
            <a:pPr marL="0" indent="0">
              <a:buNone/>
            </a:pPr>
            <a:r>
              <a:rPr lang="en-US" dirty="0"/>
              <a:t>• Python with pandas, </a:t>
            </a:r>
            <a:r>
              <a:rPr lang="en-US" dirty="0" err="1"/>
              <a:t>numpy</a:t>
            </a:r>
            <a:r>
              <a:rPr lang="en-US" dirty="0"/>
              <a:t>, scikit-learn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CountVectorizer</a:t>
            </a:r>
            <a:r>
              <a:rPr lang="en-US" dirty="0"/>
              <a:t> for text processing</a:t>
            </a:r>
          </a:p>
          <a:p>
            <a:pPr marL="0" indent="0">
              <a:buNone/>
            </a:pPr>
            <a:r>
              <a:rPr lang="en-US" dirty="0"/>
              <a:t>• Memory-optimized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4687F-740F-2FC0-8AA4-7182456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7BC-74E2-630F-F8C7-8E8B7F1D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83FA-1264-46C9-FC01-3336FCB19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Engineering:</a:t>
            </a:r>
          </a:p>
          <a:p>
            <a:pPr marL="0" indent="0">
              <a:buNone/>
            </a:pPr>
            <a:r>
              <a:rPr lang="en-US" dirty="0"/>
              <a:t>• Genre analysis</a:t>
            </a:r>
          </a:p>
          <a:p>
            <a:pPr marL="0" indent="0">
              <a:buNone/>
            </a:pPr>
            <a:r>
              <a:rPr lang="en-US" dirty="0"/>
              <a:t>• Director similarity</a:t>
            </a:r>
          </a:p>
          <a:p>
            <a:pPr marL="0" indent="0">
              <a:buNone/>
            </a:pPr>
            <a:r>
              <a:rPr lang="en-US" dirty="0"/>
              <a:t>• Year-based relevance</a:t>
            </a:r>
          </a:p>
          <a:p>
            <a:pPr marL="0" indent="0">
              <a:buNone/>
            </a:pPr>
            <a:r>
              <a:rPr lang="en-US" dirty="0"/>
              <a:t>• Weighted 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C0A-6C64-33AD-DA3E-6F722167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30FA-1D3C-58AE-3E6D-A1B1A43E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CFF3-A28D-24C7-AEF9-9A8FF5D3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Performance:</a:t>
            </a:r>
          </a:p>
          <a:p>
            <a:pPr marL="0" indent="0">
              <a:buNone/>
            </a:pPr>
            <a:r>
              <a:rPr lang="en-US" dirty="0"/>
              <a:t>• Efficient processing of 26,107 movies</a:t>
            </a:r>
          </a:p>
          <a:p>
            <a:pPr marL="0" indent="0">
              <a:buNone/>
            </a:pPr>
            <a:r>
              <a:rPr lang="en-US" dirty="0"/>
              <a:t>• Fast response times</a:t>
            </a:r>
          </a:p>
          <a:p>
            <a:pPr marL="0" indent="0">
              <a:buNone/>
            </a:pPr>
            <a:r>
              <a:rPr lang="en-US" dirty="0"/>
              <a:t>• Memory-efficient operation</a:t>
            </a:r>
          </a:p>
          <a:p>
            <a:pPr marL="0" indent="0">
              <a:buNone/>
            </a:pPr>
            <a:r>
              <a:rPr lang="en-US" dirty="0"/>
              <a:t>• High-quality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75B1D-9D9C-D0BC-4219-6DC8FF75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00393-CF7C-B992-BB8A-B30638B1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02" y="3429000"/>
            <a:ext cx="421063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93AF-2B22-D7DD-6625-64B1EF95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64B4-1853-73B0-13BF-DAC7C9E86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Challenges:</a:t>
            </a:r>
          </a:p>
          <a:p>
            <a:pPr marL="0" indent="0">
              <a:buNone/>
            </a:pPr>
            <a:r>
              <a:rPr lang="en-US" dirty="0"/>
              <a:t>• Memory management with large datasets Ex using AWS</a:t>
            </a:r>
          </a:p>
          <a:p>
            <a:pPr marL="0" indent="0">
              <a:buNone/>
            </a:pPr>
            <a:r>
              <a:rPr lang="en-US" dirty="0"/>
              <a:t>• Balancing data quality vs quantity</a:t>
            </a:r>
          </a:p>
          <a:p>
            <a:pPr marL="0" indent="0">
              <a:buNone/>
            </a:pPr>
            <a:r>
              <a:rPr lang="en-US" dirty="0"/>
              <a:t>• Explanation generation </a:t>
            </a:r>
          </a:p>
          <a:p>
            <a:pPr marL="0" indent="0">
              <a:buNone/>
            </a:pPr>
            <a:r>
              <a:rPr lang="en-US" dirty="0"/>
              <a:t>• Performance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259A-3450-E44C-A3AB-8DE68F4F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83A4-F09C-3E94-E24C-85081BC5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4044-D02A-193E-33B3-9CFAE69BE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user to pick how they want recommendation to be handled</a:t>
            </a:r>
          </a:p>
          <a:p>
            <a:r>
              <a:rPr lang="en-US" dirty="0"/>
              <a:t>Use API to pull in additional data from IMDB</a:t>
            </a:r>
          </a:p>
          <a:p>
            <a:r>
              <a:rPr lang="en-US" dirty="0"/>
              <a:t>Continuous refresh on data from IMDB to pull in most recent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992D-F72C-0647-3B96-244458B2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EAFF-7B6D-4D29-8D83-E5A97164B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627</TotalTime>
  <Words>301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3</vt:lpstr>
      <vt:lpstr>Ion</vt:lpstr>
      <vt:lpstr>IMDB Movie Recommender System</vt:lpstr>
      <vt:lpstr>OVERVIEW</vt:lpstr>
      <vt:lpstr>DATASET</vt:lpstr>
      <vt:lpstr>DATA PROCESSING</vt:lpstr>
      <vt:lpstr>TECHNICAL IMPLEMENTATION</vt:lpstr>
      <vt:lpstr>RECOMMENDATION ENGINE</vt:lpstr>
      <vt:lpstr>RESULTS</vt:lpstr>
      <vt:lpstr>CHALLENGES</vt:lpstr>
      <vt:lpstr>Future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Keshary</dc:creator>
  <cp:lastModifiedBy>Shashank Keshary</cp:lastModifiedBy>
  <cp:revision>5</cp:revision>
  <dcterms:created xsi:type="dcterms:W3CDTF">2024-12-13T05:10:51Z</dcterms:created>
  <dcterms:modified xsi:type="dcterms:W3CDTF">2024-12-15T23:54:58Z</dcterms:modified>
</cp:coreProperties>
</file>