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0" r:id="rId11"/>
    <p:sldId id="265" r:id="rId12"/>
    <p:sldId id="266" r:id="rId13"/>
    <p:sldId id="267" r:id="rId14"/>
    <p:sldId id="268" r:id="rId15"/>
    <p:sldId id="272" r:id="rId16"/>
    <p:sldId id="271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36C0-1FD9-46C9-88F1-453140772385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F66C-2690-48D0-962A-122FF468A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variable: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state = ‘normal’;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onAnimate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this.state</a:t>
            </a:r>
            <a:r>
              <a:rPr lang="en-US" dirty="0"/>
              <a:t>=='normal' ? </a:t>
            </a:r>
            <a:r>
              <a:rPr lang="en-US" dirty="0" err="1"/>
              <a:t>this.state</a:t>
            </a:r>
            <a:r>
              <a:rPr lang="en-US" dirty="0"/>
              <a:t>='highlighted' : </a:t>
            </a:r>
            <a:r>
              <a:rPr lang="en-US" dirty="0" err="1"/>
              <a:t>this.state</a:t>
            </a:r>
            <a:r>
              <a:rPr lang="en-US" dirty="0"/>
              <a:t>='normal';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See the output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animations array:</a:t>
            </a:r>
          </a:p>
          <a:p>
            <a:pPr>
              <a:buNone/>
            </a:pPr>
            <a:r>
              <a:rPr lang="en-US" dirty="0"/>
              <a:t>trigger('</a:t>
            </a:r>
            <a:r>
              <a:rPr lang="en-US" dirty="0" err="1"/>
              <a:t>divState</a:t>
            </a:r>
            <a:r>
              <a:rPr lang="en-US" dirty="0"/>
              <a:t>',[</a:t>
            </a:r>
          </a:p>
          <a:p>
            <a:pPr>
              <a:buNone/>
            </a:pPr>
            <a:r>
              <a:rPr lang="en-US" dirty="0" smtClean="0"/>
              <a:t>	state</a:t>
            </a:r>
            <a:r>
              <a:rPr lang="en-US" dirty="0"/>
              <a:t>('</a:t>
            </a:r>
            <a:r>
              <a:rPr lang="en-US" dirty="0" err="1"/>
              <a:t>normal',style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 smtClean="0"/>
              <a:t>	'background-</a:t>
            </a:r>
            <a:r>
              <a:rPr lang="en-US" dirty="0" err="1" smtClean="0"/>
              <a:t>color</a:t>
            </a:r>
            <a:r>
              <a:rPr lang="en-US" dirty="0" err="1"/>
              <a:t>':'red</a:t>
            </a:r>
            <a:r>
              <a:rPr lang="en-US" dirty="0"/>
              <a:t>',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transform</a:t>
            </a:r>
            <a:r>
              <a:rPr lang="en-US" dirty="0" err="1"/>
              <a:t>:'translateX</a:t>
            </a:r>
            <a:r>
              <a:rPr lang="en-US" dirty="0"/>
              <a:t>(0)'</a:t>
            </a:r>
          </a:p>
          <a:p>
            <a:pPr>
              <a:buNone/>
            </a:pPr>
            <a:r>
              <a:rPr lang="en-US" dirty="0" smtClean="0"/>
              <a:t>	})),</a:t>
            </a:r>
            <a:endParaRPr lang="en-US" dirty="0"/>
          </a:p>
          <a:p>
            <a:pPr>
              <a:buNone/>
            </a:pPr>
            <a:r>
              <a:rPr lang="en-US" dirty="0" smtClean="0"/>
              <a:t>	state</a:t>
            </a:r>
            <a:r>
              <a:rPr lang="en-US" dirty="0"/>
              <a:t>('</a:t>
            </a:r>
            <a:r>
              <a:rPr lang="en-US" dirty="0" err="1"/>
              <a:t>highlighted',style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 smtClean="0"/>
              <a:t>	'</a:t>
            </a:r>
            <a:r>
              <a:rPr lang="en-US" dirty="0" err="1" smtClean="0"/>
              <a:t>backgroundColor</a:t>
            </a:r>
            <a:r>
              <a:rPr lang="en-US" dirty="0" err="1"/>
              <a:t>':'blue</a:t>
            </a:r>
            <a:r>
              <a:rPr lang="en-US" dirty="0"/>
              <a:t>',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transform</a:t>
            </a:r>
            <a:r>
              <a:rPr lang="en-US" dirty="0" err="1"/>
              <a:t>:'translateX</a:t>
            </a:r>
            <a:r>
              <a:rPr lang="en-US" dirty="0"/>
              <a:t>(100px)'</a:t>
            </a:r>
          </a:p>
          <a:p>
            <a:pPr>
              <a:buNone/>
            </a:pPr>
            <a:r>
              <a:rPr lang="en-US" dirty="0" smtClean="0"/>
              <a:t>	})),</a:t>
            </a:r>
            <a:endParaRPr lang="en-US" dirty="0"/>
          </a:p>
          <a:p>
            <a:pPr>
              <a:buNone/>
            </a:pPr>
            <a:r>
              <a:rPr lang="en-US" b="1" dirty="0" smtClean="0"/>
              <a:t>	transition</a:t>
            </a:r>
            <a:r>
              <a:rPr lang="en-US" b="1" dirty="0"/>
              <a:t>('normal =&gt; </a:t>
            </a:r>
            <a:r>
              <a:rPr lang="en-US" b="1" dirty="0" err="1"/>
              <a:t>highlighted',animate</a:t>
            </a:r>
            <a:r>
              <a:rPr lang="en-US" b="1" dirty="0"/>
              <a:t>(300)),</a:t>
            </a:r>
          </a:p>
          <a:p>
            <a:pPr>
              <a:buNone/>
            </a:pPr>
            <a:r>
              <a:rPr lang="en-US" dirty="0" smtClean="0"/>
              <a:t>	transition</a:t>
            </a:r>
            <a:r>
              <a:rPr lang="en-US" dirty="0"/>
              <a:t>('highlighted =&gt; </a:t>
            </a:r>
            <a:r>
              <a:rPr lang="en-US" dirty="0" err="1"/>
              <a:t>normal',animate</a:t>
            </a:r>
            <a:r>
              <a:rPr lang="en-US" dirty="0"/>
              <a:t>(800))</a:t>
            </a:r>
          </a:p>
          <a:p>
            <a:pPr>
              <a:buNone/>
            </a:pPr>
            <a:r>
              <a:rPr lang="en-US" dirty="0" smtClean="0"/>
              <a:t>])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transition('normal  </a:t>
            </a:r>
            <a:r>
              <a:rPr lang="en-US" b="1" dirty="0" smtClean="0"/>
              <a:t>&lt;=&gt; </a:t>
            </a:r>
            <a:r>
              <a:rPr lang="en-US" dirty="0" err="1" smtClean="0"/>
              <a:t>highlighted',animate</a:t>
            </a:r>
            <a:r>
              <a:rPr lang="en-US" dirty="0" smtClean="0"/>
              <a:t>(300)),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trigger('list1</a:t>
            </a:r>
            <a:r>
              <a:rPr lang="en-US" dirty="0" smtClean="0"/>
              <a:t>',[</a:t>
            </a:r>
            <a:endParaRPr lang="en-US" dirty="0"/>
          </a:p>
          <a:p>
            <a:pPr>
              <a:buNone/>
            </a:pPr>
            <a:r>
              <a:rPr lang="en-US" dirty="0" smtClean="0"/>
              <a:t>		state</a:t>
            </a:r>
            <a:r>
              <a:rPr lang="en-US" dirty="0"/>
              <a:t>('</a:t>
            </a:r>
            <a:r>
              <a:rPr lang="en-US" dirty="0" err="1"/>
              <a:t>in',style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 smtClean="0"/>
              <a:t>			opacity:1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transform</a:t>
            </a:r>
            <a:r>
              <a:rPr lang="en-US" dirty="0" err="1"/>
              <a:t>:'translateX</a:t>
            </a:r>
            <a:r>
              <a:rPr lang="en-US" dirty="0"/>
              <a:t>(0)'</a:t>
            </a:r>
          </a:p>
          <a:p>
            <a:pPr>
              <a:buNone/>
            </a:pPr>
            <a:r>
              <a:rPr lang="en-US" dirty="0" smtClean="0"/>
              <a:t>		})),</a:t>
            </a:r>
            <a:endParaRPr lang="en-US" dirty="0"/>
          </a:p>
          <a:p>
            <a:pPr>
              <a:buNone/>
            </a:pPr>
            <a:r>
              <a:rPr lang="en-US" dirty="0" smtClean="0"/>
              <a:t>		transition</a:t>
            </a:r>
            <a:r>
              <a:rPr lang="en-US" dirty="0"/>
              <a:t>('void =&gt; </a:t>
            </a:r>
            <a:r>
              <a:rPr lang="en-US" dirty="0" smtClean="0"/>
              <a:t>*',animate(300))</a:t>
            </a:r>
          </a:p>
          <a:p>
            <a:pPr>
              <a:buNone/>
            </a:pPr>
            <a:r>
              <a:rPr lang="en-US" dirty="0" smtClean="0"/>
              <a:t>])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to list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[@list1]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Now run the code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trigger('list1',[</a:t>
            </a:r>
          </a:p>
          <a:p>
            <a:pPr>
              <a:buNone/>
            </a:pPr>
            <a:r>
              <a:rPr lang="en-US" dirty="0" smtClean="0"/>
              <a:t>	state</a:t>
            </a:r>
            <a:r>
              <a:rPr lang="en-US" dirty="0"/>
              <a:t>('</a:t>
            </a:r>
            <a:r>
              <a:rPr lang="en-US" dirty="0" err="1"/>
              <a:t>in',style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 smtClean="0"/>
              <a:t>		opacity:1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transform</a:t>
            </a:r>
            <a:r>
              <a:rPr lang="en-US" dirty="0" err="1"/>
              <a:t>:'translateX</a:t>
            </a:r>
            <a:r>
              <a:rPr lang="en-US" dirty="0"/>
              <a:t>(0)'</a:t>
            </a:r>
          </a:p>
          <a:p>
            <a:pPr>
              <a:buNone/>
            </a:pPr>
            <a:r>
              <a:rPr lang="en-US" dirty="0" smtClean="0"/>
              <a:t>	})),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transition</a:t>
            </a:r>
            <a:r>
              <a:rPr lang="en-US" b="1" dirty="0"/>
              <a:t>('void =&gt; *',[</a:t>
            </a:r>
          </a:p>
          <a:p>
            <a:pPr>
              <a:buNone/>
            </a:pPr>
            <a:r>
              <a:rPr lang="en-US" b="1" dirty="0" smtClean="0"/>
              <a:t>		style</a:t>
            </a:r>
            <a:r>
              <a:rPr lang="en-US" b="1" dirty="0"/>
              <a:t>({</a:t>
            </a:r>
          </a:p>
          <a:p>
            <a:pPr>
              <a:buNone/>
            </a:pPr>
            <a:r>
              <a:rPr lang="en-US" b="1" dirty="0" smtClean="0"/>
              <a:t>		opacity:0</a:t>
            </a:r>
            <a:r>
              <a:rPr lang="en-US" b="1" dirty="0"/>
              <a:t>,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transform</a:t>
            </a:r>
            <a:r>
              <a:rPr lang="en-US" b="1" dirty="0" err="1"/>
              <a:t>:'translateX</a:t>
            </a:r>
            <a:r>
              <a:rPr lang="en-US" b="1" dirty="0"/>
              <a:t>(-100px)'</a:t>
            </a:r>
          </a:p>
          <a:p>
            <a:pPr>
              <a:buNone/>
            </a:pPr>
            <a:r>
              <a:rPr lang="en-US" b="1" dirty="0" smtClean="0"/>
              <a:t>	}),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animate(300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dirty="0"/>
              <a:t>]),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Import animate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void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trigger('list1',[</a:t>
            </a:r>
          </a:p>
          <a:p>
            <a:pPr>
              <a:buNone/>
            </a:pPr>
            <a:r>
              <a:rPr lang="en-US" dirty="0" smtClean="0"/>
              <a:t>	state</a:t>
            </a:r>
            <a:r>
              <a:rPr lang="en-US" dirty="0"/>
              <a:t>('</a:t>
            </a:r>
            <a:r>
              <a:rPr lang="en-US" dirty="0" err="1"/>
              <a:t>in',style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 smtClean="0"/>
              <a:t>		opacity:1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transform</a:t>
            </a:r>
            <a:r>
              <a:rPr lang="en-US" dirty="0" err="1"/>
              <a:t>:'translateX</a:t>
            </a:r>
            <a:r>
              <a:rPr lang="en-US" dirty="0"/>
              <a:t>(0)'</a:t>
            </a:r>
          </a:p>
          <a:p>
            <a:pPr>
              <a:buNone/>
            </a:pPr>
            <a:r>
              <a:rPr lang="en-US" dirty="0" smtClean="0"/>
              <a:t>	})),</a:t>
            </a:r>
            <a:endParaRPr lang="en-US" dirty="0"/>
          </a:p>
          <a:p>
            <a:pPr>
              <a:buNone/>
            </a:pPr>
            <a:r>
              <a:rPr lang="en-US" dirty="0" smtClean="0"/>
              <a:t>	transition</a:t>
            </a:r>
            <a:r>
              <a:rPr lang="en-US" dirty="0"/>
              <a:t>('void =&gt; *',[</a:t>
            </a:r>
          </a:p>
          <a:p>
            <a:pPr>
              <a:buNone/>
            </a:pPr>
            <a:r>
              <a:rPr lang="en-US" dirty="0" smtClean="0"/>
              <a:t>		style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 smtClean="0"/>
              <a:t>		opacity:0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transform</a:t>
            </a:r>
            <a:r>
              <a:rPr lang="en-US" dirty="0" err="1"/>
              <a:t>:'translateX</a:t>
            </a:r>
            <a:r>
              <a:rPr lang="en-US" dirty="0"/>
              <a:t>(-100px)'</a:t>
            </a:r>
          </a:p>
          <a:p>
            <a:pPr>
              <a:buNone/>
            </a:pPr>
            <a:r>
              <a:rPr lang="en-US" dirty="0" smtClean="0"/>
              <a:t>	}),</a:t>
            </a:r>
            <a:endParaRPr lang="en-US" dirty="0"/>
          </a:p>
          <a:p>
            <a:pPr>
              <a:buNone/>
            </a:pPr>
            <a:r>
              <a:rPr lang="en-US" dirty="0" smtClean="0"/>
              <a:t>	animate(300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]),</a:t>
            </a:r>
          </a:p>
          <a:p>
            <a:pPr>
              <a:buNone/>
            </a:pPr>
            <a:r>
              <a:rPr lang="en-US" b="1" dirty="0" smtClean="0"/>
              <a:t>transition('* =&gt; void',[</a:t>
            </a:r>
          </a:p>
          <a:p>
            <a:pPr>
              <a:buNone/>
            </a:pPr>
            <a:r>
              <a:rPr lang="en-US" b="1" dirty="0" smtClean="0"/>
              <a:t>		animate(300,style({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transform:'translateX</a:t>
            </a:r>
            <a:r>
              <a:rPr lang="en-US" b="1" dirty="0" smtClean="0"/>
              <a:t>(100px)',</a:t>
            </a:r>
          </a:p>
          <a:p>
            <a:pPr>
              <a:buNone/>
            </a:pPr>
            <a:r>
              <a:rPr lang="en-US" b="1" dirty="0" smtClean="0"/>
              <a:t>		opacity:0</a:t>
            </a:r>
          </a:p>
          <a:p>
            <a:pPr>
              <a:buNone/>
            </a:pPr>
            <a:r>
              <a:rPr lang="en-US" b="1" dirty="0" smtClean="0"/>
              <a:t>	}))])</a:t>
            </a:r>
          </a:p>
          <a:p>
            <a:pPr>
              <a:buNone/>
            </a:pPr>
            <a:r>
              <a:rPr lang="en-US" b="1" dirty="0" smtClean="0"/>
              <a:t>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transition('* =&gt; void',[</a:t>
            </a:r>
          </a:p>
          <a:p>
            <a:pPr>
              <a:buNone/>
            </a:pPr>
            <a:r>
              <a:rPr lang="en-US" dirty="0" smtClean="0"/>
              <a:t>		group</a:t>
            </a:r>
            <a:r>
              <a:rPr lang="en-US" dirty="0"/>
              <a:t>([</a:t>
            </a:r>
          </a:p>
          <a:p>
            <a:pPr>
              <a:buNone/>
            </a:pPr>
            <a:r>
              <a:rPr lang="en-US" dirty="0" smtClean="0"/>
              <a:t>				animate(300,style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color</a:t>
            </a:r>
            <a:r>
              <a:rPr lang="en-US" dirty="0" err="1"/>
              <a:t>:'red</a:t>
            </a:r>
            <a:r>
              <a:rPr lang="en-US" dirty="0"/>
              <a:t>'</a:t>
            </a:r>
          </a:p>
          <a:p>
            <a:pPr>
              <a:buNone/>
            </a:pPr>
            <a:r>
              <a:rPr lang="en-US" dirty="0" smtClean="0"/>
              <a:t>				})),</a:t>
            </a:r>
            <a:endParaRPr lang="en-US" dirty="0"/>
          </a:p>
          <a:p>
            <a:pPr>
              <a:buNone/>
            </a:pPr>
            <a:r>
              <a:rPr lang="en-US" dirty="0" smtClean="0"/>
              <a:t>				animate(1000,style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transform</a:t>
            </a:r>
            <a:r>
              <a:rPr lang="en-US" dirty="0" err="1"/>
              <a:t>:'translateX</a:t>
            </a:r>
            <a:r>
              <a:rPr lang="en-US" dirty="0"/>
              <a:t>(100px)',</a:t>
            </a:r>
          </a:p>
          <a:p>
            <a:pPr>
              <a:buNone/>
            </a:pPr>
            <a:r>
              <a:rPr lang="en-US" dirty="0" smtClean="0"/>
              <a:t>				opacity:0</a:t>
            </a:r>
            <a:endParaRPr lang="en-US" dirty="0"/>
          </a:p>
          <a:p>
            <a:pPr>
              <a:buNone/>
            </a:pPr>
            <a:r>
              <a:rPr lang="en-US" dirty="0" smtClean="0"/>
              <a:t>				}))</a:t>
            </a:r>
            <a:endParaRPr lang="en-US" dirty="0"/>
          </a:p>
          <a:p>
            <a:pPr>
              <a:buNone/>
            </a:pPr>
            <a:r>
              <a:rPr lang="en-US" dirty="0" smtClean="0"/>
              <a:t>			])</a:t>
            </a:r>
          </a:p>
          <a:p>
            <a:pPr>
              <a:buNone/>
            </a:pPr>
            <a:r>
              <a:rPr lang="en-US" dirty="0"/>
              <a:t>	 ])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Import group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</a:t>
            </a:r>
            <a:r>
              <a:rPr lang="en-US" dirty="0" smtClean="0"/>
              <a:t>ist = [‘Milk’, ‘Sugar’, ‘Bread’]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onAdd</a:t>
            </a:r>
            <a:r>
              <a:rPr lang="en-US" dirty="0" smtClean="0"/>
              <a:t>(item)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this.list.push</a:t>
            </a:r>
            <a:r>
              <a:rPr lang="en-US" dirty="0" smtClean="0"/>
              <a:t>(item);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onDelete</a:t>
            </a:r>
            <a:r>
              <a:rPr lang="en-US" dirty="0" smtClean="0"/>
              <a:t>(item)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this.list.splice</a:t>
            </a:r>
            <a:r>
              <a:rPr lang="en-US" dirty="0" smtClean="0"/>
              <a:t>(</a:t>
            </a:r>
            <a:r>
              <a:rPr lang="en-US" dirty="0" err="1" smtClean="0"/>
              <a:t>this.list.indexOf</a:t>
            </a:r>
            <a:r>
              <a:rPr lang="en-US" dirty="0" smtClean="0"/>
              <a:t>(item),1);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 (click)="</a:t>
            </a:r>
            <a:r>
              <a:rPr lang="en-US" dirty="0" err="1" smtClean="0"/>
              <a:t>onAnimate</a:t>
            </a:r>
            <a:r>
              <a:rPr lang="en-US" dirty="0" smtClean="0"/>
              <a:t>()"&gt;Animate&lt;/button&gt;</a:t>
            </a:r>
          </a:p>
          <a:p>
            <a:pPr>
              <a:buNone/>
            </a:pPr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 (click)="</a:t>
            </a:r>
            <a:r>
              <a:rPr lang="en-US" dirty="0" err="1" smtClean="0"/>
              <a:t>onShrink</a:t>
            </a:r>
            <a:r>
              <a:rPr lang="en-US" dirty="0" smtClean="0"/>
              <a:t>()"&gt;Shrink&lt;/button&gt;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 &lt;input type="text" #input&gt;</a:t>
            </a:r>
          </a:p>
          <a:p>
            <a:pPr>
              <a:buNone/>
            </a:pPr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 (click)="</a:t>
            </a:r>
            <a:r>
              <a:rPr lang="en-US" dirty="0" err="1" smtClean="0"/>
              <a:t>onAdd</a:t>
            </a:r>
            <a:r>
              <a:rPr lang="en-US" dirty="0" smtClean="0"/>
              <a:t>(</a:t>
            </a:r>
            <a:r>
              <a:rPr lang="en-US" dirty="0" err="1" smtClean="0"/>
              <a:t>input.value</a:t>
            </a:r>
            <a:r>
              <a:rPr lang="en-US" dirty="0" smtClean="0"/>
              <a:t>)"&gt;Add Item&lt;/button&gt;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class="list-group"&gt;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	class="list-group-item"</a:t>
            </a:r>
          </a:p>
          <a:p>
            <a:pPr>
              <a:buNone/>
            </a:pPr>
            <a:r>
              <a:rPr lang="en-US" dirty="0" smtClean="0"/>
              <a:t>        (click)="</a:t>
            </a:r>
            <a:r>
              <a:rPr lang="en-US" dirty="0" err="1" smtClean="0"/>
              <a:t>onDelete</a:t>
            </a:r>
            <a:r>
              <a:rPr lang="en-US" dirty="0" smtClean="0"/>
              <a:t>(item)"</a:t>
            </a:r>
          </a:p>
          <a:p>
            <a:pPr>
              <a:buNone/>
            </a:pPr>
            <a:r>
              <a:rPr lang="en-US" dirty="0" smtClean="0"/>
              <a:t>              *</a:t>
            </a:r>
            <a:r>
              <a:rPr lang="en-US" dirty="0" err="1" smtClean="0"/>
              <a:t>ngFor</a:t>
            </a:r>
            <a:r>
              <a:rPr lang="en-US" dirty="0" smtClean="0"/>
              <a:t>="let item of list"    &gt;</a:t>
            </a:r>
          </a:p>
          <a:p>
            <a:pPr>
              <a:buNone/>
            </a:pPr>
            <a:r>
              <a:rPr lang="en-US" dirty="0" smtClean="0"/>
              <a:t>        {{item}}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Import{ trigger}</a:t>
            </a:r>
          </a:p>
          <a:p>
            <a:pPr>
              <a:buNone/>
            </a:pPr>
            <a:r>
              <a:rPr lang="en-US" dirty="0" smtClean="0"/>
              <a:t>@Component</a:t>
            </a:r>
            <a:r>
              <a:rPr lang="en-US" dirty="0"/>
              <a:t>({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animations:[</a:t>
            </a:r>
          </a:p>
          <a:p>
            <a:pPr>
              <a:buNone/>
            </a:pPr>
            <a:r>
              <a:rPr lang="en-US" dirty="0" smtClean="0"/>
              <a:t>	trigger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]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Import{ trigger, state}</a:t>
            </a:r>
          </a:p>
          <a:p>
            <a:pPr>
              <a:buNone/>
            </a:pPr>
            <a:r>
              <a:rPr lang="en-US" dirty="0" smtClean="0"/>
              <a:t>@Component</a:t>
            </a:r>
            <a:r>
              <a:rPr lang="en-US" dirty="0"/>
              <a:t>({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animations:[</a:t>
            </a:r>
          </a:p>
          <a:p>
            <a:pPr>
              <a:buNone/>
            </a:pPr>
            <a:r>
              <a:rPr lang="en-US" dirty="0" smtClean="0"/>
              <a:t>	trigger(‘</a:t>
            </a:r>
            <a:r>
              <a:rPr lang="en-US" dirty="0" err="1" smtClean="0"/>
              <a:t>divState</a:t>
            </a:r>
            <a:r>
              <a:rPr lang="en-US" dirty="0" smtClean="0"/>
              <a:t>’, [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state(),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state()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Import{ </a:t>
            </a:r>
            <a:r>
              <a:rPr lang="en-US" dirty="0" err="1" smtClean="0"/>
              <a:t>trigger,state,style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@Component</a:t>
            </a:r>
            <a:r>
              <a:rPr lang="en-US" dirty="0"/>
              <a:t>({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animations:[</a:t>
            </a:r>
          </a:p>
          <a:p>
            <a:pPr>
              <a:buNone/>
            </a:pPr>
            <a:r>
              <a:rPr lang="en-US" dirty="0" smtClean="0"/>
              <a:t>	trigger(‘</a:t>
            </a:r>
            <a:r>
              <a:rPr lang="en-US" dirty="0" err="1" smtClean="0"/>
              <a:t>divState</a:t>
            </a:r>
            <a:r>
              <a:rPr lang="en-US" dirty="0" smtClean="0"/>
              <a:t>’, [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state(‘normal’),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state(‘highlighted’)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Import{ </a:t>
            </a:r>
            <a:r>
              <a:rPr lang="en-US" dirty="0" err="1" smtClean="0"/>
              <a:t>trigger,state,style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@Component</a:t>
            </a:r>
            <a:r>
              <a:rPr lang="en-US" dirty="0"/>
              <a:t>({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animations:[</a:t>
            </a:r>
          </a:p>
          <a:p>
            <a:pPr>
              <a:buNone/>
            </a:pPr>
            <a:r>
              <a:rPr lang="en-US" dirty="0" smtClean="0"/>
              <a:t>	trigger(‘</a:t>
            </a:r>
            <a:r>
              <a:rPr lang="en-US" dirty="0" err="1" smtClean="0"/>
              <a:t>divState</a:t>
            </a:r>
            <a:r>
              <a:rPr lang="en-US" dirty="0" smtClean="0"/>
              <a:t>’, [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state(‘normal’, style({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‘background-</a:t>
            </a:r>
            <a:r>
              <a:rPr lang="en-US" dirty="0" err="1" smtClean="0"/>
              <a:t>color’:’red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transform:’translateX</a:t>
            </a:r>
            <a:r>
              <a:rPr lang="en-US" dirty="0" smtClean="0"/>
              <a:t>(0)’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})),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state(‘highlighted’)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Import{ </a:t>
            </a:r>
            <a:r>
              <a:rPr lang="en-US" dirty="0" err="1" smtClean="0"/>
              <a:t>trigger,state,style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@Component</a:t>
            </a:r>
            <a:r>
              <a:rPr lang="en-US" dirty="0"/>
              <a:t>({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animations:[</a:t>
            </a:r>
          </a:p>
          <a:p>
            <a:pPr>
              <a:buNone/>
            </a:pPr>
            <a:r>
              <a:rPr lang="en-US" dirty="0" smtClean="0"/>
              <a:t>	trigger(‘</a:t>
            </a:r>
            <a:r>
              <a:rPr lang="en-US" dirty="0" err="1" smtClean="0"/>
              <a:t>divState</a:t>
            </a:r>
            <a:r>
              <a:rPr lang="en-US" dirty="0" smtClean="0"/>
              <a:t>’, [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state(‘normal’, style({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‘background-</a:t>
            </a:r>
            <a:r>
              <a:rPr lang="en-US" dirty="0" err="1" smtClean="0"/>
              <a:t>color’:’red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transform:’translateX</a:t>
            </a:r>
            <a:r>
              <a:rPr lang="en-US" dirty="0" smtClean="0"/>
              <a:t>(0)’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})),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state(‘highlighted’, style({</a:t>
            </a:r>
          </a:p>
          <a:p>
            <a:pPr>
              <a:buNone/>
            </a:pPr>
            <a:r>
              <a:rPr lang="en-US" dirty="0" smtClean="0"/>
              <a:t>			‘background-</a:t>
            </a:r>
            <a:r>
              <a:rPr lang="en-US" dirty="0" err="1" smtClean="0"/>
              <a:t>color’:’blue</a:t>
            </a:r>
            <a:r>
              <a:rPr lang="en-US" dirty="0" smtClean="0"/>
              <a:t>’,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transform:’translateX</a:t>
            </a:r>
            <a:r>
              <a:rPr lang="en-US" dirty="0" smtClean="0"/>
              <a:t>(100px)’</a:t>
            </a:r>
          </a:p>
          <a:p>
            <a:pPr>
              <a:buNone/>
            </a:pPr>
            <a:r>
              <a:rPr lang="en-US" dirty="0" smtClean="0"/>
              <a:t>		}))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 (click)="</a:t>
            </a:r>
            <a:r>
              <a:rPr lang="en-US" dirty="0" err="1" smtClean="0"/>
              <a:t>onAnimate</a:t>
            </a:r>
            <a:r>
              <a:rPr lang="en-US" dirty="0" smtClean="0"/>
              <a:t>()“ &gt;Animate&lt;/button&gt;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&lt;div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style=“ width:100px; height:100px”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[@</a:t>
            </a:r>
            <a:r>
              <a:rPr lang="en-US" dirty="0" err="1" smtClean="0"/>
              <a:t>divState</a:t>
            </a:r>
            <a:r>
              <a:rPr lang="en-US" dirty="0" smtClean="0"/>
              <a:t>]=“state”&gt;</a:t>
            </a:r>
          </a:p>
          <a:p>
            <a:pPr>
              <a:buNone/>
            </a:pPr>
            <a:r>
              <a:rPr lang="en-US" dirty="0" smtClean="0"/>
              <a:t>&lt;/div&gt;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219</Words>
  <Application>Microsoft Office PowerPoint</Application>
  <PresentationFormat>On-screen Show (4:3)</PresentationFormat>
  <Paragraphs>182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Animations </vt:lpstr>
      <vt:lpstr>AppComponent.ts</vt:lpstr>
      <vt:lpstr>AppComponent.html</vt:lpstr>
      <vt:lpstr>AppComponent.ts</vt:lpstr>
      <vt:lpstr>AppComponent.ts</vt:lpstr>
      <vt:lpstr>AppComponent.ts</vt:lpstr>
      <vt:lpstr>AppComponent.ts</vt:lpstr>
      <vt:lpstr>AppComponent.ts</vt:lpstr>
      <vt:lpstr>AppComponent.html</vt:lpstr>
      <vt:lpstr>AppComponent.ts</vt:lpstr>
      <vt:lpstr>AppComponent.ts</vt:lpstr>
      <vt:lpstr>Transition </vt:lpstr>
      <vt:lpstr>Advanced Transitions</vt:lpstr>
      <vt:lpstr>The void state</vt:lpstr>
      <vt:lpstr>AppComponent.html</vt:lpstr>
      <vt:lpstr>The void state</vt:lpstr>
      <vt:lpstr>The void state</vt:lpstr>
      <vt:lpstr>Grouping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Animations </dc:title>
  <dc:creator>Rachana</dc:creator>
  <cp:lastModifiedBy>Rachana</cp:lastModifiedBy>
  <cp:revision>41</cp:revision>
  <dcterms:created xsi:type="dcterms:W3CDTF">2019-09-15T17:46:30Z</dcterms:created>
  <dcterms:modified xsi:type="dcterms:W3CDTF">2019-09-16T05:35:15Z</dcterms:modified>
</cp:coreProperties>
</file>