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94" r:id="rId12"/>
    <p:sldId id="265" r:id="rId13"/>
    <p:sldId id="272" r:id="rId14"/>
    <p:sldId id="287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67" r:id="rId29"/>
    <p:sldId id="268" r:id="rId30"/>
    <p:sldId id="269" r:id="rId31"/>
    <p:sldId id="271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: First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a: Installing Bootstrap from NPM</a:t>
            </a:r>
          </a:p>
          <a:p>
            <a:pPr>
              <a:buNone/>
            </a:pPr>
            <a:r>
              <a:rPr lang="en-US" b="1" dirty="0" smtClean="0"/>
              <a:t>		write : </a:t>
            </a:r>
            <a:r>
              <a:rPr lang="en-US" b="1" dirty="0" err="1" smtClean="0"/>
              <a:t>npm</a:t>
            </a:r>
            <a:r>
              <a:rPr lang="en-US" b="1" dirty="0" smtClean="0"/>
              <a:t> install bootstrap</a:t>
            </a:r>
          </a:p>
          <a:p>
            <a:r>
              <a:rPr lang="en-US" b="1" dirty="0" smtClean="0"/>
              <a:t>a: If you have installed Bootstrap from NPM- </a:t>
            </a:r>
            <a:r>
              <a:rPr lang="en-US" b="1" dirty="0" err="1" smtClean="0"/>
              <a:t>angular.json</a:t>
            </a:r>
            <a:endParaRPr lang="en-US" b="1" dirty="0" smtClean="0"/>
          </a:p>
          <a:p>
            <a:pPr fontAlgn="t">
              <a:buNone/>
            </a:pPr>
            <a:r>
              <a:rPr lang="en-US" dirty="0" smtClean="0"/>
              <a:t>   "styles": [</a:t>
            </a:r>
          </a:p>
          <a:p>
            <a:pPr fontAlgn="t">
              <a:buNone/>
            </a:pPr>
            <a:r>
              <a:rPr lang="en-US" dirty="0" smtClean="0"/>
              <a:t>   </a:t>
            </a:r>
            <a:r>
              <a:rPr lang="en-US" b="1" dirty="0" smtClean="0"/>
              <a:t>"</a:t>
            </a:r>
            <a:r>
              <a:rPr lang="en-US" b="1" dirty="0" err="1" smtClean="0"/>
              <a:t>node_modules</a:t>
            </a:r>
            <a:r>
              <a:rPr lang="en-US" b="1" dirty="0" smtClean="0"/>
              <a:t>/bootstrap/dist/</a:t>
            </a:r>
            <a:r>
              <a:rPr lang="en-US" b="1" dirty="0" err="1" smtClean="0"/>
              <a:t>css</a:t>
            </a:r>
            <a:r>
              <a:rPr lang="en-US" b="1" dirty="0" smtClean="0"/>
              <a:t>/bootstrap.css",</a:t>
            </a:r>
          </a:p>
          <a:p>
            <a:pPr fontAlgn="t">
              <a:buNone/>
            </a:pPr>
            <a:r>
              <a:rPr lang="en-US" dirty="0" smtClean="0"/>
              <a:t>       "</a:t>
            </a:r>
            <a:r>
              <a:rPr lang="en-US" dirty="0" err="1" smtClean="0"/>
              <a:t>scss</a:t>
            </a:r>
            <a:r>
              <a:rPr lang="en-US" dirty="0" smtClean="0"/>
              <a:t>/</a:t>
            </a:r>
            <a:r>
              <a:rPr lang="en-US" dirty="0" err="1" smtClean="0"/>
              <a:t>style.scss</a:t>
            </a:r>
            <a:r>
              <a:rPr lang="en-US" dirty="0" smtClean="0"/>
              <a:t>"   </a:t>
            </a:r>
          </a:p>
          <a:p>
            <a:pPr fontAlgn="t">
              <a:buNone/>
            </a:pPr>
            <a:r>
              <a:rPr lang="en-US" dirty="0" smtClean="0"/>
              <a:t>   ],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b: Alternative – Local Bootstrap CSS</a:t>
            </a:r>
            <a:endParaRPr lang="en-US" dirty="0" smtClean="0"/>
          </a:p>
          <a:p>
            <a:r>
              <a:rPr lang="en-US" dirty="0" smtClean="0"/>
              <a:t>You can also download the Bootstrap CSS and add in your project. I have downloaded Bootstrap from the </a:t>
            </a:r>
            <a:r>
              <a:rPr lang="en-US" dirty="0" smtClean="0">
                <a:hlinkClick r:id="rId2"/>
              </a:rPr>
              <a:t>https://getbootstrap.com/</a:t>
            </a:r>
            <a:r>
              <a:rPr lang="en-US" dirty="0" smtClean="0"/>
              <a:t> and added into </a:t>
            </a:r>
            <a:r>
              <a:rPr lang="en-US" dirty="0" err="1" smtClean="0"/>
              <a:t>src</a:t>
            </a:r>
            <a:r>
              <a:rPr lang="en-US" dirty="0" smtClean="0"/>
              <a:t>/assets/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bootstrap.min.css</a:t>
            </a:r>
            <a:endParaRPr lang="en-US" dirty="0" smtClean="0"/>
          </a:p>
          <a:p>
            <a:pPr fontAlgn="t"/>
            <a:r>
              <a:rPr lang="en-US" dirty="0" smtClean="0"/>
              <a:t>Copy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 file -&gt; </a:t>
            </a:r>
            <a:r>
              <a:rPr lang="en-US" dirty="0" err="1" smtClean="0"/>
              <a:t>assests</a:t>
            </a:r>
            <a:endParaRPr lang="en-US" dirty="0" smtClean="0"/>
          </a:p>
          <a:p>
            <a:pPr fontAlgn="t"/>
            <a:r>
              <a:rPr lang="en-US" b="1" dirty="0" smtClean="0"/>
              <a:t>b: If you added the Bootstrap CSS file locally</a:t>
            </a:r>
          </a:p>
          <a:p>
            <a:pPr fontAlgn="t"/>
            <a:r>
              <a:rPr lang="en-US" dirty="0" smtClean="0"/>
              <a:t>just open </a:t>
            </a:r>
            <a:r>
              <a:rPr lang="en-US" dirty="0" err="1" smtClean="0"/>
              <a:t>angular.json</a:t>
            </a:r>
            <a:r>
              <a:rPr lang="en-US" dirty="0" smtClean="0"/>
              <a:t> file and give your style path like below: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"styles": [</a:t>
            </a:r>
          </a:p>
          <a:p>
            <a:pPr fontAlgn="t"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src</a:t>
            </a:r>
            <a:r>
              <a:rPr lang="en-US" dirty="0" smtClean="0"/>
              <a:t>/assets/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bootstrap.min.css</a:t>
            </a:r>
            <a:r>
              <a:rPr lang="en-US" dirty="0" smtClean="0"/>
              <a:t>",</a:t>
            </a:r>
          </a:p>
          <a:p>
            <a:pPr fontAlgn="t">
              <a:buNone/>
            </a:pPr>
            <a:r>
              <a:rPr lang="en-US" dirty="0" smtClean="0"/>
              <a:t>      "</a:t>
            </a:r>
            <a:r>
              <a:rPr lang="en-US" dirty="0" err="1" smtClean="0"/>
              <a:t>scss</a:t>
            </a:r>
            <a:r>
              <a:rPr lang="en-US" dirty="0" smtClean="0"/>
              <a:t>/</a:t>
            </a:r>
            <a:r>
              <a:rPr lang="en-US" dirty="0" err="1" smtClean="0"/>
              <a:t>style.scss</a:t>
            </a:r>
            <a:r>
              <a:rPr lang="en-US" dirty="0" smtClean="0"/>
              <a:t>"   </a:t>
            </a:r>
          </a:p>
          <a:p>
            <a:pPr fontAlgn="t">
              <a:buNone/>
            </a:pPr>
            <a:r>
              <a:rPr lang="en-US" dirty="0" smtClean="0"/>
              <a:t>   ],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Module 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app.component.html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Write : &lt;h3&gt;Hello &lt;/h3&gt;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Regarding index.html &lt;app-root&gt;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feature in angular </a:t>
            </a:r>
          </a:p>
          <a:p>
            <a:r>
              <a:rPr lang="en-US" dirty="0" smtClean="0"/>
              <a:t>You build your application using that </a:t>
            </a:r>
          </a:p>
          <a:p>
            <a:r>
              <a:rPr lang="en-US" dirty="0" smtClean="0"/>
              <a:t>App-component your root component </a:t>
            </a:r>
          </a:p>
          <a:p>
            <a:r>
              <a:rPr lang="en-US" dirty="0" smtClean="0"/>
              <a:t>May be user define</a:t>
            </a:r>
          </a:p>
          <a:p>
            <a:r>
              <a:rPr lang="en-US" dirty="0" smtClean="0"/>
              <a:t>Each component has their own html code, template,  may be own styling  </a:t>
            </a:r>
          </a:p>
          <a:p>
            <a:r>
              <a:rPr lang="en-US" dirty="0" smtClean="0"/>
              <a:t>Complex application to more reusable parts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Create a component </a:t>
            </a:r>
          </a:p>
          <a:p>
            <a:pPr>
              <a:buNone/>
            </a:pPr>
            <a:r>
              <a:rPr lang="en-US" dirty="0" smtClean="0"/>
              <a:t>2. Register it in module</a:t>
            </a:r>
          </a:p>
          <a:p>
            <a:pPr>
              <a:buNone/>
            </a:pPr>
            <a:r>
              <a:rPr lang="en-US" dirty="0" smtClean="0"/>
              <a:t>3. Add an element in an HTML markup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 file – </a:t>
            </a:r>
            <a:r>
              <a:rPr lang="en-US" dirty="0" err="1" smtClean="0"/>
              <a:t>semesters.component.ts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Write in that file:</a:t>
            </a:r>
          </a:p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template:'&lt;h2&gt;semesters&lt;/h2&gt;'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file – </a:t>
            </a:r>
            <a:r>
              <a:rPr lang="en-US" dirty="0" err="1" smtClean="0"/>
              <a:t>app.modules.ts</a:t>
            </a:r>
            <a:endParaRPr lang="en-US" dirty="0" smtClean="0"/>
          </a:p>
          <a:p>
            <a:r>
              <a:rPr lang="en-US" dirty="0" smtClean="0"/>
              <a:t>Write:</a:t>
            </a:r>
          </a:p>
          <a:p>
            <a:pPr>
              <a:buNone/>
            </a:pPr>
            <a:r>
              <a:rPr lang="en-US" b="1" dirty="0" smtClean="0"/>
              <a:t>import { </a:t>
            </a:r>
            <a:r>
              <a:rPr lang="en-US" b="1" dirty="0" err="1" smtClean="0"/>
              <a:t>SemestersComponent</a:t>
            </a:r>
            <a:r>
              <a:rPr lang="en-US" b="1" dirty="0" smtClean="0"/>
              <a:t> } from './</a:t>
            </a:r>
            <a:r>
              <a:rPr lang="en-US" b="1" dirty="0" err="1" smtClean="0"/>
              <a:t>semesters.component</a:t>
            </a:r>
            <a:r>
              <a:rPr lang="en-US" b="1" dirty="0" smtClean="0"/>
              <a:t>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  declarations: [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AppComponent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ServerComponent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SemestersComponent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],</a:t>
            </a:r>
          </a:p>
          <a:p>
            <a:pPr>
              <a:buNone/>
            </a:pPr>
            <a:r>
              <a:rPr lang="en-US" dirty="0" smtClean="0"/>
              <a:t>  imports: [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BrowserModule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FormsModule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],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- </a:t>
            </a:r>
            <a:r>
              <a:rPr lang="en-US" dirty="0" err="1" smtClean="0"/>
              <a:t>app.component.html</a:t>
            </a:r>
            <a:r>
              <a:rPr lang="en-US" dirty="0" smtClean="0"/>
              <a:t> – file</a:t>
            </a:r>
          </a:p>
          <a:p>
            <a:endParaRPr lang="en-US" dirty="0" smtClean="0"/>
          </a:p>
          <a:p>
            <a:r>
              <a:rPr lang="en-US" dirty="0" smtClean="0"/>
              <a:t>Write : </a:t>
            </a:r>
          </a:p>
          <a:p>
            <a:pPr>
              <a:buNone/>
            </a:pPr>
            <a:r>
              <a:rPr lang="en-US" dirty="0" smtClean="0"/>
              <a:t>&lt;h1&gt;Angular&lt;/h1&gt;</a:t>
            </a:r>
          </a:p>
          <a:p>
            <a:pPr>
              <a:buNone/>
            </a:pPr>
            <a:r>
              <a:rPr lang="en-US" dirty="0" smtClean="0"/>
              <a:t>&lt;semesters&gt;&lt;/semesters&gt;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see :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by angular </a:t>
            </a:r>
            <a:r>
              <a:rPr lang="en-US" dirty="0" err="1" smtClean="0"/>
              <a:t>cli</a:t>
            </a:r>
            <a:r>
              <a:rPr lang="en-US" dirty="0" smtClean="0"/>
              <a:t> also </a:t>
            </a:r>
          </a:p>
          <a:p>
            <a:r>
              <a:rPr lang="en-US" dirty="0" smtClean="0"/>
              <a:t>Write in terminal : </a:t>
            </a:r>
            <a:r>
              <a:rPr lang="en-US" dirty="0" err="1" smtClean="0"/>
              <a:t>ng</a:t>
            </a:r>
            <a:r>
              <a:rPr lang="en-US" dirty="0" smtClean="0"/>
              <a:t> g c semester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Make One Folder: </a:t>
            </a:r>
            <a:r>
              <a:rPr lang="en-US" dirty="0" err="1" smtClean="0"/>
              <a:t>AngularExample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terminal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AngularExample</a:t>
            </a:r>
            <a:r>
              <a:rPr lang="en-US" dirty="0" smtClean="0"/>
              <a:t> by </a:t>
            </a:r>
            <a:r>
              <a:rPr lang="en-US" dirty="0" err="1" smtClean="0"/>
              <a:t>cd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Write in terminal : </a:t>
            </a:r>
            <a:r>
              <a:rPr lang="en-US" dirty="0" err="1" smtClean="0"/>
              <a:t>ng</a:t>
            </a:r>
            <a:r>
              <a:rPr lang="en-US" dirty="0" smtClean="0"/>
              <a:t> new </a:t>
            </a:r>
            <a:r>
              <a:rPr lang="en-US" dirty="0" err="1" smtClean="0"/>
              <a:t>FirstApp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Write :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FirstApp</a:t>
            </a:r>
            <a:r>
              <a:rPr lang="en-US" dirty="0" smtClean="0"/>
              <a:t>/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Write: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in browser : localhost:4200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new folder automatically created in your application with all file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app.module.ts</a:t>
            </a:r>
            <a:r>
              <a:rPr lang="en-US" dirty="0" smtClean="0"/>
              <a:t> -&gt; Module automatically declared and imported </a:t>
            </a:r>
          </a:p>
          <a:p>
            <a:endParaRPr lang="en-US" dirty="0" smtClean="0"/>
          </a:p>
          <a:p>
            <a:r>
              <a:rPr lang="en-US" dirty="0" smtClean="0"/>
              <a:t>You can see output by adding following in .html file : &lt;app-semester&gt;&lt;/app-semester&gt;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template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file – </a:t>
            </a:r>
            <a:r>
              <a:rPr lang="en-US" dirty="0" err="1" smtClean="0"/>
              <a:t>semesters.component.ts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template:'&lt;h2&gt;{{ title }}&lt;/h2&gt;'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title="List of semesters";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See the changes in output :</a:t>
            </a:r>
          </a:p>
          <a:p>
            <a:r>
              <a:rPr lang="en-US" dirty="0" smtClean="0"/>
              <a:t>Or you can write {{“Title:”+title}}</a:t>
            </a:r>
          </a:p>
          <a:p>
            <a:r>
              <a:rPr lang="en-US" dirty="0" smtClean="0"/>
              <a:t>Or you can use function at here :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template:'&lt;h2&gt;{{ </a:t>
            </a:r>
            <a:r>
              <a:rPr lang="en-US" b="1" dirty="0" err="1" smtClean="0"/>
              <a:t>getTitle</a:t>
            </a:r>
            <a:r>
              <a:rPr lang="en-US" b="1" dirty="0" smtClean="0"/>
              <a:t>() }}&lt;/h2&gt;'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title="List of semesters";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getTitle</a:t>
            </a:r>
            <a:r>
              <a:rPr lang="en-US" b="1" dirty="0" smtClean="0"/>
              <a:t>(){</a:t>
            </a:r>
          </a:p>
          <a:p>
            <a:pPr>
              <a:buNone/>
            </a:pPr>
            <a:r>
              <a:rPr lang="en-US" b="1" dirty="0" smtClean="0"/>
              <a:t>		return </a:t>
            </a:r>
            <a:r>
              <a:rPr lang="en-US" b="1" dirty="0" err="1" smtClean="0"/>
              <a:t>this.title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See the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template:'&lt;h2&gt;{{ title }}&lt;/h2&gt;'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title="List of semesters";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semesters=["sem1","sem2","sem3","sem4"];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 want to show semesters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template</a:t>
            </a:r>
            <a:r>
              <a:rPr lang="en-US" b="1" dirty="0" smtClean="0"/>
              <a:t>:`&lt;h2&gt;{{ title }}&lt;/h2&gt;</a:t>
            </a:r>
          </a:p>
          <a:p>
            <a:pPr>
              <a:buNone/>
            </a:pPr>
            <a:r>
              <a:rPr lang="en-US" b="1" dirty="0" smtClean="0"/>
              <a:t>	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		&lt;</a:t>
            </a:r>
            <a:r>
              <a:rPr lang="en-US" b="1" dirty="0" err="1" smtClean="0"/>
              <a:t>li</a:t>
            </a:r>
            <a:r>
              <a:rPr lang="en-US" b="1" dirty="0" smtClean="0"/>
              <a:t> *</a:t>
            </a:r>
            <a:r>
              <a:rPr lang="en-US" b="1" dirty="0" err="1" smtClean="0"/>
              <a:t>ngFor</a:t>
            </a:r>
            <a:r>
              <a:rPr lang="en-US" b="1" dirty="0" smtClean="0"/>
              <a:t>="let semester of semesters"&gt;</a:t>
            </a:r>
          </a:p>
          <a:p>
            <a:pPr>
              <a:buNone/>
            </a:pPr>
            <a:r>
              <a:rPr lang="en-US" b="1" dirty="0" smtClean="0"/>
              <a:t>			{{ semester }}</a:t>
            </a:r>
          </a:p>
          <a:p>
            <a:pPr>
              <a:buNone/>
            </a:pPr>
            <a:r>
              <a:rPr lang="en-US" b="1" dirty="0" smtClean="0"/>
              <a:t>		&lt;/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	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`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title="List of semesters";</a:t>
            </a:r>
          </a:p>
          <a:p>
            <a:pPr>
              <a:buNone/>
            </a:pPr>
            <a:r>
              <a:rPr lang="en-US" dirty="0" smtClean="0"/>
              <a:t>	semesters=["sem1","sem2","sem3","sem4"];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733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657600"/>
            <a:ext cx="272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 for breaking the code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if you want content from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file – </a:t>
            </a:r>
            <a:r>
              <a:rPr lang="en-US" dirty="0" err="1" smtClean="0"/>
              <a:t>semesters.service.ts</a:t>
            </a:r>
            <a:r>
              <a:rPr lang="en-US" dirty="0" smtClean="0"/>
              <a:t> – write</a:t>
            </a:r>
          </a:p>
          <a:p>
            <a:pPr>
              <a:buNone/>
            </a:pPr>
            <a:r>
              <a:rPr lang="pt-BR" dirty="0" smtClean="0"/>
              <a:t>export class SemestersService{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getCourse(){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return </a:t>
            </a:r>
            <a:r>
              <a:rPr lang="pt-BR" b="1" dirty="0" smtClean="0"/>
              <a:t>["sem1","sem2","sem3","sem4"];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4876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8800" y="5715000"/>
            <a:ext cx="307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dirty="0" err="1" smtClean="0"/>
              <a:t>semesters.component.ts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r>
              <a:rPr lang="en-US" b="1" dirty="0" smtClean="0"/>
              <a:t>import { </a:t>
            </a:r>
            <a:r>
              <a:rPr lang="en-US" b="1" dirty="0" err="1" smtClean="0"/>
              <a:t>SemestersService</a:t>
            </a:r>
            <a:r>
              <a:rPr lang="en-US" b="1" dirty="0" smtClean="0"/>
              <a:t> } from './</a:t>
            </a:r>
            <a:r>
              <a:rPr lang="en-US" b="1" dirty="0" err="1" smtClean="0"/>
              <a:t>semesters.service</a:t>
            </a:r>
            <a:r>
              <a:rPr lang="en-US" b="1" dirty="0" smtClean="0"/>
              <a:t>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selector:'semesters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template:`&lt;h2&gt;{{ title }}&lt;/h2&gt;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 *</a:t>
            </a:r>
            <a:r>
              <a:rPr lang="en-US" dirty="0" err="1" smtClean="0"/>
              <a:t>ngFor</a:t>
            </a:r>
            <a:r>
              <a:rPr lang="en-US" dirty="0" smtClean="0"/>
              <a:t>="let semester of semesters"&gt;</a:t>
            </a:r>
          </a:p>
          <a:p>
            <a:pPr>
              <a:buNone/>
            </a:pPr>
            <a:r>
              <a:rPr lang="en-US" dirty="0" smtClean="0"/>
              <a:t>			{{ semester }}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`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SemestersComponent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title="List of semesters";</a:t>
            </a:r>
          </a:p>
          <a:p>
            <a:pPr>
              <a:buNone/>
            </a:pPr>
            <a:r>
              <a:rPr lang="en-US" dirty="0" smtClean="0"/>
              <a:t>	semesters;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constructor(){</a:t>
            </a:r>
          </a:p>
          <a:p>
            <a:pPr>
              <a:buNone/>
            </a:pPr>
            <a:r>
              <a:rPr lang="en-US" b="1" dirty="0" smtClean="0"/>
              <a:t>		let service=new </a:t>
            </a:r>
            <a:r>
              <a:rPr lang="en-US" b="1" dirty="0" err="1" smtClean="0"/>
              <a:t>SemestersService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this.semesters</a:t>
            </a:r>
            <a:r>
              <a:rPr lang="en-US" b="1" dirty="0" smtClean="0"/>
              <a:t>=</a:t>
            </a:r>
            <a:r>
              <a:rPr lang="en-US" b="1" dirty="0" err="1" smtClean="0"/>
              <a:t>service.getSemetser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======================================================</a:t>
            </a:r>
          </a:p>
          <a:p>
            <a:pPr>
              <a:buNone/>
            </a:pPr>
            <a:r>
              <a:rPr lang="en-US" dirty="0" smtClean="0"/>
              <a:t>constructor(</a:t>
            </a:r>
            <a:r>
              <a:rPr lang="en-US" dirty="0" err="1" smtClean="0"/>
              <a:t>service:SemestersService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this.semesters</a:t>
            </a:r>
            <a:r>
              <a:rPr lang="en-US" dirty="0" smtClean="0"/>
              <a:t>=</a:t>
            </a:r>
            <a:r>
              <a:rPr lang="en-US" dirty="0" err="1" smtClean="0"/>
              <a:t>service.getSemetser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second component -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one folder -  server - inside app folder </a:t>
            </a:r>
          </a:p>
          <a:p>
            <a:r>
              <a:rPr lang="en-US" dirty="0" smtClean="0"/>
              <a:t>Make a file – </a:t>
            </a:r>
            <a:r>
              <a:rPr lang="en-US" dirty="0" err="1" smtClean="0"/>
              <a:t>server.component.ts</a:t>
            </a:r>
            <a:r>
              <a:rPr lang="en-US" dirty="0" smtClean="0"/>
              <a:t> – file </a:t>
            </a:r>
            <a:r>
              <a:rPr lang="en-US" dirty="0" err="1" smtClean="0"/>
              <a:t>indise</a:t>
            </a:r>
            <a:endParaRPr lang="en-US" dirty="0" smtClean="0"/>
          </a:p>
          <a:p>
            <a:r>
              <a:rPr lang="en-US" dirty="0" smtClean="0"/>
              <a:t>Make a file – server-component.html –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in file </a:t>
            </a:r>
            <a:r>
              <a:rPr lang="en-US" dirty="0" err="1" smtClean="0"/>
              <a:t>server.component.ts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	selector: 'app-server',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templateUrl</a:t>
            </a:r>
            <a:r>
              <a:rPr lang="en-US" dirty="0" smtClean="0"/>
              <a:t>: './</a:t>
            </a:r>
            <a:r>
              <a:rPr lang="en-US" dirty="0" err="1" smtClean="0"/>
              <a:t>server.component.html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ServerComponent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FirstApp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There are lots of files and three folder</a:t>
            </a:r>
          </a:p>
          <a:p>
            <a:r>
              <a:rPr lang="en-US" dirty="0" smtClean="0"/>
              <a:t>Files which are related to configuration file that we never change</a:t>
            </a:r>
          </a:p>
          <a:p>
            <a:r>
              <a:rPr lang="en-US" dirty="0" smtClean="0"/>
              <a:t>First folder e2e –for end to end testing </a:t>
            </a:r>
          </a:p>
          <a:p>
            <a:r>
              <a:rPr lang="en-US" dirty="0" smtClean="0"/>
              <a:t>Second – node-modules</a:t>
            </a:r>
          </a:p>
          <a:p>
            <a:r>
              <a:rPr lang="en-US" dirty="0" smtClean="0"/>
              <a:t>Third – </a:t>
            </a:r>
            <a:r>
              <a:rPr lang="en-US" dirty="0" err="1" smtClean="0"/>
              <a:t>src</a:t>
            </a:r>
            <a:r>
              <a:rPr lang="en-US" dirty="0" smtClean="0"/>
              <a:t> – that contain – app, assets, and environment  – folder and some file that for configuration </a:t>
            </a:r>
          </a:p>
          <a:p>
            <a:r>
              <a:rPr lang="en-US" dirty="0" smtClean="0"/>
              <a:t>In app folder -  From that all file one is  - index.html – that is your SPA but don’t need to change this </a:t>
            </a:r>
          </a:p>
          <a:p>
            <a:r>
              <a:rPr lang="en-US" dirty="0" smtClean="0"/>
              <a:t>In app folder – files that we are going to change </a:t>
            </a:r>
          </a:p>
          <a:p>
            <a:r>
              <a:rPr lang="en-US" dirty="0" smtClean="0"/>
              <a:t>Assets – that contain assets related to your application – like image</a:t>
            </a:r>
          </a:p>
          <a:p>
            <a:r>
              <a:rPr lang="en-US" dirty="0" smtClean="0"/>
              <a:t>Environment – that contain environment variable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in </a:t>
            </a:r>
            <a:r>
              <a:rPr lang="en-US" dirty="0" err="1" smtClean="0"/>
              <a:t>server.component.html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&lt;p&gt;The Server Component&lt;/p&gt;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have to declare that component into </a:t>
            </a:r>
            <a:r>
              <a:rPr lang="en-US" dirty="0" err="1" smtClean="0"/>
              <a:t>app.module.ts</a:t>
            </a:r>
            <a:r>
              <a:rPr lang="en-US" dirty="0" smtClean="0"/>
              <a:t> file </a:t>
            </a:r>
          </a:p>
          <a:p>
            <a:pPr>
              <a:buNone/>
            </a:pPr>
            <a:r>
              <a:rPr lang="en-US" dirty="0" smtClean="0"/>
              <a:t>declarations: [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AppComponent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ServerComponent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],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this line you have to import : </a:t>
            </a:r>
          </a:p>
          <a:p>
            <a:pPr>
              <a:buNone/>
            </a:pPr>
            <a:r>
              <a:rPr lang="en-US" sz="3100" dirty="0" smtClean="0"/>
              <a:t>import { </a:t>
            </a:r>
            <a:r>
              <a:rPr lang="en-US" sz="3100" dirty="0" err="1" smtClean="0"/>
              <a:t>ServerComponent</a:t>
            </a:r>
            <a:r>
              <a:rPr lang="en-US" sz="3100" dirty="0" smtClean="0"/>
              <a:t> }   from  './server/</a:t>
            </a:r>
            <a:r>
              <a:rPr lang="en-US" sz="3100" dirty="0" err="1" smtClean="0"/>
              <a:t>server.component</a:t>
            </a:r>
            <a:r>
              <a:rPr lang="en-US" sz="3100" dirty="0" smtClean="0"/>
              <a:t>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that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– </a:t>
            </a:r>
            <a:r>
              <a:rPr lang="en-US" dirty="0" err="1" smtClean="0"/>
              <a:t>app.component.html</a:t>
            </a:r>
            <a:r>
              <a:rPr lang="en-US" dirty="0" smtClean="0"/>
              <a:t> – file</a:t>
            </a:r>
          </a:p>
          <a:p>
            <a:r>
              <a:rPr lang="en-US" dirty="0" smtClean="0"/>
              <a:t>Add </a:t>
            </a:r>
          </a:p>
          <a:p>
            <a:pPr>
              <a:buNone/>
            </a:pPr>
            <a:r>
              <a:rPr lang="nb-NO" dirty="0" smtClean="0"/>
              <a:t>&lt;h3&gt;Hello &lt;/h3&gt;</a:t>
            </a:r>
          </a:p>
          <a:p>
            <a:pPr>
              <a:buNone/>
            </a:pPr>
            <a:r>
              <a:rPr lang="nb-NO" dirty="0" smtClean="0"/>
              <a:t>&lt;hr&gt;</a:t>
            </a:r>
          </a:p>
          <a:p>
            <a:pPr>
              <a:buNone/>
            </a:pPr>
            <a:r>
              <a:rPr lang="nb-NO" dirty="0" smtClean="0"/>
              <a:t>&lt;app-server&gt;&lt;/app-server&gt; </a:t>
            </a:r>
          </a:p>
          <a:p>
            <a:pPr>
              <a:buNone/>
            </a:pPr>
            <a:endParaRPr lang="nb-NO" dirty="0" smtClean="0"/>
          </a:p>
          <a:p>
            <a:r>
              <a:rPr lang="nb-NO" dirty="0" smtClean="0"/>
              <a:t>Now refresh your app in browser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file : HelloWorld.js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console.log(“</a:t>
            </a:r>
            <a:r>
              <a:rPr lang="en-US" dirty="0" err="1" smtClean="0"/>
              <a:t>HelloWorld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notes.js</a:t>
            </a:r>
          </a:p>
          <a:p>
            <a:pPr>
              <a:buNone/>
            </a:pPr>
            <a:r>
              <a:rPr lang="en-US" dirty="0" smtClean="0"/>
              <a:t>console.log("Starting notes.js");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module.exports.add</a:t>
            </a:r>
            <a:r>
              <a:rPr lang="en-US" dirty="0" smtClean="0"/>
              <a:t>=(</a:t>
            </a:r>
            <a:r>
              <a:rPr lang="en-US" dirty="0" err="1" smtClean="0"/>
              <a:t>a,b</a:t>
            </a:r>
            <a:r>
              <a:rPr lang="en-US" dirty="0" smtClean="0"/>
              <a:t>)=&gt;{</a:t>
            </a:r>
          </a:p>
          <a:p>
            <a:pPr>
              <a:buNone/>
            </a:pPr>
            <a:r>
              <a:rPr lang="en-US" dirty="0" smtClean="0"/>
              <a:t>	return a*b;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 you can write: add=function()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app.js</a:t>
            </a:r>
          </a:p>
          <a:p>
            <a:pPr>
              <a:buNone/>
            </a:pPr>
            <a:r>
              <a:rPr lang="en-US" dirty="0" smtClean="0"/>
              <a:t>console.log("Starting app.js");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notes=require('./notes.js');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 err="1" smtClean="0"/>
              <a:t>notes.add</a:t>
            </a:r>
            <a:r>
              <a:rPr lang="en-US" dirty="0" smtClean="0"/>
              <a:t>(10,2);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</a:t>
            </a:r>
            <a:r>
              <a:rPr lang="en-US" dirty="0" err="1" smtClean="0"/>
              <a:t>process.argv</a:t>
            </a:r>
            <a:r>
              <a:rPr lang="en-US" dirty="0" smtClean="0"/>
              <a:t>[2];</a:t>
            </a:r>
          </a:p>
          <a:p>
            <a:pPr>
              <a:buNone/>
            </a:pPr>
            <a:r>
              <a:rPr lang="en-US" dirty="0" smtClean="0"/>
              <a:t>console.log("Hi: "+name);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console.log("Starting app.js");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notes=require('./notes.js');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command = </a:t>
            </a:r>
            <a:r>
              <a:rPr lang="en-US" dirty="0" err="1" smtClean="0"/>
              <a:t>process.argv</a:t>
            </a:r>
            <a:r>
              <a:rPr lang="en-US" dirty="0" smtClean="0"/>
              <a:t>[2];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if(command=='add')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 err="1" smtClean="0"/>
              <a:t>notes.add</a:t>
            </a:r>
            <a:r>
              <a:rPr lang="en-US" dirty="0" smtClean="0"/>
              <a:t>(10,2);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– </a:t>
            </a:r>
            <a:r>
              <a:rPr lang="en-US" b="1" dirty="0" err="1" smtClean="0"/>
              <a:t>app.compoent.ts</a:t>
            </a:r>
            <a:r>
              <a:rPr lang="en-US" dirty="0" smtClean="0"/>
              <a:t> – file</a:t>
            </a:r>
          </a:p>
          <a:p>
            <a:r>
              <a:rPr lang="en-US" dirty="0" smtClean="0"/>
              <a:t>You will see title = '</a:t>
            </a:r>
            <a:r>
              <a:rPr lang="en-US" dirty="0" err="1" smtClean="0"/>
              <a:t>FirstApp</a:t>
            </a:r>
            <a:r>
              <a:rPr lang="en-US" dirty="0" smtClean="0"/>
              <a:t>';</a:t>
            </a:r>
          </a:p>
          <a:p>
            <a:r>
              <a:rPr lang="en-US" dirty="0" smtClean="0"/>
              <a:t>Change this to  title = “Is it change”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 – </a:t>
            </a:r>
            <a:r>
              <a:rPr lang="en-US" b="1" dirty="0" err="1" smtClean="0"/>
              <a:t>app.component.html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Change it to : </a:t>
            </a:r>
          </a:p>
          <a:p>
            <a:pPr>
              <a:buNone/>
            </a:pPr>
            <a:r>
              <a:rPr lang="en-US" dirty="0" smtClean="0"/>
              <a:t> &lt;h1&gt;</a:t>
            </a:r>
          </a:p>
          <a:p>
            <a:pPr>
              <a:buNone/>
            </a:pPr>
            <a:r>
              <a:rPr lang="en-US" dirty="0" smtClean="0"/>
              <a:t>    Welcome to {{ title }}!</a:t>
            </a:r>
          </a:p>
          <a:p>
            <a:pPr>
              <a:buNone/>
            </a:pPr>
            <a:r>
              <a:rPr lang="en-US" dirty="0" smtClean="0"/>
              <a:t>  &lt;/h1&gt;</a:t>
            </a:r>
          </a:p>
          <a:p>
            <a:r>
              <a:rPr lang="en-US" dirty="0" smtClean="0"/>
              <a:t> save it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browser and see changes</a:t>
            </a:r>
          </a:p>
          <a:p>
            <a:r>
              <a:rPr lang="en-US" dirty="0" smtClean="0"/>
              <a:t>Inspect that page you will see title with change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in – </a:t>
            </a:r>
            <a:r>
              <a:rPr lang="en-US" b="1" dirty="0" err="1" smtClean="0"/>
              <a:t>app.component.html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Remove all text and write</a:t>
            </a:r>
          </a:p>
          <a:p>
            <a:pPr>
              <a:buNone/>
            </a:pPr>
            <a:r>
              <a:rPr lang="en-US" dirty="0" smtClean="0"/>
              <a:t>&lt;input type=“text”&gt; </a:t>
            </a:r>
          </a:p>
          <a:p>
            <a:pPr>
              <a:buNone/>
            </a:pPr>
            <a:r>
              <a:rPr lang="en-US" dirty="0" smtClean="0"/>
              <a:t>&lt;p&gt;&lt;/p&gt;</a:t>
            </a:r>
          </a:p>
          <a:p>
            <a:r>
              <a:rPr lang="en-US" dirty="0" smtClean="0"/>
              <a:t>Now I want to show input text to this paragraph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&lt;input type="text" [(</a:t>
            </a:r>
            <a:r>
              <a:rPr lang="en-US" dirty="0" err="1" smtClean="0"/>
              <a:t>ngModel</a:t>
            </a:r>
            <a:r>
              <a:rPr lang="en-US" dirty="0" smtClean="0"/>
              <a:t>)]="name"&gt;</a:t>
            </a:r>
          </a:p>
          <a:p>
            <a:pPr>
              <a:buNone/>
            </a:pPr>
            <a:r>
              <a:rPr lang="en-US" dirty="0" smtClean="0"/>
              <a:t>&lt;p&gt;{{name}}&lt;/p&gt;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Open .</a:t>
            </a:r>
            <a:r>
              <a:rPr lang="en-US" dirty="0" err="1" smtClean="0"/>
              <a:t>ts</a:t>
            </a:r>
            <a:r>
              <a:rPr lang="en-US" dirty="0" smtClean="0"/>
              <a:t> file -&gt;</a:t>
            </a:r>
          </a:p>
          <a:p>
            <a:pPr>
              <a:buNone/>
            </a:pPr>
            <a:r>
              <a:rPr lang="en-US" dirty="0" smtClean="0"/>
              <a:t>Change title line to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name='';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this will not work without one import statement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file –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imports: [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BrowserModule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FormsModule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],</a:t>
            </a:r>
          </a:p>
          <a:p>
            <a:pPr>
              <a:buNone/>
            </a:pPr>
            <a:r>
              <a:rPr lang="en-US" dirty="0" smtClean="0"/>
              <a:t>And one import line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FormsModule</a:t>
            </a:r>
            <a:r>
              <a:rPr lang="en-US" dirty="0" smtClean="0"/>
              <a:t>} from '@angular/forms';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see the changes = inspect also and see changes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Project Setup using Bootstrap 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framework)  for styling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Open – </a:t>
            </a:r>
            <a:r>
              <a:rPr lang="en-US" b="1" dirty="0" err="1" smtClean="0"/>
              <a:t>app.component.html</a:t>
            </a:r>
            <a:r>
              <a:rPr lang="en-US" b="1" dirty="0" smtClean="0"/>
              <a:t> – </a:t>
            </a:r>
            <a:r>
              <a:rPr lang="en-US" dirty="0" smtClean="0"/>
              <a:t>file end remove all code</a:t>
            </a:r>
          </a:p>
          <a:p>
            <a:r>
              <a:rPr lang="en-US" dirty="0" smtClean="0"/>
              <a:t>Open – </a:t>
            </a:r>
            <a:r>
              <a:rPr lang="en-US" b="1" dirty="0" err="1" smtClean="0"/>
              <a:t>app.component.ts</a:t>
            </a:r>
            <a:r>
              <a:rPr lang="en-US" b="1" dirty="0" smtClean="0"/>
              <a:t> – </a:t>
            </a:r>
            <a:r>
              <a:rPr lang="en-US" dirty="0" smtClean="0"/>
              <a:t>file and remove name =‘ ‘ ;</a:t>
            </a:r>
          </a:p>
          <a:p>
            <a:r>
              <a:rPr lang="en-US" dirty="0" smtClean="0"/>
              <a:t> you can install bootstrap with </a:t>
            </a:r>
            <a:r>
              <a:rPr lang="en-US" dirty="0" err="1" smtClean="0"/>
              <a:t>npm</a:t>
            </a:r>
            <a:r>
              <a:rPr lang="en-US" dirty="0" smtClean="0"/>
              <a:t> tool </a:t>
            </a:r>
          </a:p>
          <a:p>
            <a:r>
              <a:rPr lang="en-US" dirty="0" smtClean="0"/>
              <a:t>So open terminal -&gt;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FirstApp</a:t>
            </a:r>
            <a:r>
              <a:rPr lang="en-US" dirty="0" smtClean="0"/>
              <a:t> by </a:t>
            </a:r>
            <a:r>
              <a:rPr lang="en-US" dirty="0" err="1" smtClean="0"/>
              <a:t>cd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Write: </a:t>
            </a:r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smtClean="0"/>
              <a:t>bootstrap ,OR,  </a:t>
            </a:r>
            <a:r>
              <a:rPr lang="en-US" dirty="0" err="1" smtClean="0"/>
              <a:t>npm</a:t>
            </a:r>
            <a:r>
              <a:rPr lang="en-US" dirty="0" smtClean="0"/>
              <a:t> install bootstrap@3.3.7</a:t>
            </a:r>
          </a:p>
          <a:p>
            <a:r>
              <a:rPr lang="en-US" dirty="0" smtClean="0"/>
              <a:t>Now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FirstApp</a:t>
            </a:r>
            <a:r>
              <a:rPr lang="en-US" dirty="0" smtClean="0"/>
              <a:t> folder open file </a:t>
            </a:r>
            <a:r>
              <a:rPr lang="en-US" dirty="0" err="1" smtClean="0"/>
              <a:t>angula.json</a:t>
            </a:r>
            <a:endParaRPr lang="en-US" dirty="0" smtClean="0"/>
          </a:p>
          <a:p>
            <a:r>
              <a:rPr lang="en-US" dirty="0" smtClean="0"/>
              <a:t>Write : </a:t>
            </a:r>
          </a:p>
          <a:p>
            <a:pPr>
              <a:buNone/>
            </a:pPr>
            <a:r>
              <a:rPr lang="en-US" dirty="0" smtClean="0"/>
              <a:t>"test": {</a:t>
            </a:r>
          </a:p>
          <a:p>
            <a:pPr>
              <a:buNone/>
            </a:pPr>
            <a:r>
              <a:rPr lang="en-US" dirty="0" smtClean="0"/>
              <a:t>------</a:t>
            </a:r>
          </a:p>
          <a:p>
            <a:pPr>
              <a:buNone/>
            </a:pPr>
            <a:r>
              <a:rPr lang="en-US" dirty="0" smtClean="0"/>
              <a:t>-----</a:t>
            </a:r>
          </a:p>
          <a:p>
            <a:pPr>
              <a:buNone/>
            </a:pPr>
            <a:r>
              <a:rPr lang="en-US" dirty="0" smtClean="0"/>
              <a:t> "styles": [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"../</a:t>
            </a:r>
            <a:r>
              <a:rPr lang="en-US" b="1" dirty="0" err="1" smtClean="0"/>
              <a:t>node_modules</a:t>
            </a:r>
            <a:r>
              <a:rPr lang="en-US" b="1" dirty="0" smtClean="0"/>
              <a:t>/bootstrap/dist/</a:t>
            </a:r>
            <a:r>
              <a:rPr lang="en-US" b="1" dirty="0" err="1" smtClean="0"/>
              <a:t>css</a:t>
            </a:r>
            <a:r>
              <a:rPr lang="en-US" b="1" dirty="0" smtClean="0"/>
              <a:t>/</a:t>
            </a:r>
            <a:r>
              <a:rPr lang="en-US" b="1" dirty="0" err="1" smtClean="0"/>
              <a:t>bootstrap.min.css</a:t>
            </a:r>
            <a:r>
              <a:rPr lang="en-US" b="1" dirty="0" smtClean="0"/>
              <a:t>“,</a:t>
            </a:r>
          </a:p>
          <a:p>
            <a:pPr>
              <a:buNone/>
            </a:pPr>
            <a:r>
              <a:rPr lang="en-US" dirty="0" smtClean="0"/>
              <a:t>              "</a:t>
            </a:r>
            <a:r>
              <a:rPr lang="en-US" dirty="0" err="1" smtClean="0"/>
              <a:t>src</a:t>
            </a:r>
            <a:r>
              <a:rPr lang="en-US" dirty="0" smtClean="0"/>
              <a:t>/styles.css"</a:t>
            </a:r>
          </a:p>
          <a:p>
            <a:pPr>
              <a:buNone/>
            </a:pPr>
            <a:r>
              <a:rPr lang="en-US" dirty="0" smtClean="0"/>
              <a:t>            ],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err="1" smtClean="0"/>
              <a:t>goto</a:t>
            </a:r>
            <a:r>
              <a:rPr lang="en-US" dirty="0" smtClean="0"/>
              <a:t> terminal again run :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939</Words>
  <Application>Microsoft Office PowerPoint</Application>
  <PresentationFormat>On-screen Show (4:3)</PresentationFormat>
  <Paragraphs>325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Demo : First App</vt:lpstr>
      <vt:lpstr>Slide 2</vt:lpstr>
      <vt:lpstr>Slide 3</vt:lpstr>
      <vt:lpstr>Editing </vt:lpstr>
      <vt:lpstr>Slide 5</vt:lpstr>
      <vt:lpstr>Slide 6</vt:lpstr>
      <vt:lpstr>Slide 7</vt:lpstr>
      <vt:lpstr>Slide 8</vt:lpstr>
      <vt:lpstr>Project Setup using Bootstrap (css framework)  for styling</vt:lpstr>
      <vt:lpstr>Method 1 </vt:lpstr>
      <vt:lpstr>Method 2</vt:lpstr>
      <vt:lpstr>Module Introduction</vt:lpstr>
      <vt:lpstr>Components</vt:lpstr>
      <vt:lpstr>Components</vt:lpstr>
      <vt:lpstr>Steps </vt:lpstr>
      <vt:lpstr>step1</vt:lpstr>
      <vt:lpstr>step2</vt:lpstr>
      <vt:lpstr>step3</vt:lpstr>
      <vt:lpstr>Slide 19</vt:lpstr>
      <vt:lpstr>Slide 20</vt:lpstr>
      <vt:lpstr>Change in template </vt:lpstr>
      <vt:lpstr>Slide 22</vt:lpstr>
      <vt:lpstr>Slide 23</vt:lpstr>
      <vt:lpstr>Slide 24</vt:lpstr>
      <vt:lpstr>Now if you want content from service </vt:lpstr>
      <vt:lpstr>Slide 26</vt:lpstr>
      <vt:lpstr>Creating second component - server</vt:lpstr>
      <vt:lpstr>Creating New Component </vt:lpstr>
      <vt:lpstr>Slide 29</vt:lpstr>
      <vt:lpstr>Slide 30</vt:lpstr>
      <vt:lpstr>To use that component</vt:lpstr>
      <vt:lpstr>Node js Demo</vt:lpstr>
      <vt:lpstr>HelloWorld</vt:lpstr>
      <vt:lpstr>Demo1</vt:lpstr>
      <vt:lpstr>Slide 35</vt:lpstr>
      <vt:lpstr>Command line argument 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: First App</dc:title>
  <dc:creator>Rachana</dc:creator>
  <cp:lastModifiedBy>Rachana</cp:lastModifiedBy>
  <cp:revision>117</cp:revision>
  <dcterms:created xsi:type="dcterms:W3CDTF">2006-08-16T00:00:00Z</dcterms:created>
  <dcterms:modified xsi:type="dcterms:W3CDTF">2019-06-16T17:46:31Z</dcterms:modified>
</cp:coreProperties>
</file>