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78" r:id="rId24"/>
    <p:sldId id="279" r:id="rId25"/>
    <p:sldId id="280" r:id="rId26"/>
    <p:sldId id="285" r:id="rId27"/>
    <p:sldId id="281" r:id="rId28"/>
    <p:sldId id="282" r:id="rId29"/>
    <p:sldId id="286" r:id="rId30"/>
    <p:sldId id="283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6D72-4E42-4901-AC1D-7E3CA716479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2F6E-2979-4E3A-AA7C-20F92DB5B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C2F6E-2979-4E3A-AA7C-20F92DB5BF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component styles</a:t>
            </a:r>
            <a:br>
              <a:rPr lang="en-US" dirty="0" smtClean="0"/>
            </a:br>
            <a:r>
              <a:rPr lang="en-US" dirty="0" smtClean="0"/>
              <a:t>One way : external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– </a:t>
            </a:r>
            <a:r>
              <a:rPr lang="en-US" b="1" dirty="0" err="1" smtClean="0"/>
              <a:t>app.component.css</a:t>
            </a:r>
            <a:r>
              <a:rPr lang="en-US" dirty="0" smtClean="0"/>
              <a:t> – how you can use this file ?</a:t>
            </a:r>
          </a:p>
          <a:p>
            <a:r>
              <a:rPr lang="en-US" dirty="0" smtClean="0"/>
              <a:t>Write : </a:t>
            </a:r>
          </a:p>
          <a:p>
            <a:pPr>
              <a:buNone/>
            </a:pPr>
            <a:r>
              <a:rPr lang="en-US" dirty="0" smtClean="0"/>
              <a:t>h3{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color:darkblue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See the result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same code if you want to show server status by return method…?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app.component.ts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ServerComponent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serverID</a:t>
            </a:r>
            <a:r>
              <a:rPr lang="en-US" dirty="0" smtClean="0"/>
              <a:t>: number = 10;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serverStatus</a:t>
            </a:r>
            <a:r>
              <a:rPr lang="en-US" dirty="0" smtClean="0"/>
              <a:t>: string = 'offline';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getServerStatus</a:t>
            </a:r>
            <a:r>
              <a:rPr lang="en-US" b="1" dirty="0" smtClean="0"/>
              <a:t>(){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return </a:t>
            </a:r>
            <a:r>
              <a:rPr lang="en-US" b="1" dirty="0" err="1" smtClean="0"/>
              <a:t>this.serverStatus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----------------------------------------------</a:t>
            </a:r>
          </a:p>
          <a:p>
            <a:r>
              <a:rPr lang="en-US" b="1" dirty="0" err="1" smtClean="0"/>
              <a:t>app.component.html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&lt;p&gt;{{'Server'}} with ID {{ </a:t>
            </a:r>
            <a:r>
              <a:rPr lang="en-US" dirty="0" err="1" smtClean="0"/>
              <a:t>serverID</a:t>
            </a:r>
            <a:r>
              <a:rPr lang="en-US" dirty="0" smtClean="0"/>
              <a:t> }} is {{ </a:t>
            </a:r>
            <a:r>
              <a:rPr lang="en-US" dirty="0" err="1" smtClean="0"/>
              <a:t>getServerStatus</a:t>
            </a:r>
            <a:r>
              <a:rPr lang="en-US" dirty="0" smtClean="0"/>
              <a:t>() }}&lt;/p&gt;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Property Binding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– </a:t>
            </a:r>
            <a:r>
              <a:rPr lang="en-US" dirty="0" err="1" smtClean="0"/>
              <a:t>semesters.component.html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Add  one button : </a:t>
            </a:r>
          </a:p>
          <a:p>
            <a:pPr>
              <a:buNone/>
            </a:pPr>
            <a:r>
              <a:rPr lang="en-US" dirty="0" smtClean="0"/>
              <a:t>&lt;button class=“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-primary”&gt;Add Semester&lt;/button&gt;</a:t>
            </a:r>
          </a:p>
          <a:p>
            <a:pPr>
              <a:buNone/>
            </a:pPr>
            <a:r>
              <a:rPr lang="en-US" dirty="0" smtClean="0"/>
              <a:t>Now add disable property : </a:t>
            </a:r>
          </a:p>
          <a:p>
            <a:pPr>
              <a:buNone/>
            </a:pPr>
            <a:r>
              <a:rPr lang="en-US" dirty="0" smtClean="0"/>
              <a:t>&lt;button disabled&gt;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file – </a:t>
            </a:r>
            <a:r>
              <a:rPr lang="en-US" dirty="0" err="1" smtClean="0"/>
              <a:t>semesters.component.ts</a:t>
            </a:r>
            <a:r>
              <a:rPr lang="en-US" dirty="0" smtClean="0"/>
              <a:t> –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SemesterComponent</a:t>
            </a:r>
            <a:r>
              <a:rPr lang="en-US" dirty="0" smtClean="0"/>
              <a:t> implements </a:t>
            </a:r>
            <a:r>
              <a:rPr lang="en-US" dirty="0" err="1" smtClean="0"/>
              <a:t>OnInit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allowNewSemester</a:t>
            </a:r>
            <a:r>
              <a:rPr lang="en-US" b="1" dirty="0" smtClean="0"/>
              <a:t>=false;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constructor() {</a:t>
            </a:r>
          </a:p>
          <a:p>
            <a:pPr>
              <a:buNone/>
            </a:pPr>
            <a:r>
              <a:rPr lang="en-US" dirty="0" smtClean="0"/>
              <a:t>  	</a:t>
            </a:r>
            <a:r>
              <a:rPr lang="en-US" b="1" dirty="0" err="1" smtClean="0"/>
              <a:t>setTimeout</a:t>
            </a:r>
            <a:r>
              <a:rPr lang="en-US" b="1" dirty="0" smtClean="0"/>
              <a:t>(()=&gt;{</a:t>
            </a:r>
          </a:p>
          <a:p>
            <a:pPr>
              <a:buNone/>
            </a:pPr>
            <a:r>
              <a:rPr lang="en-US" b="1" dirty="0" smtClean="0"/>
              <a:t>  		</a:t>
            </a:r>
            <a:r>
              <a:rPr lang="en-US" b="1" dirty="0" err="1" smtClean="0"/>
              <a:t>this.allowNewSemester</a:t>
            </a:r>
            <a:r>
              <a:rPr lang="en-US" b="1" dirty="0" smtClean="0"/>
              <a:t>=true;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	},2000);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dirty="0" smtClean="0"/>
              <a:t>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to work we have to add in .html file: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[disabled]="!</a:t>
            </a:r>
            <a:r>
              <a:rPr lang="en-US" dirty="0" err="1" smtClean="0"/>
              <a:t>allowNewSemester</a:t>
            </a:r>
            <a:r>
              <a:rPr lang="en-US" dirty="0" smtClean="0"/>
              <a:t>"&gt;Add Semester&lt;/button&gt;</a:t>
            </a:r>
          </a:p>
          <a:p>
            <a:endParaRPr lang="en-US" dirty="0" smtClean="0"/>
          </a:p>
          <a:p>
            <a:r>
              <a:rPr lang="en-US" dirty="0" smtClean="0"/>
              <a:t>[] – used for dynamic property binding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Property Binding </a:t>
            </a:r>
            <a:r>
              <a:rPr lang="en-US" dirty="0" err="1" smtClean="0"/>
              <a:t>vs</a:t>
            </a:r>
            <a:r>
              <a:rPr lang="en-US" dirty="0" smtClean="0"/>
              <a:t> 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- </a:t>
            </a:r>
            <a:r>
              <a:rPr lang="en-US" dirty="0" err="1" smtClean="0"/>
              <a:t>semesters.component.html</a:t>
            </a:r>
            <a:r>
              <a:rPr lang="en-US" dirty="0" smtClean="0"/>
              <a:t> –write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&lt;p&gt;{{ </a:t>
            </a:r>
            <a:r>
              <a:rPr lang="en-US" dirty="0" err="1" smtClean="0"/>
              <a:t>allowNewSemester</a:t>
            </a:r>
            <a:r>
              <a:rPr lang="en-US" dirty="0" smtClean="0"/>
              <a:t> }}&lt;/p&gt;</a:t>
            </a:r>
          </a:p>
          <a:p>
            <a:endParaRPr lang="en-US" dirty="0" smtClean="0"/>
          </a:p>
          <a:p>
            <a:r>
              <a:rPr lang="en-US" dirty="0" smtClean="0"/>
              <a:t>Now see the result : run the app.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smtClean="0"/>
              <a:t>&lt;p [</a:t>
            </a:r>
            <a:r>
              <a:rPr lang="en-US" dirty="0" err="1" smtClean="0"/>
              <a:t>innerText</a:t>
            </a:r>
            <a:r>
              <a:rPr lang="en-US" dirty="0" smtClean="0"/>
              <a:t>]="</a:t>
            </a:r>
            <a:r>
              <a:rPr lang="en-US" dirty="0" err="1" smtClean="0"/>
              <a:t>allowNewSemester</a:t>
            </a:r>
            <a:r>
              <a:rPr lang="en-US" dirty="0" smtClean="0"/>
              <a:t>"&gt;&lt;/p&gt;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67400" y="28194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0" y="2667000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String Interpolation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5638800"/>
            <a:ext cx="2286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9600" y="5867400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Property Binding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7200" y="6172200"/>
            <a:ext cx="487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You can not use both together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 button click : </a:t>
            </a:r>
          </a:p>
          <a:p>
            <a:r>
              <a:rPr lang="en-US" dirty="0" smtClean="0"/>
              <a:t>Open </a:t>
            </a:r>
            <a:r>
              <a:rPr lang="en-US" b="1" dirty="0" err="1" smtClean="0"/>
              <a:t>semester.component.html</a:t>
            </a:r>
            <a:r>
              <a:rPr lang="en-US" dirty="0" smtClean="0"/>
              <a:t> file: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Comment line:</a:t>
            </a:r>
          </a:p>
          <a:p>
            <a:pPr>
              <a:buNone/>
            </a:pPr>
            <a:r>
              <a:rPr lang="en-US" dirty="0" smtClean="0"/>
              <a:t> &lt;!--&lt;p [</a:t>
            </a:r>
            <a:r>
              <a:rPr lang="en-US" dirty="0" err="1" smtClean="0"/>
              <a:t>innerText</a:t>
            </a:r>
            <a:r>
              <a:rPr lang="en-US" dirty="0" smtClean="0"/>
              <a:t>]="</a:t>
            </a:r>
            <a:r>
              <a:rPr lang="en-US" dirty="0" err="1" smtClean="0"/>
              <a:t>allowNewSemester</a:t>
            </a:r>
            <a:r>
              <a:rPr lang="en-US" dirty="0" smtClean="0"/>
              <a:t>"&gt;&lt;/p&gt;--&gt;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Open </a:t>
            </a:r>
            <a:r>
              <a:rPr lang="en-US" b="1" dirty="0" err="1" smtClean="0"/>
              <a:t>semester.component.ts</a:t>
            </a:r>
            <a:r>
              <a:rPr lang="en-US" dirty="0" smtClean="0"/>
              <a:t> file: write: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SemesterComponent</a:t>
            </a:r>
            <a:r>
              <a:rPr lang="en-US" dirty="0" smtClean="0"/>
              <a:t> implements </a:t>
            </a:r>
            <a:r>
              <a:rPr lang="en-US" dirty="0" err="1" smtClean="0"/>
              <a:t>OnInit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allowNewSemester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semesterCreationStatus</a:t>
            </a:r>
            <a:r>
              <a:rPr lang="en-US" b="1" dirty="0" smtClean="0"/>
              <a:t>='No Semester was Created!';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You can use this property in html as output:</a:t>
            </a:r>
          </a:p>
          <a:p>
            <a:pPr>
              <a:buNone/>
            </a:pPr>
            <a:r>
              <a:rPr lang="en-US" dirty="0" smtClean="0"/>
              <a:t>Write: </a:t>
            </a:r>
            <a:r>
              <a:rPr lang="en-US" b="1" dirty="0" smtClean="0"/>
              <a:t>&lt;p&gt;{{ </a:t>
            </a:r>
            <a:r>
              <a:rPr lang="en-US" b="1" dirty="0" err="1" smtClean="0"/>
              <a:t>semesterCreationStatus</a:t>
            </a:r>
            <a:r>
              <a:rPr lang="en-US" b="1" dirty="0" smtClean="0"/>
              <a:t> }}&lt;/p&gt;</a:t>
            </a:r>
          </a:p>
          <a:p>
            <a:endParaRPr lang="en-US" dirty="0" smtClean="0"/>
          </a:p>
          <a:p>
            <a:r>
              <a:rPr lang="en-US" dirty="0" smtClean="0"/>
              <a:t>You can see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</a:t>
            </a:r>
            <a:r>
              <a:rPr lang="en-US" b="1" dirty="0" err="1" smtClean="0"/>
              <a:t>semester.component.ts</a:t>
            </a:r>
            <a:r>
              <a:rPr lang="en-US" dirty="0" smtClean="0"/>
              <a:t> – Write: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onCreateSemester</a:t>
            </a:r>
            <a:r>
              <a:rPr lang="en-US" b="1" dirty="0" smtClean="0"/>
              <a:t>(){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this.semesterCreationStatus</a:t>
            </a:r>
            <a:r>
              <a:rPr lang="en-US" b="1" dirty="0" smtClean="0"/>
              <a:t>='Semester was created!';</a:t>
            </a:r>
          </a:p>
          <a:p>
            <a:pPr>
              <a:buNone/>
            </a:pPr>
            <a:r>
              <a:rPr lang="en-US" b="1" dirty="0" smtClean="0"/>
              <a:t>  }</a:t>
            </a:r>
          </a:p>
          <a:p>
            <a:r>
              <a:rPr lang="en-US" dirty="0" smtClean="0"/>
              <a:t>Open </a:t>
            </a:r>
            <a:r>
              <a:rPr lang="en-US" b="1" dirty="0" err="1" smtClean="0"/>
              <a:t>semester.component.html</a:t>
            </a:r>
            <a:r>
              <a:rPr lang="en-US" b="1" dirty="0" smtClean="0"/>
              <a:t> </a:t>
            </a:r>
            <a:r>
              <a:rPr lang="en-US" dirty="0" smtClean="0"/>
              <a:t>– write:</a:t>
            </a:r>
          </a:p>
          <a:p>
            <a:pPr>
              <a:buNone/>
            </a:pPr>
            <a:r>
              <a:rPr lang="en-US" dirty="0" smtClean="0"/>
              <a:t>&lt;button </a:t>
            </a:r>
          </a:p>
          <a:p>
            <a:pPr>
              <a:buNone/>
            </a:pPr>
            <a:r>
              <a:rPr lang="en-US" dirty="0" smtClean="0"/>
              <a:t>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 </a:t>
            </a:r>
          </a:p>
          <a:p>
            <a:pPr>
              <a:buNone/>
            </a:pPr>
            <a:r>
              <a:rPr lang="en-US" dirty="0" smtClean="0"/>
              <a:t>[disabled]="!</a:t>
            </a:r>
            <a:r>
              <a:rPr lang="en-US" dirty="0" err="1" smtClean="0"/>
              <a:t>allowNewSemester</a:t>
            </a:r>
            <a:r>
              <a:rPr lang="en-US" dirty="0" smtClean="0"/>
              <a:t>" </a:t>
            </a:r>
          </a:p>
          <a:p>
            <a:pPr>
              <a:buNone/>
            </a:pPr>
            <a:r>
              <a:rPr lang="en-US" b="1" dirty="0" smtClean="0"/>
              <a:t>(click)="</a:t>
            </a:r>
            <a:r>
              <a:rPr lang="en-US" b="1" dirty="0" err="1" smtClean="0"/>
              <a:t>onCreateSemester</a:t>
            </a:r>
            <a:r>
              <a:rPr lang="en-US" b="1" dirty="0" smtClean="0"/>
              <a:t>()"&gt;</a:t>
            </a:r>
            <a:r>
              <a:rPr lang="en-US" dirty="0" smtClean="0"/>
              <a:t>Add Semester&lt;/button&gt;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and Using Data with Event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Open file – </a:t>
            </a:r>
            <a:r>
              <a:rPr lang="en-US" b="1" dirty="0" err="1" smtClean="0"/>
              <a:t>semester.component.html</a:t>
            </a:r>
            <a:r>
              <a:rPr lang="en-US" b="1" dirty="0" smtClean="0"/>
              <a:t>: </a:t>
            </a:r>
            <a:r>
              <a:rPr lang="en-US" dirty="0" smtClean="0"/>
              <a:t>write </a:t>
            </a:r>
          </a:p>
          <a:p>
            <a:pPr>
              <a:buNone/>
            </a:pPr>
            <a:r>
              <a:rPr lang="en-US" dirty="0" smtClean="0"/>
              <a:t>&lt;label&gt;Semester Name&lt;/label&gt;  </a:t>
            </a:r>
          </a:p>
          <a:p>
            <a:pPr>
              <a:buNone/>
            </a:pPr>
            <a:r>
              <a:rPr lang="en-US" dirty="0" smtClean="0"/>
              <a:t>&lt;input type="text" class="form-control"&gt;</a:t>
            </a:r>
          </a:p>
          <a:p>
            <a:r>
              <a:rPr lang="en-US" dirty="0" smtClean="0"/>
              <a:t>Added input box: after that </a:t>
            </a:r>
          </a:p>
          <a:p>
            <a:pPr>
              <a:buNone/>
            </a:pPr>
            <a:r>
              <a:rPr lang="en-US" dirty="0" smtClean="0"/>
              <a:t>&lt;input </a:t>
            </a:r>
          </a:p>
          <a:p>
            <a:pPr>
              <a:buNone/>
            </a:pPr>
            <a:r>
              <a:rPr lang="en-US" dirty="0" smtClean="0"/>
              <a:t>	type="text" </a:t>
            </a:r>
          </a:p>
          <a:p>
            <a:pPr>
              <a:buNone/>
            </a:pPr>
            <a:r>
              <a:rPr lang="en-US" dirty="0" smtClean="0"/>
              <a:t>	class="form-control"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(input)="</a:t>
            </a:r>
            <a:r>
              <a:rPr lang="en-US" b="1" dirty="0" err="1" smtClean="0"/>
              <a:t>onUpdateSemesterName</a:t>
            </a:r>
            <a:r>
              <a:rPr lang="en-US" b="1" dirty="0" smtClean="0"/>
              <a:t>($event)"&gt;</a:t>
            </a:r>
          </a:p>
          <a:p>
            <a:r>
              <a:rPr lang="en-US" dirty="0" smtClean="0"/>
              <a:t>So add this method to </a:t>
            </a:r>
            <a:r>
              <a:rPr lang="en-US" b="1" dirty="0" smtClean="0"/>
              <a:t>.</a:t>
            </a:r>
            <a:r>
              <a:rPr lang="en-US" b="1" dirty="0" err="1" smtClean="0"/>
              <a:t>ts</a:t>
            </a:r>
            <a:r>
              <a:rPr lang="en-US" b="1" dirty="0" smtClean="0"/>
              <a:t> file</a:t>
            </a:r>
            <a:r>
              <a:rPr lang="en-US" dirty="0" smtClean="0"/>
              <a:t>:  create first property: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semesterName</a:t>
            </a:r>
            <a:r>
              <a:rPr lang="en-US" b="1" dirty="0" smtClean="0"/>
              <a:t>='';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Method: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onUpdateSemesterName</a:t>
            </a:r>
            <a:r>
              <a:rPr lang="en-US" b="1" dirty="0" smtClean="0"/>
              <a:t>(</a:t>
            </a:r>
            <a:r>
              <a:rPr lang="en-US" b="1" dirty="0" err="1" smtClean="0"/>
              <a:t>event:any</a:t>
            </a:r>
            <a:r>
              <a:rPr lang="en-US" b="1" dirty="0" smtClean="0"/>
              <a:t>){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this.semesterName</a:t>
            </a:r>
            <a:r>
              <a:rPr lang="en-US" b="1" dirty="0" smtClean="0"/>
              <a:t>=(&lt;</a:t>
            </a:r>
            <a:r>
              <a:rPr lang="en-US" b="1" dirty="0" err="1" smtClean="0"/>
              <a:t>HTMLInputElement</a:t>
            </a:r>
            <a:r>
              <a:rPr lang="en-US" b="1" dirty="0" smtClean="0"/>
              <a:t>&gt;</a:t>
            </a:r>
            <a:r>
              <a:rPr lang="en-US" b="1" dirty="0" err="1" smtClean="0"/>
              <a:t>event.target</a:t>
            </a:r>
            <a:r>
              <a:rPr lang="en-US" b="1" dirty="0" smtClean="0"/>
              <a:t>).value;</a:t>
            </a:r>
          </a:p>
          <a:p>
            <a:pPr>
              <a:buNone/>
            </a:pPr>
            <a:r>
              <a:rPr lang="en-US" b="1" dirty="0" smtClean="0"/>
              <a:t>  }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see the value by: String interpolation</a:t>
            </a:r>
          </a:p>
          <a:p>
            <a:pPr>
              <a:buNone/>
            </a:pPr>
            <a:r>
              <a:rPr lang="en-US" dirty="0" smtClean="0"/>
              <a:t>&lt;p&gt;{{ </a:t>
            </a:r>
            <a:r>
              <a:rPr lang="en-US" dirty="0" err="1" smtClean="0"/>
              <a:t>semesterName</a:t>
            </a:r>
            <a:r>
              <a:rPr lang="en-US" dirty="0" smtClean="0"/>
              <a:t> }}&lt;/p&gt;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Another way :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Open file – </a:t>
            </a:r>
            <a:r>
              <a:rPr lang="en-US" b="1" dirty="0" err="1" smtClean="0"/>
              <a:t>app.component.ts</a:t>
            </a:r>
            <a:r>
              <a:rPr lang="en-US" dirty="0" smtClean="0"/>
              <a:t> –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  selector: 'app-root',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'./</a:t>
            </a:r>
            <a:r>
              <a:rPr lang="en-US" dirty="0" err="1" smtClean="0"/>
              <a:t>app.component.html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b="1" dirty="0" smtClean="0"/>
              <a:t>  // </a:t>
            </a:r>
            <a:r>
              <a:rPr lang="en-US" b="1" dirty="0" err="1" smtClean="0"/>
              <a:t>styleUrls</a:t>
            </a:r>
            <a:r>
              <a:rPr lang="en-US" b="1" dirty="0" smtClean="0"/>
              <a:t>: ['./</a:t>
            </a:r>
            <a:r>
              <a:rPr lang="en-US" b="1" dirty="0" err="1" smtClean="0"/>
              <a:t>app.component.css</a:t>
            </a:r>
            <a:r>
              <a:rPr lang="en-US" b="1" dirty="0" smtClean="0"/>
              <a:t>']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styles: [`</a:t>
            </a:r>
          </a:p>
          <a:p>
            <a:pPr>
              <a:buNone/>
            </a:pPr>
            <a:r>
              <a:rPr lang="en-US" b="1" dirty="0" smtClean="0"/>
              <a:t>  		h3{</a:t>
            </a:r>
          </a:p>
          <a:p>
            <a:pPr>
              <a:buNone/>
            </a:pPr>
            <a:r>
              <a:rPr lang="en-US" b="1" dirty="0" smtClean="0"/>
              <a:t>  			</a:t>
            </a:r>
            <a:r>
              <a:rPr lang="en-US" b="1" dirty="0" err="1" smtClean="0"/>
              <a:t>color:yellow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		}</a:t>
            </a:r>
          </a:p>
          <a:p>
            <a:pPr>
              <a:buNone/>
            </a:pPr>
            <a:r>
              <a:rPr lang="en-US" b="1" dirty="0" smtClean="0"/>
              <a:t>  `]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r>
              <a:rPr lang="en-US" dirty="0" smtClean="0"/>
              <a:t>See the result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2743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9800" y="2667000"/>
            <a:ext cx="314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Comment the reference from </a:t>
            </a:r>
          </a:p>
          <a:p>
            <a:r>
              <a:rPr lang="en-US" b="1" dirty="0" smtClean="0"/>
              <a:t>where it considering </a:t>
            </a:r>
            <a:r>
              <a:rPr lang="en-US" b="1" dirty="0" err="1" smtClean="0"/>
              <a:t>color:blue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rot="10800000">
            <a:off x="1905000" y="3352800"/>
            <a:ext cx="44958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3962400"/>
            <a:ext cx="198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Sign – for multiline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Two-way-</a:t>
            </a:r>
            <a:r>
              <a:rPr lang="en-US" dirty="0" err="1" smtClean="0"/>
              <a:t>Databinding</a:t>
            </a:r>
            <a:r>
              <a:rPr lang="en-US" dirty="0" smtClean="0"/>
              <a:t> (Property and event)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–</a:t>
            </a:r>
            <a:r>
              <a:rPr lang="en-US" b="1" dirty="0" smtClean="0"/>
              <a:t> </a:t>
            </a:r>
            <a:r>
              <a:rPr lang="en-US" b="1" dirty="0" err="1" smtClean="0"/>
              <a:t>semester.component.html</a:t>
            </a:r>
            <a:r>
              <a:rPr lang="en-US" dirty="0" smtClean="0"/>
              <a:t> –write: comment previous input tag </a:t>
            </a:r>
          </a:p>
          <a:p>
            <a:pPr>
              <a:buNone/>
            </a:pPr>
            <a:r>
              <a:rPr lang="en-US" dirty="0" smtClean="0"/>
              <a:t>&lt;input </a:t>
            </a:r>
          </a:p>
          <a:p>
            <a:pPr>
              <a:buNone/>
            </a:pPr>
            <a:r>
              <a:rPr lang="en-US" dirty="0" smtClean="0"/>
              <a:t>	type="text" </a:t>
            </a:r>
          </a:p>
          <a:p>
            <a:pPr>
              <a:buNone/>
            </a:pPr>
            <a:r>
              <a:rPr lang="en-US" dirty="0" smtClean="0"/>
              <a:t>	class="form-control"</a:t>
            </a:r>
          </a:p>
          <a:p>
            <a:pPr>
              <a:buNone/>
            </a:pPr>
            <a:r>
              <a:rPr lang="en-US" dirty="0" smtClean="0"/>
              <a:t>	[(</a:t>
            </a:r>
            <a:r>
              <a:rPr lang="en-US" dirty="0" err="1" smtClean="0"/>
              <a:t>ngModel</a:t>
            </a:r>
            <a:r>
              <a:rPr lang="en-US" dirty="0" smtClean="0"/>
              <a:t>)]="</a:t>
            </a:r>
            <a:r>
              <a:rPr lang="en-US" dirty="0" err="1" smtClean="0"/>
              <a:t>semesterName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all Forms of </a:t>
            </a:r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from click button you want to add semester: </a:t>
            </a:r>
          </a:p>
          <a:p>
            <a:pPr>
              <a:buNone/>
            </a:pPr>
            <a:r>
              <a:rPr lang="en-US" dirty="0" smtClean="0"/>
              <a:t>&lt;input </a:t>
            </a:r>
          </a:p>
          <a:p>
            <a:pPr>
              <a:buNone/>
            </a:pPr>
            <a:r>
              <a:rPr lang="en-US" dirty="0" smtClean="0"/>
              <a:t>	type="text" </a:t>
            </a:r>
          </a:p>
          <a:p>
            <a:pPr>
              <a:buNone/>
            </a:pPr>
            <a:r>
              <a:rPr lang="en-US" dirty="0" smtClean="0"/>
              <a:t>	class="form-control"</a:t>
            </a:r>
          </a:p>
          <a:p>
            <a:pPr>
              <a:buNone/>
            </a:pPr>
            <a:r>
              <a:rPr lang="en-US" dirty="0" smtClean="0"/>
              <a:t>	[(</a:t>
            </a:r>
            <a:r>
              <a:rPr lang="en-US" dirty="0" err="1" smtClean="0"/>
              <a:t>ngModel</a:t>
            </a:r>
            <a:r>
              <a:rPr lang="en-US" dirty="0" smtClean="0"/>
              <a:t>)]="</a:t>
            </a:r>
            <a:r>
              <a:rPr lang="en-US" dirty="0" err="1" smtClean="0"/>
              <a:t>semesterName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&lt;!--  &lt;p&gt;{{ </a:t>
            </a:r>
            <a:r>
              <a:rPr lang="en-US" b="1" dirty="0" err="1" smtClean="0"/>
              <a:t>semesterName</a:t>
            </a:r>
            <a:r>
              <a:rPr lang="en-US" b="1" dirty="0" smtClean="0"/>
              <a:t> }}&lt;/p&gt; --&gt;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 .</a:t>
            </a:r>
            <a:r>
              <a:rPr lang="en-US" b="1" dirty="0" err="1" smtClean="0"/>
              <a:t>ts</a:t>
            </a:r>
            <a:r>
              <a:rPr lang="en-US" b="1" dirty="0" smtClean="0"/>
              <a:t> File: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onCreateSemester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this.semesterCreationStatus</a:t>
            </a:r>
            <a:r>
              <a:rPr lang="en-US" dirty="0" smtClean="0"/>
              <a:t>='Semester was created! </a:t>
            </a:r>
            <a:r>
              <a:rPr lang="en-US" b="1" dirty="0" smtClean="0"/>
              <a:t>Name is '+</a:t>
            </a:r>
            <a:r>
              <a:rPr lang="en-US" b="1" dirty="0" err="1" smtClean="0"/>
              <a:t>this.semesterName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: </a:t>
            </a:r>
            <a:r>
              <a:rPr lang="en-US" dirty="0" err="1" smtClean="0"/>
              <a:t>ng</a:t>
            </a:r>
            <a:r>
              <a:rPr lang="en-US" dirty="0" smtClean="0"/>
              <a:t> g c </a:t>
            </a:r>
            <a:r>
              <a:rPr lang="en-US" dirty="0" err="1" smtClean="0"/>
              <a:t>bindingExmple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Understanding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Instructions in the DOM</a:t>
            </a:r>
          </a:p>
          <a:p>
            <a:r>
              <a:rPr lang="en-US" sz="2400" dirty="0" smtClean="0"/>
              <a:t>Instructing angular that add our component in this place </a:t>
            </a:r>
          </a:p>
          <a:p>
            <a:r>
              <a:rPr lang="en-US" sz="2400" dirty="0" smtClean="0"/>
              <a:t>Types </a:t>
            </a:r>
          </a:p>
          <a:p>
            <a:pPr lvl="1"/>
            <a:r>
              <a:rPr lang="en-US" sz="2400" dirty="0" smtClean="0"/>
              <a:t>User defined</a:t>
            </a:r>
          </a:p>
          <a:p>
            <a:pPr lvl="1"/>
            <a:r>
              <a:rPr lang="en-US" sz="2400" dirty="0" smtClean="0"/>
              <a:t>Built-in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5200"/>
            <a:ext cx="807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ngIf</a:t>
            </a:r>
            <a:r>
              <a:rPr lang="en-US" dirty="0" smtClean="0"/>
              <a:t> to Output Data Conditionally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line - &lt;!--&lt;p&gt;{{ </a:t>
            </a:r>
            <a:r>
              <a:rPr lang="en-US" dirty="0" err="1" smtClean="0"/>
              <a:t>semesterCreationStatus</a:t>
            </a:r>
            <a:r>
              <a:rPr lang="en-US" dirty="0" smtClean="0"/>
              <a:t> }}&lt;/p&gt;--&gt;</a:t>
            </a:r>
          </a:p>
          <a:p>
            <a:r>
              <a:rPr lang="en-US" dirty="0" smtClean="0"/>
              <a:t>And add line - </a:t>
            </a:r>
          </a:p>
          <a:p>
            <a:pPr>
              <a:buNone/>
            </a:pPr>
            <a:r>
              <a:rPr lang="en-US" dirty="0" smtClean="0"/>
              <a:t>&lt;p&gt;Semester was created, server name is {{ </a:t>
            </a:r>
            <a:r>
              <a:rPr lang="en-US" dirty="0" err="1" smtClean="0"/>
              <a:t>semesterName</a:t>
            </a:r>
            <a:r>
              <a:rPr lang="en-US" dirty="0" smtClean="0"/>
              <a:t> }}&lt;/p&gt;</a:t>
            </a:r>
          </a:p>
          <a:p>
            <a:r>
              <a:rPr lang="en-US" dirty="0" smtClean="0"/>
              <a:t>See the result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r>
              <a:rPr lang="en-US" dirty="0" smtClean="0"/>
              <a:t> – conditionally add or remove an element from the DOM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Make variable: </a:t>
            </a:r>
          </a:p>
          <a:p>
            <a:pPr>
              <a:buNone/>
            </a:pPr>
            <a:r>
              <a:rPr lang="en-US" dirty="0" err="1" smtClean="0"/>
              <a:t>semesterCreationStatus</a:t>
            </a:r>
            <a:r>
              <a:rPr lang="en-US" dirty="0" smtClean="0"/>
              <a:t>='No Semester was Created!';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semesterName</a:t>
            </a:r>
            <a:r>
              <a:rPr lang="en-US" dirty="0" smtClean="0"/>
              <a:t>='';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semesterCreated</a:t>
            </a:r>
            <a:r>
              <a:rPr lang="en-US" b="1" dirty="0" smtClean="0"/>
              <a:t>=false;</a:t>
            </a:r>
            <a:endParaRPr lang="en-US" dirty="0" smtClean="0"/>
          </a:p>
          <a:p>
            <a:r>
              <a:rPr lang="en-US" dirty="0" smtClean="0"/>
              <a:t>Change function also</a:t>
            </a:r>
          </a:p>
          <a:p>
            <a:pPr>
              <a:buNone/>
            </a:pPr>
            <a:r>
              <a:rPr lang="en-US" dirty="0" err="1" smtClean="0"/>
              <a:t>onCreateSemester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this.semesterCreated</a:t>
            </a:r>
            <a:r>
              <a:rPr lang="en-US" b="1" dirty="0" smtClean="0"/>
              <a:t>=true;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this.semesterCreationStatus</a:t>
            </a:r>
            <a:r>
              <a:rPr lang="en-US" dirty="0" smtClean="0"/>
              <a:t>='Semester was created! Name is '+</a:t>
            </a:r>
            <a:r>
              <a:rPr lang="en-US" dirty="0" err="1" smtClean="0"/>
              <a:t>this.semesterName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that statement to html:</a:t>
            </a:r>
          </a:p>
          <a:p>
            <a:pPr>
              <a:buNone/>
            </a:pPr>
            <a:r>
              <a:rPr lang="en-US" dirty="0" smtClean="0"/>
              <a:t>&lt;p </a:t>
            </a:r>
            <a:r>
              <a:rPr lang="en-US" b="1" dirty="0" smtClean="0"/>
              <a:t>*</a:t>
            </a:r>
            <a:r>
              <a:rPr lang="en-US" b="1" dirty="0" err="1" smtClean="0"/>
              <a:t>ngIf</a:t>
            </a:r>
            <a:r>
              <a:rPr lang="en-US" b="1" dirty="0" smtClean="0"/>
              <a:t>="</a:t>
            </a:r>
            <a:r>
              <a:rPr lang="en-US" b="1" dirty="0" err="1" smtClean="0"/>
              <a:t>semesterCreated</a:t>
            </a:r>
            <a:r>
              <a:rPr lang="en-US" b="1" dirty="0" smtClean="0"/>
              <a:t>"&gt;</a:t>
            </a:r>
            <a:r>
              <a:rPr lang="en-US" dirty="0" smtClean="0"/>
              <a:t>Semester was created, server name is {{ </a:t>
            </a:r>
            <a:r>
              <a:rPr lang="en-US" dirty="0" err="1" smtClean="0"/>
              <a:t>semesterName</a:t>
            </a:r>
            <a:r>
              <a:rPr lang="en-US" dirty="0" smtClean="0"/>
              <a:t> }}&lt;/p&gt;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3276600"/>
            <a:ext cx="1905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4800600"/>
            <a:ext cx="304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Paragraph created at runtime 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HTML:</a:t>
            </a:r>
          </a:p>
          <a:p>
            <a:pPr>
              <a:buNone/>
            </a:pPr>
            <a:r>
              <a:rPr lang="en-US" dirty="0" smtClean="0"/>
              <a:t>&lt;button (click)="</a:t>
            </a:r>
            <a:r>
              <a:rPr lang="en-US" dirty="0" err="1" smtClean="0"/>
              <a:t>getHobby</a:t>
            </a:r>
            <a:r>
              <a:rPr lang="en-US" dirty="0" smtClean="0"/>
              <a:t>()"&gt;Hobby&lt;/button&gt;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class="list-group" *</a:t>
            </a:r>
            <a:r>
              <a:rPr lang="en-US" dirty="0" err="1" smtClean="0"/>
              <a:t>ngIf</a:t>
            </a:r>
            <a:r>
              <a:rPr lang="en-US" dirty="0" smtClean="0"/>
              <a:t>="</a:t>
            </a:r>
            <a:r>
              <a:rPr lang="en-US" dirty="0" err="1" smtClean="0"/>
              <a:t>showList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class="list-group-item" *</a:t>
            </a:r>
            <a:r>
              <a:rPr lang="en-US" dirty="0" err="1" smtClean="0"/>
              <a:t>ngFor</a:t>
            </a:r>
            <a:r>
              <a:rPr lang="en-US" dirty="0" smtClean="0"/>
              <a:t>="let </a:t>
            </a:r>
            <a:r>
              <a:rPr lang="en-US" dirty="0" err="1" smtClean="0"/>
              <a:t>i</a:t>
            </a:r>
            <a:r>
              <a:rPr lang="en-US" dirty="0" smtClean="0"/>
              <a:t> of </a:t>
            </a:r>
            <a:r>
              <a:rPr lang="en-US" dirty="0" err="1" smtClean="0"/>
              <a:t>listHobby</a:t>
            </a:r>
            <a:r>
              <a:rPr lang="en-US" dirty="0" smtClean="0"/>
              <a:t>"&gt;{{</a:t>
            </a:r>
            <a:r>
              <a:rPr lang="en-US" dirty="0" err="1" smtClean="0"/>
              <a:t>i</a:t>
            </a:r>
            <a:r>
              <a:rPr lang="en-US" dirty="0" smtClean="0"/>
              <a:t>}}&lt;/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TS: </a:t>
            </a:r>
          </a:p>
          <a:p>
            <a:pPr>
              <a:buNone/>
            </a:pPr>
            <a:r>
              <a:rPr lang="en-US" dirty="0" err="1" smtClean="0"/>
              <a:t>getHobby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this.showList</a:t>
            </a:r>
            <a:r>
              <a:rPr lang="en-US" dirty="0" smtClean="0"/>
              <a:t>=true;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Fully Understanding the Component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</a:t>
            </a:r>
            <a:r>
              <a:rPr lang="en-US" dirty="0" err="1" smtClean="0"/>
              <a:t>ngIf</a:t>
            </a:r>
            <a:r>
              <a:rPr lang="en-US" dirty="0" smtClean="0"/>
              <a:t> with an Else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showList:boolean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err="1" smtClean="0"/>
              <a:t>getHobby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this.showList</a:t>
            </a:r>
            <a:r>
              <a:rPr lang="en-US" dirty="0" smtClean="0"/>
              <a:t>=true;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-------------------------------------------------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(click)="</a:t>
            </a:r>
            <a:r>
              <a:rPr lang="en-US" dirty="0" err="1" smtClean="0"/>
              <a:t>getHobby</a:t>
            </a:r>
            <a:r>
              <a:rPr lang="en-US" dirty="0" smtClean="0"/>
              <a:t>()"&gt;Hobby&lt;/button&gt;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class="list-group" *</a:t>
            </a:r>
            <a:r>
              <a:rPr lang="en-US" dirty="0" err="1" smtClean="0"/>
              <a:t>ngIf</a:t>
            </a:r>
            <a:r>
              <a:rPr lang="en-US" dirty="0" smtClean="0"/>
              <a:t>="</a:t>
            </a:r>
            <a:r>
              <a:rPr lang="en-US" dirty="0" err="1" smtClean="0"/>
              <a:t>showList</a:t>
            </a:r>
            <a:r>
              <a:rPr lang="en-US" dirty="0" smtClean="0"/>
              <a:t>; else </a:t>
            </a:r>
            <a:r>
              <a:rPr lang="en-US" dirty="0" err="1" smtClean="0"/>
              <a:t>noList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class="list-group-item" *</a:t>
            </a:r>
            <a:r>
              <a:rPr lang="en-US" dirty="0" err="1" smtClean="0"/>
              <a:t>ngFor</a:t>
            </a:r>
            <a:r>
              <a:rPr lang="en-US" dirty="0" smtClean="0"/>
              <a:t>="let </a:t>
            </a:r>
            <a:r>
              <a:rPr lang="en-US" dirty="0" err="1" smtClean="0"/>
              <a:t>i</a:t>
            </a:r>
            <a:r>
              <a:rPr lang="en-US" dirty="0" smtClean="0"/>
              <a:t> of </a:t>
            </a:r>
            <a:r>
              <a:rPr lang="en-US" dirty="0" err="1" smtClean="0"/>
              <a:t>listHobby</a:t>
            </a:r>
            <a:r>
              <a:rPr lang="en-US" dirty="0" smtClean="0"/>
              <a:t>"&gt;{{</a:t>
            </a:r>
            <a:r>
              <a:rPr lang="en-US" dirty="0" err="1" smtClean="0"/>
              <a:t>i</a:t>
            </a:r>
            <a:r>
              <a:rPr lang="en-US" dirty="0" smtClean="0"/>
              <a:t>}}&lt;/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ng</a:t>
            </a:r>
            <a:r>
              <a:rPr lang="en-US" dirty="0" smtClean="0"/>
              <a:t>-template #</a:t>
            </a:r>
            <a:r>
              <a:rPr lang="en-US" dirty="0" err="1" smtClean="0"/>
              <a:t>noList</a:t>
            </a:r>
            <a:r>
              <a:rPr lang="en-US" dirty="0" smtClean="0"/>
              <a:t>&gt;&lt;p&gt;No list&lt;/p&gt;&lt;/</a:t>
            </a:r>
            <a:r>
              <a:rPr lang="en-US" dirty="0" err="1" smtClean="0"/>
              <a:t>ng</a:t>
            </a:r>
            <a:r>
              <a:rPr lang="en-US" dirty="0" smtClean="0"/>
              <a:t>-template&gt;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Styling Elements Dynamically with </a:t>
            </a:r>
            <a:r>
              <a:rPr lang="en-US" dirty="0" err="1" smtClean="0"/>
              <a:t>ngStyle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----------------------------</a:t>
            </a:r>
          </a:p>
          <a:p>
            <a:pPr>
              <a:buNone/>
            </a:pPr>
            <a:r>
              <a:rPr lang="en-US" dirty="0" smtClean="0"/>
              <a:t>&lt;div [</a:t>
            </a:r>
            <a:r>
              <a:rPr lang="en-US" dirty="0" err="1" smtClean="0"/>
              <a:t>ngStyle</a:t>
            </a:r>
            <a:r>
              <a:rPr lang="en-US" dirty="0" smtClean="0"/>
              <a:t>]="{'background':'red','font-size':'50px'}"&gt;Change the background color&lt;/div&gt;</a:t>
            </a:r>
          </a:p>
          <a:p>
            <a:pPr>
              <a:buNone/>
            </a:pPr>
            <a:r>
              <a:rPr lang="en-US" dirty="0" smtClean="0"/>
              <a:t>------------------------------</a:t>
            </a:r>
          </a:p>
          <a:p>
            <a:pPr>
              <a:buNone/>
            </a:pPr>
            <a:r>
              <a:rPr lang="en-US" dirty="0" err="1" smtClean="0"/>
              <a:t>isValid:boolean</a:t>
            </a:r>
            <a:r>
              <a:rPr lang="en-US" dirty="0" smtClean="0"/>
              <a:t>=true;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[</a:t>
            </a:r>
            <a:r>
              <a:rPr lang="en-US" dirty="0" err="1" smtClean="0"/>
              <a:t>ngStyle</a:t>
            </a:r>
            <a:r>
              <a:rPr lang="en-US" dirty="0" smtClean="0"/>
              <a:t>]="{'background': </a:t>
            </a:r>
            <a:r>
              <a:rPr lang="en-US" dirty="0" err="1" smtClean="0"/>
              <a:t>isValid</a:t>
            </a:r>
            <a:r>
              <a:rPr lang="en-US" dirty="0" smtClean="0"/>
              <a:t>? '</a:t>
            </a:r>
            <a:r>
              <a:rPr lang="en-US" dirty="0" err="1" smtClean="0"/>
              <a:t>blue':'yellow</a:t>
            </a:r>
            <a:r>
              <a:rPr lang="en-US" dirty="0" smtClean="0"/>
              <a:t>'}"&gt;Change according to condition&lt;/div&gt;</a:t>
            </a:r>
          </a:p>
          <a:p>
            <a:pPr>
              <a:buNone/>
            </a:pPr>
            <a:r>
              <a:rPr lang="en-US" dirty="0" smtClean="0"/>
              <a:t>------------------------------</a:t>
            </a:r>
          </a:p>
          <a:p>
            <a:pPr>
              <a:buNone/>
            </a:pPr>
            <a:r>
              <a:rPr lang="en-US" dirty="0" err="1" smtClean="0"/>
              <a:t>isStatus:boolean</a:t>
            </a:r>
            <a:r>
              <a:rPr lang="en-US" dirty="0" smtClean="0"/>
              <a:t>=false;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constructor() {</a:t>
            </a:r>
          </a:p>
          <a:p>
            <a:pPr>
              <a:buNone/>
            </a:pPr>
            <a:r>
              <a:rPr lang="en-US" dirty="0" err="1" smtClean="0"/>
              <a:t>this.isStatus</a:t>
            </a:r>
            <a:r>
              <a:rPr lang="en-US" dirty="0" smtClean="0"/>
              <a:t>=</a:t>
            </a:r>
            <a:r>
              <a:rPr lang="en-US" dirty="0" err="1" smtClean="0"/>
              <a:t>Math.random</a:t>
            </a:r>
            <a:r>
              <a:rPr lang="en-US" dirty="0" smtClean="0"/>
              <a:t>() &gt; 0.5 ? '</a:t>
            </a:r>
            <a:r>
              <a:rPr lang="en-US" dirty="0" err="1" smtClean="0"/>
              <a:t>StatusOn</a:t>
            </a:r>
            <a:r>
              <a:rPr lang="en-US" dirty="0" smtClean="0"/>
              <a:t>' : '</a:t>
            </a:r>
            <a:r>
              <a:rPr lang="en-US" dirty="0" err="1" smtClean="0"/>
              <a:t>StatusOff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getColor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this.isStatus</a:t>
            </a:r>
            <a:r>
              <a:rPr lang="en-US" dirty="0" smtClean="0"/>
              <a:t>== '</a:t>
            </a:r>
            <a:r>
              <a:rPr lang="en-US" dirty="0" err="1" smtClean="0"/>
              <a:t>StatusOn</a:t>
            </a:r>
            <a:r>
              <a:rPr lang="en-US" dirty="0" smtClean="0"/>
              <a:t>' ? 'green' : 'pink';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[</a:t>
            </a:r>
            <a:r>
              <a:rPr lang="en-US" dirty="0" err="1" smtClean="0"/>
              <a:t>ngStyle</a:t>
            </a:r>
            <a:r>
              <a:rPr lang="en-US" dirty="0" smtClean="0"/>
              <a:t>]="{</a:t>
            </a:r>
            <a:r>
              <a:rPr lang="en-US" dirty="0" err="1" smtClean="0"/>
              <a:t>background:getColor</a:t>
            </a:r>
            <a:r>
              <a:rPr lang="en-US" dirty="0" smtClean="0"/>
              <a:t>()}"&gt;Change according to function: {{</a:t>
            </a:r>
            <a:r>
              <a:rPr lang="en-US" dirty="0" err="1" smtClean="0"/>
              <a:t>isStatus</a:t>
            </a:r>
            <a:r>
              <a:rPr lang="en-US" dirty="0" smtClean="0"/>
              <a:t>}}&lt;/div&gt;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Directives: </a:t>
            </a:r>
            <a:r>
              <a:rPr lang="en-US" dirty="0" err="1" smtClean="0"/>
              <a:t>ngIf</a:t>
            </a:r>
            <a:r>
              <a:rPr lang="en-US" dirty="0" smtClean="0"/>
              <a:t>, </a:t>
            </a:r>
            <a:r>
              <a:rPr lang="en-US" dirty="0" err="1" smtClean="0"/>
              <a:t>ngFor</a:t>
            </a:r>
            <a:r>
              <a:rPr lang="en-US" dirty="0" smtClean="0"/>
              <a:t>, </a:t>
            </a:r>
            <a:r>
              <a:rPr lang="en-US" dirty="0" err="1" smtClean="0"/>
              <a:t>ngClass</a:t>
            </a:r>
            <a:r>
              <a:rPr lang="en-US" dirty="0" smtClean="0"/>
              <a:t>, </a:t>
            </a:r>
            <a:r>
              <a:rPr lang="en-US" dirty="0" err="1" smtClean="0"/>
              <a:t>ngStyle</a:t>
            </a:r>
            <a:r>
              <a:rPr lang="en-US" dirty="0" smtClean="0"/>
              <a:t>, </a:t>
            </a:r>
            <a:r>
              <a:rPr lang="en-US" dirty="0" err="1" smtClean="0"/>
              <a:t>ngSwitch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Unit 2 and Unit 3 </a:t>
            </a:r>
            <a:r>
              <a:rPr lang="en-US" smtClean="0"/>
              <a:t>refer class Demo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Selector as attribute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Open file – </a:t>
            </a:r>
            <a:r>
              <a:rPr lang="en-US" b="1" dirty="0" err="1" smtClean="0"/>
              <a:t>semesters.component.ts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@Component({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selector:'[semesters]',</a:t>
            </a:r>
          </a:p>
          <a:p>
            <a:pPr>
              <a:buNone/>
            </a:pPr>
            <a:r>
              <a:rPr lang="en-US" dirty="0" smtClean="0"/>
              <a:t>	template:`&lt;h2&gt;{{ title }}&lt;/h2&gt;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 *</a:t>
            </a:r>
            <a:r>
              <a:rPr lang="en-US" dirty="0" err="1" smtClean="0"/>
              <a:t>ngFor</a:t>
            </a:r>
            <a:r>
              <a:rPr lang="en-US" dirty="0" smtClean="0"/>
              <a:t>="let semester of semesters"&gt;</a:t>
            </a:r>
          </a:p>
          <a:p>
            <a:pPr>
              <a:buNone/>
            </a:pPr>
            <a:r>
              <a:rPr lang="en-US" dirty="0" smtClean="0"/>
              <a:t>			{{ semester }}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`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Open File </a:t>
            </a:r>
            <a:r>
              <a:rPr lang="en-US" b="1" dirty="0" smtClean="0"/>
              <a:t>– </a:t>
            </a:r>
            <a:r>
              <a:rPr lang="en-US" b="1" dirty="0" err="1" smtClean="0"/>
              <a:t>app.component.html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&lt;!-- &lt;semesters&gt;&lt;/semesters&gt; --&gt;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&lt;div semesters&gt;&lt;/div&gt;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133600"/>
            <a:ext cx="365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0" y="2057400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selector in [  ]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5181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9646" y="5193268"/>
            <a:ext cx="221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Bcz</a:t>
            </a:r>
            <a:r>
              <a:rPr lang="en-US" b="1" dirty="0" smtClean="0"/>
              <a:t> this will not work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Selector as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Open file – </a:t>
            </a:r>
            <a:r>
              <a:rPr lang="en-US" b="1" dirty="0" err="1" smtClean="0"/>
              <a:t>semesters.component.ts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		selector: '.semesters',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Open File </a:t>
            </a:r>
            <a:r>
              <a:rPr lang="en-US" b="1" dirty="0" smtClean="0"/>
              <a:t>– </a:t>
            </a:r>
            <a:r>
              <a:rPr lang="en-US" b="1" dirty="0" err="1" smtClean="0"/>
              <a:t>app.component.html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&lt;div class="semesters"&gt;&lt;/div&gt;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Databinding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89873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 – {{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{{ }} – syntax for interpolation</a:t>
            </a:r>
          </a:p>
          <a:p>
            <a:r>
              <a:rPr lang="en-US" dirty="0" smtClean="0"/>
              <a:t>You can use only that value which at the end convert into </a:t>
            </a:r>
            <a:r>
              <a:rPr lang="en-US" b="1" dirty="0" smtClean="0"/>
              <a:t>string or return string </a:t>
            </a:r>
          </a:p>
          <a:p>
            <a:r>
              <a:rPr lang="en-US" dirty="0" smtClean="0"/>
              <a:t>You can’t  write </a:t>
            </a:r>
            <a:r>
              <a:rPr lang="en-US" b="1" dirty="0" smtClean="0"/>
              <a:t>multiline</a:t>
            </a:r>
            <a:r>
              <a:rPr lang="en-US" dirty="0" smtClean="0"/>
              <a:t> in this and you can’t write block in this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you can not </a:t>
            </a:r>
            <a:r>
              <a:rPr lang="en-US" b="1" dirty="0" smtClean="0"/>
              <a:t>add if or for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You can user </a:t>
            </a:r>
            <a:r>
              <a:rPr lang="en-US" b="1" dirty="0" smtClean="0"/>
              <a:t>ternary expression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make one </a:t>
            </a:r>
            <a:r>
              <a:rPr lang="en-US" b="1" dirty="0" smtClean="0"/>
              <a:t>server component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That print – The Server Component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 make one </a:t>
            </a:r>
            <a:r>
              <a:rPr lang="en-US" b="1" dirty="0" smtClean="0"/>
              <a:t>server component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That print – The Server Component </a:t>
            </a:r>
          </a:p>
          <a:p>
            <a:r>
              <a:rPr lang="en-US" dirty="0" smtClean="0"/>
              <a:t>Now open – </a:t>
            </a:r>
            <a:r>
              <a:rPr lang="en-US" b="1" dirty="0" err="1" smtClean="0"/>
              <a:t>server.component.ts</a:t>
            </a:r>
            <a:r>
              <a:rPr lang="en-US" b="1" dirty="0" smtClean="0"/>
              <a:t> </a:t>
            </a:r>
            <a:r>
              <a:rPr lang="en-US" dirty="0" smtClean="0"/>
              <a:t>– write: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ServerComponent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serverID</a:t>
            </a:r>
            <a:r>
              <a:rPr lang="en-US" b="1" dirty="0" smtClean="0"/>
              <a:t>: number = 10;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serverStatus</a:t>
            </a:r>
            <a:r>
              <a:rPr lang="en-US" b="1" dirty="0" smtClean="0"/>
              <a:t>: string = 'offline';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Open file – </a:t>
            </a:r>
            <a:r>
              <a:rPr lang="en-US" b="1" dirty="0" err="1" smtClean="0"/>
              <a:t>server.component.html</a:t>
            </a:r>
            <a:r>
              <a:rPr lang="en-US" dirty="0" smtClean="0"/>
              <a:t> – write: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&lt;p&gt;{{'Server'}} with ID {{ </a:t>
            </a:r>
            <a:r>
              <a:rPr lang="en-US" b="1" dirty="0" err="1" smtClean="0"/>
              <a:t>serverID</a:t>
            </a:r>
            <a:r>
              <a:rPr lang="en-US" b="1" dirty="0" smtClean="0"/>
              <a:t> }} is {{ </a:t>
            </a:r>
            <a:r>
              <a:rPr lang="en-US" b="1" dirty="0" err="1" smtClean="0"/>
              <a:t>serverStatus</a:t>
            </a:r>
            <a:r>
              <a:rPr lang="en-US" b="1" dirty="0" smtClean="0"/>
              <a:t> }}&lt;/p&gt;</a:t>
            </a:r>
          </a:p>
          <a:p>
            <a:endParaRPr lang="en-US" dirty="0" smtClean="0"/>
          </a:p>
          <a:p>
            <a:r>
              <a:rPr lang="en-US" dirty="0" smtClean="0"/>
              <a:t>Now see the result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3200400"/>
            <a:ext cx="2743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3200400"/>
            <a:ext cx="22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 is not necessary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858</Words>
  <Application>Microsoft Office PowerPoint</Application>
  <PresentationFormat>On-screen Show (4:3)</PresentationFormat>
  <Paragraphs>273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Working with component styles One way : external file</vt:lpstr>
      <vt:lpstr>Another way : Inline</vt:lpstr>
      <vt:lpstr>Fully Understanding the Component Selector</vt:lpstr>
      <vt:lpstr>1. Selector as attribute </vt:lpstr>
      <vt:lpstr>2. Selector as class</vt:lpstr>
      <vt:lpstr>What is Databinding? </vt:lpstr>
      <vt:lpstr>String Interpolation – {{ }}</vt:lpstr>
      <vt:lpstr>Slide 8</vt:lpstr>
      <vt:lpstr>Slide 9</vt:lpstr>
      <vt:lpstr>Slide 10</vt:lpstr>
      <vt:lpstr>Slide 11</vt:lpstr>
      <vt:lpstr>Property Binding</vt:lpstr>
      <vt:lpstr>Slide 13</vt:lpstr>
      <vt:lpstr>Slide 14</vt:lpstr>
      <vt:lpstr>Property Binding vs String Interpolation</vt:lpstr>
      <vt:lpstr>Event Binding</vt:lpstr>
      <vt:lpstr>Slide 17</vt:lpstr>
      <vt:lpstr>Passing and Using Data with Event Binding</vt:lpstr>
      <vt:lpstr>Slide 19</vt:lpstr>
      <vt:lpstr>Two-way-Databinding (Property and event)</vt:lpstr>
      <vt:lpstr>Combining all Forms of Databinding</vt:lpstr>
      <vt:lpstr>Binding Example</vt:lpstr>
      <vt:lpstr>Understanding Directives</vt:lpstr>
      <vt:lpstr>What are Directives?</vt:lpstr>
      <vt:lpstr>Using ngIf to Output Data Conditionally</vt:lpstr>
      <vt:lpstr>Directive</vt:lpstr>
      <vt:lpstr>Slide 27</vt:lpstr>
      <vt:lpstr>Slide 28</vt:lpstr>
      <vt:lpstr>Slide 29</vt:lpstr>
      <vt:lpstr>Enhancing ngIf with an Else Condition</vt:lpstr>
      <vt:lpstr>Styling Elements Dynamically with ngStyle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component styles</dc:title>
  <dc:creator>Rachana</dc:creator>
  <cp:lastModifiedBy>Rachana</cp:lastModifiedBy>
  <cp:revision>178</cp:revision>
  <dcterms:created xsi:type="dcterms:W3CDTF">2006-08-16T00:00:00Z</dcterms:created>
  <dcterms:modified xsi:type="dcterms:W3CDTF">2019-07-13T10:37:15Z</dcterms:modified>
</cp:coreProperties>
</file>