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603B-00EA-5640-93B8-AA3030553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PathBinder</a:t>
            </a:r>
            <a:r>
              <a:rPr lang="en-US" dirty="0"/>
              <a:t>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A61CF-A407-3248-B134-8569A1829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Attack of the retreating invisible cows!</a:t>
            </a:r>
          </a:p>
        </p:txBody>
      </p:sp>
    </p:spTree>
    <p:extLst>
      <p:ext uri="{BB962C8B-B14F-4D97-AF65-F5344CB8AC3E}">
        <p14:creationId xmlns:p14="http://schemas.microsoft.com/office/powerpoint/2010/main" val="28584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E1B2-0582-0B49-A240-75088B06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offer?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D393A-4014-D741-B798-0B7D741BD877}"/>
              </a:ext>
            </a:extLst>
          </p:cNvPr>
          <p:cNvSpPr txBox="1"/>
          <p:nvPr/>
        </p:nvSpPr>
        <p:spPr>
          <a:xfrm rot="20399998">
            <a:off x="1789888" y="2256817"/>
            <a:ext cx="1517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B783-004E-E640-BD8D-8906CDF9374E}"/>
              </a:ext>
            </a:extLst>
          </p:cNvPr>
          <p:cNvSpPr txBox="1"/>
          <p:nvPr/>
        </p:nvSpPr>
        <p:spPr>
          <a:xfrm rot="19912517">
            <a:off x="4490704" y="4552545"/>
            <a:ext cx="1715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Ryan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F85FE-3831-384F-8F60-9408161B1A4D}"/>
              </a:ext>
            </a:extLst>
          </p:cNvPr>
          <p:cNvSpPr txBox="1"/>
          <p:nvPr/>
        </p:nvSpPr>
        <p:spPr>
          <a:xfrm rot="2069179">
            <a:off x="4748254" y="2381845"/>
            <a:ext cx="1515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SaaS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F9E31-192B-C14E-9DEE-D3A649647EF6}"/>
              </a:ext>
            </a:extLst>
          </p:cNvPr>
          <p:cNvSpPr txBox="1"/>
          <p:nvPr/>
        </p:nvSpPr>
        <p:spPr>
          <a:xfrm rot="1926686">
            <a:off x="1279707" y="4552543"/>
            <a:ext cx="2537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For-Profit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367F-546E-864A-B878-743CF9BEB1EC}"/>
              </a:ext>
            </a:extLst>
          </p:cNvPr>
          <p:cNvSpPr txBox="1"/>
          <p:nvPr/>
        </p:nvSpPr>
        <p:spPr>
          <a:xfrm>
            <a:off x="3610412" y="3191406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89D26-30D3-6342-8272-9782752BDAD4}"/>
              </a:ext>
            </a:extLst>
          </p:cNvPr>
          <p:cNvSpPr txBox="1"/>
          <p:nvPr/>
        </p:nvSpPr>
        <p:spPr>
          <a:xfrm>
            <a:off x="7402749" y="3262568"/>
            <a:ext cx="1947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=  ?</a:t>
            </a:r>
          </a:p>
        </p:txBody>
      </p:sp>
    </p:spTree>
    <p:extLst>
      <p:ext uri="{BB962C8B-B14F-4D97-AF65-F5344CB8AC3E}">
        <p14:creationId xmlns:p14="http://schemas.microsoft.com/office/powerpoint/2010/main" val="58436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685E-10C0-3D4C-B2A7-64F7DBB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F22-4362-4D44-B27C-D7384ED7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Payment Gateway</a:t>
            </a:r>
          </a:p>
          <a:p>
            <a:pPr lvl="1"/>
            <a:r>
              <a:rPr lang="en-US" sz="2000" dirty="0"/>
              <a:t>Serverless Application</a:t>
            </a:r>
          </a:p>
          <a:p>
            <a:pPr lvl="1"/>
            <a:r>
              <a:rPr lang="en-US" sz="2000" dirty="0"/>
              <a:t>Centralized payment connector</a:t>
            </a:r>
          </a:p>
          <a:p>
            <a:pPr lvl="1"/>
            <a:r>
              <a:rPr lang="en-US" sz="2000" dirty="0"/>
              <a:t>Secure</a:t>
            </a:r>
          </a:p>
          <a:p>
            <a:pPr lvl="1"/>
            <a:r>
              <a:rPr lang="en-US" sz="2000" dirty="0"/>
              <a:t>Event-driven (not yet)</a:t>
            </a:r>
          </a:p>
        </p:txBody>
      </p:sp>
    </p:spTree>
    <p:extLst>
      <p:ext uri="{BB962C8B-B14F-4D97-AF65-F5344CB8AC3E}">
        <p14:creationId xmlns:p14="http://schemas.microsoft.com/office/powerpoint/2010/main" val="286128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B6E-3339-1F40-8BBE-3BAD9606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br>
              <a:rPr lang="en-US" dirty="0"/>
            </a:br>
            <a:r>
              <a:rPr lang="en-US" sz="2400" dirty="0"/>
              <a:t> -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05723-134E-0547-A4AB-97EAF613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3" y="2088030"/>
            <a:ext cx="5307597" cy="297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A27D5-D29D-B24C-BAB3-E78CE8E4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30" y="2088030"/>
            <a:ext cx="5307597" cy="29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3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34A-B931-CC49-8BC7-D0D7DBB0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br>
              <a:rPr lang="en-US" dirty="0"/>
            </a:br>
            <a:r>
              <a:rPr lang="en-US" sz="2400" dirty="0"/>
              <a:t> - Payment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C64-CDFC-1944-9E3E-CF3732C1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per request</a:t>
            </a:r>
          </a:p>
          <a:p>
            <a:pPr lvl="1"/>
            <a:r>
              <a:rPr lang="en-US" dirty="0"/>
              <a:t>If no one is using it, you don’t pay!</a:t>
            </a:r>
          </a:p>
          <a:p>
            <a:r>
              <a:rPr lang="en-US" dirty="0"/>
              <a:t>AWS API Gateway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year, 1,000,000 requests per month are free</a:t>
            </a:r>
          </a:p>
          <a:p>
            <a:pPr lvl="1"/>
            <a:r>
              <a:rPr lang="en-US" dirty="0"/>
              <a:t>$0.0000035 per request thereafter ($3.50/1M)</a:t>
            </a:r>
          </a:p>
          <a:p>
            <a:r>
              <a:rPr lang="en-US" dirty="0"/>
              <a:t>AWS Lambda</a:t>
            </a:r>
          </a:p>
          <a:p>
            <a:pPr lvl="1"/>
            <a:r>
              <a:rPr lang="en-US" dirty="0"/>
              <a:t>1,000,000 requests per month are free forever</a:t>
            </a:r>
          </a:p>
        </p:txBody>
      </p:sp>
    </p:spTree>
    <p:extLst>
      <p:ext uri="{BB962C8B-B14F-4D97-AF65-F5344CB8AC3E}">
        <p14:creationId xmlns:p14="http://schemas.microsoft.com/office/powerpoint/2010/main" val="341274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9D13-B383-5B4D-BBF9-6F355748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Processor</a:t>
            </a:r>
            <a:br>
              <a:rPr lang="en-US" dirty="0"/>
            </a:br>
            <a:r>
              <a:rPr lang="en-US" sz="2400" dirty="0"/>
              <a:t> - Stripe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3C2D-AACD-2045-BAEB-E3D3A73D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comparable to </a:t>
            </a:r>
            <a:r>
              <a:rPr lang="en-US" dirty="0" err="1"/>
              <a:t>Paypal</a:t>
            </a:r>
            <a:r>
              <a:rPr lang="en-US" dirty="0"/>
              <a:t> and Square</a:t>
            </a:r>
          </a:p>
          <a:p>
            <a:pPr lvl="1"/>
            <a:r>
              <a:rPr lang="en-US" dirty="0"/>
              <a:t>2.9% + $0.30 per transaction</a:t>
            </a:r>
          </a:p>
          <a:p>
            <a:r>
              <a:rPr lang="en-US" dirty="0"/>
              <a:t>Offers built-in recurring subscription charges</a:t>
            </a:r>
          </a:p>
        </p:txBody>
      </p:sp>
    </p:spTree>
    <p:extLst>
      <p:ext uri="{BB962C8B-B14F-4D97-AF65-F5344CB8AC3E}">
        <p14:creationId xmlns:p14="http://schemas.microsoft.com/office/powerpoint/2010/main" val="142731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1E5C-F688-554C-9AE9-257F29DF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8BE7-7DA1-9D4F-BEAF-FE50D1A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Stripe’s dashboard</a:t>
            </a:r>
          </a:p>
          <a:p>
            <a:r>
              <a:rPr lang="en-US" dirty="0"/>
              <a:t>Create a product / plan</a:t>
            </a:r>
          </a:p>
          <a:p>
            <a:r>
              <a:rPr lang="en-US" dirty="0"/>
              <a:t>Deploy Payment Gateway</a:t>
            </a:r>
          </a:p>
          <a:p>
            <a:r>
              <a:rPr lang="en-US" dirty="0"/>
              <a:t>Call API</a:t>
            </a:r>
          </a:p>
          <a:p>
            <a:pPr lvl="1"/>
            <a:r>
              <a:rPr lang="en-US" dirty="0"/>
              <a:t>Show API Key </a:t>
            </a:r>
            <a:r>
              <a:rPr lang="en-US" dirty="0" err="1"/>
              <a:t>auth</a:t>
            </a:r>
            <a:r>
              <a:rPr lang="en-US" dirty="0"/>
              <a:t> failure</a:t>
            </a:r>
          </a:p>
          <a:p>
            <a:pPr lvl="1"/>
            <a:r>
              <a:rPr lang="en-US" dirty="0"/>
              <a:t>Create API Key</a:t>
            </a:r>
          </a:p>
          <a:p>
            <a:pPr lvl="1"/>
            <a:r>
              <a:rPr lang="en-US" dirty="0"/>
              <a:t>Try again!</a:t>
            </a:r>
          </a:p>
        </p:txBody>
      </p:sp>
    </p:spTree>
    <p:extLst>
      <p:ext uri="{BB962C8B-B14F-4D97-AF65-F5344CB8AC3E}">
        <p14:creationId xmlns:p14="http://schemas.microsoft.com/office/powerpoint/2010/main" val="331808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128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PathBinder Hackathon</vt:lpstr>
      <vt:lpstr>What can we offer?</vt:lpstr>
      <vt:lpstr>Introducing…</vt:lpstr>
      <vt:lpstr>Serverless  - Security</vt:lpstr>
      <vt:lpstr>Serverless  - Payment Model</vt:lpstr>
      <vt:lpstr>Payment Processor  - Stripe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LifeBinder Hackathon</dc:title>
  <dc:creator>Ryan Jensen</dc:creator>
  <cp:lastModifiedBy>Ryan Jensen</cp:lastModifiedBy>
  <cp:revision>4</cp:revision>
  <dcterms:created xsi:type="dcterms:W3CDTF">2018-10-28T18:13:28Z</dcterms:created>
  <dcterms:modified xsi:type="dcterms:W3CDTF">2018-10-28T21:52:00Z</dcterms:modified>
</cp:coreProperties>
</file>