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32244cd8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32244cd8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2244cd8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2244cd8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2244cd8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2244cd8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2244cd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2244cd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2244cd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2244cd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32244cd8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32244cd8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3bd679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3bd679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3bd679a5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3bd679a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32244cd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32244cd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Stellar Abundances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Raihan Malik, Seth Ketchem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4799875" y="2987450"/>
            <a:ext cx="37092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r>
              <a:rPr lang="en"/>
              <a:t> of Work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Coding - Raihan Malik, Seth Ketchem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 - Seth Ketchem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Presentation - Raihan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Understand: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Curve of growth method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stellar abundance is properly measured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Boltzman &amp; Saha equations + application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Report results in ways that physicists / astronomers do/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550" y="250175"/>
            <a:ext cx="7613850" cy="47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type="title"/>
          </p:nvPr>
        </p:nvSpPr>
        <p:spPr>
          <a:xfrm>
            <a:off x="231975" y="352305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Spectroscopic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6243" y="214600"/>
            <a:ext cx="5736199" cy="47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>
            <p:ph type="title"/>
          </p:nvPr>
        </p:nvSpPr>
        <p:spPr>
          <a:xfrm>
            <a:off x="185025" y="2947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Curve of Growth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Boltzmann </a:t>
            </a:r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4572000" y="845600"/>
            <a:ext cx="3753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Saha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2" y="1367425"/>
            <a:ext cx="3058833" cy="113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984" y="1367429"/>
            <a:ext cx="5511868" cy="113857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48975" y="2658650"/>
            <a:ext cx="30588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aseline="-25000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</a:t>
            </a:r>
            <a:r>
              <a:rPr baseline="-25000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3p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N</a:t>
            </a:r>
            <a:r>
              <a:rPr baseline="-25000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= N</a:t>
            </a:r>
            <a:r>
              <a:rPr baseline="-25000"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50" y="3386425"/>
            <a:ext cx="39719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8"/>
          <p:cNvPicPr preferRelativeResize="0"/>
          <p:nvPr/>
        </p:nvPicPr>
        <p:blipFill rotWithShape="1">
          <a:blip r:embed="rId3">
            <a:alphaModFix/>
          </a:blip>
          <a:srcRect b="21042" l="0" r="0" t="0"/>
          <a:stretch/>
        </p:blipFill>
        <p:spPr>
          <a:xfrm>
            <a:off x="0" y="0"/>
            <a:ext cx="9144001" cy="25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 = 8.24 x 10</a:t>
            </a: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(from curve of growth)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/N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0.0434 (from Boltzmann)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aII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/N</a:t>
            </a:r>
            <a:r>
              <a:rPr baseline="-25000" lang="en" sz="2000"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= 2477.66 (from Saha)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Column Density = 2.13 x 10</a:t>
            </a:r>
            <a:r>
              <a:rPr baseline="30000" lang="en" sz="2000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3">
            <a:alphaModFix/>
          </a:blip>
          <a:srcRect b="21042" l="0" r="0" t="0"/>
          <a:stretch/>
        </p:blipFill>
        <p:spPr>
          <a:xfrm>
            <a:off x="0" y="0"/>
            <a:ext cx="9144001" cy="2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37575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3.23 x 10</a:t>
            </a:r>
            <a:r>
              <a:rPr baseline="30000"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-6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057150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6.51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086850" y="2646900"/>
            <a:ext cx="30297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0.209</a:t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301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measurement and calculations for the NA abundance are consistent with known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Error from a combination of factors: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Assumption of oscillator strength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Estimate from the curve of growth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Calculation of equivalent width.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538" y="1661625"/>
            <a:ext cx="511492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