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32244cd8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32244cd8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32244cd8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32244cd8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2244cd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2244cd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32244cd8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32244cd8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32244cd8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32244cd8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32244cd8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32244cd8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3bd679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3bd679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3bd679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3bd679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32244cd8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32244cd8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Stellar Abundances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Raihan Malik, Seth Ketchem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799875" y="2987450"/>
            <a:ext cx="37092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</a:t>
            </a:r>
            <a:r>
              <a:rPr lang="en"/>
              <a:t> of Work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Coding - Raihan Malik, Seth Ketchem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Paper - Seth Ketchem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Presentation - Raihan Malik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Curve of growth method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stellar abundance is properly measured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Boltzmann</a:t>
            </a:r>
            <a:r>
              <a:rPr lang="en" sz="1600"/>
              <a:t> &amp; Saha equations +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Report results in ways that physicists / astronomers do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75" y="836275"/>
            <a:ext cx="6583924" cy="406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231975" y="17052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Spectroscopic Data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6949275" y="836275"/>
            <a:ext cx="18132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Utilized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find the 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equivalent width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=&gt; The width of a rectangle such that its area is equal to the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within the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spectral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line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243" y="214600"/>
            <a:ext cx="5736199" cy="47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>
            <p:ph type="title"/>
          </p:nvPr>
        </p:nvSpPr>
        <p:spPr>
          <a:xfrm>
            <a:off x="207225" y="25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Curve of Growth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362625" y="1043500"/>
            <a:ext cx="27456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corresponding x-value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AutoNum type="alphaLcPeriod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Using equivalent width and absorption wavelength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N, the number density of Sodium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31150" y="21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Boltzmann </a:t>
            </a:r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331150" y="1933525"/>
            <a:ext cx="1008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Saha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2" y="753613"/>
            <a:ext cx="3058833" cy="113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59" y="2427329"/>
            <a:ext cx="5511868" cy="113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150" y="4170875"/>
            <a:ext cx="39719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331150" y="3650500"/>
            <a:ext cx="4405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Combined Ratios</a:t>
            </a:r>
            <a:endParaRPr sz="2700"/>
          </a:p>
        </p:txBody>
      </p:sp>
      <p:sp>
        <p:nvSpPr>
          <p:cNvPr id="160" name="Google Shape;160;p17"/>
          <p:cNvSpPr txBox="1"/>
          <p:nvPr/>
        </p:nvSpPr>
        <p:spPr>
          <a:xfrm>
            <a:off x="3559750" y="1114700"/>
            <a:ext cx="4062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ratio of grounded state vs excited state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972375" y="2765458"/>
            <a:ext cx="27753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ratio of neutral to ionized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430000" y="4235008"/>
            <a:ext cx="27753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total column density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21042" l="0" r="0" t="0"/>
          <a:stretch/>
        </p:blipFill>
        <p:spPr>
          <a:xfrm>
            <a:off x="0" y="1259525"/>
            <a:ext cx="9144001" cy="2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>
            <p:ph idx="4294967295" type="title"/>
          </p:nvPr>
        </p:nvSpPr>
        <p:spPr>
          <a:xfrm>
            <a:off x="819150" y="186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The three main ways to present abundance</a:t>
            </a:r>
            <a:endParaRPr b="1"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 = 8.24 x 10</a:t>
            </a:r>
            <a:r>
              <a:rPr baseline="30000" lang="en" sz="20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(from curve of growth)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/N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= 0.0434 (from Boltzmann)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aII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/N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= 2477.66 (from Saha)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Column Density = 2.13 x 10</a:t>
            </a:r>
            <a:r>
              <a:rPr baseline="30000" lang="en" sz="20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21042" l="0" r="0" t="0"/>
          <a:stretch/>
        </p:blipFill>
        <p:spPr>
          <a:xfrm>
            <a:off x="0" y="0"/>
            <a:ext cx="9144001" cy="2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37575" y="2646900"/>
            <a:ext cx="30297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3.23 x 10</a:t>
            </a:r>
            <a:r>
              <a:rPr baseline="30000"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-6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057150" y="2646900"/>
            <a:ext cx="30297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6.51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6086850" y="2646900"/>
            <a:ext cx="30297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0.209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990725"/>
            <a:ext cx="3011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measurement and calculations for the NA abundance are consistent with known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from a combination of factors: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Assumption of oscillator strength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Estimate from the curve of growth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Calculation of equivalent width.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538" y="1661625"/>
            <a:ext cx="51149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