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02E"/>
    <a:srgbClr val="191919"/>
    <a:srgbClr val="15A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126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1AA-5FF8-C74E-9F2A-2A903FA31FFA}" type="datetimeFigureOut">
              <a:rPr lang="en-US" smtClean="0"/>
              <a:t>04/03/20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501-E897-E141-80DB-AFEF09E8D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0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1AA-5FF8-C74E-9F2A-2A903FA31FFA}" type="datetimeFigureOut">
              <a:rPr lang="en-US" smtClean="0"/>
              <a:t>04/03/20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501-E897-E141-80DB-AFEF09E8D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4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1AA-5FF8-C74E-9F2A-2A903FA31FFA}" type="datetimeFigureOut">
              <a:rPr lang="en-US" smtClean="0"/>
              <a:t>04/03/20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501-E897-E141-80DB-AFEF09E8D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7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1AA-5FF8-C74E-9F2A-2A903FA31FFA}" type="datetimeFigureOut">
              <a:rPr lang="en-US" smtClean="0"/>
              <a:t>04/03/20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501-E897-E141-80DB-AFEF09E8D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1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1AA-5FF8-C74E-9F2A-2A903FA31FFA}" type="datetimeFigureOut">
              <a:rPr lang="en-US" smtClean="0"/>
              <a:t>04/03/20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501-E897-E141-80DB-AFEF09E8D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1AA-5FF8-C74E-9F2A-2A903FA31FFA}" type="datetimeFigureOut">
              <a:rPr lang="en-US" smtClean="0"/>
              <a:t>04/03/20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501-E897-E141-80DB-AFEF09E8D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4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1AA-5FF8-C74E-9F2A-2A903FA31FFA}" type="datetimeFigureOut">
              <a:rPr lang="en-US" smtClean="0"/>
              <a:t>04/03/20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501-E897-E141-80DB-AFEF09E8D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5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1AA-5FF8-C74E-9F2A-2A903FA31FFA}" type="datetimeFigureOut">
              <a:rPr lang="en-US" smtClean="0"/>
              <a:t>04/03/20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501-E897-E141-80DB-AFEF09E8D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1AA-5FF8-C74E-9F2A-2A903FA31FFA}" type="datetimeFigureOut">
              <a:rPr lang="en-US" smtClean="0"/>
              <a:t>04/03/20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501-E897-E141-80DB-AFEF09E8D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1AA-5FF8-C74E-9F2A-2A903FA31FFA}" type="datetimeFigureOut">
              <a:rPr lang="en-US" smtClean="0"/>
              <a:t>04/03/20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501-E897-E141-80DB-AFEF09E8D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61AA-5FF8-C74E-9F2A-2A903FA31FFA}" type="datetimeFigureOut">
              <a:rPr lang="en-US" smtClean="0"/>
              <a:t>04/03/20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501-E897-E141-80DB-AFEF09E8D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561AA-5FF8-C74E-9F2A-2A903FA31FFA}" type="datetimeFigureOut">
              <a:rPr lang="en-US" smtClean="0"/>
              <a:t>04/03/20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A501-E897-E141-80DB-AFEF09E8D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A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5400000" flipV="1">
            <a:off x="1686720" y="416717"/>
            <a:ext cx="5984874" cy="10739442"/>
          </a:xfrm>
          <a:prstGeom prst="parallelogram">
            <a:avLst/>
          </a:prstGeom>
          <a:solidFill>
            <a:srgbClr val="1919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rot="5400000" flipV="1">
            <a:off x="1297781" y="3321846"/>
            <a:ext cx="2262188" cy="730248"/>
          </a:xfrm>
          <a:prstGeom prst="trapezoid">
            <a:avLst>
              <a:gd name="adj" fmla="val 14610"/>
            </a:avLst>
          </a:prstGeom>
          <a:solidFill>
            <a:srgbClr val="1919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063749" y="2508250"/>
            <a:ext cx="730249" cy="1289050"/>
          </a:xfrm>
          <a:custGeom>
            <a:avLst/>
            <a:gdLst>
              <a:gd name="connsiteX0" fmla="*/ 723900 w 723900"/>
              <a:gd name="connsiteY0" fmla="*/ 0 h 1257300"/>
              <a:gd name="connsiteX1" fmla="*/ 723900 w 723900"/>
              <a:gd name="connsiteY1" fmla="*/ 1257300 h 1257300"/>
              <a:gd name="connsiteX2" fmla="*/ 0 w 723900"/>
              <a:gd name="connsiteY2" fmla="*/ 787400 h 1257300"/>
              <a:gd name="connsiteX3" fmla="*/ 0 w 723900"/>
              <a:gd name="connsiteY3" fmla="*/ 127000 h 1257300"/>
              <a:gd name="connsiteX4" fmla="*/ 723900 w 723900"/>
              <a:gd name="connsiteY4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1257300">
                <a:moveTo>
                  <a:pt x="723900" y="0"/>
                </a:moveTo>
                <a:lnTo>
                  <a:pt x="723900" y="1257300"/>
                </a:lnTo>
                <a:lnTo>
                  <a:pt x="0" y="787400"/>
                </a:lnTo>
                <a:lnTo>
                  <a:pt x="0" y="127000"/>
                </a:lnTo>
                <a:lnTo>
                  <a:pt x="723900" y="0"/>
                </a:lnTo>
                <a:close/>
              </a:path>
            </a:pathLst>
          </a:custGeom>
          <a:solidFill>
            <a:srgbClr val="0840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8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apple</cp:lastModifiedBy>
  <cp:revision>3</cp:revision>
  <dcterms:created xsi:type="dcterms:W3CDTF">2020-03-04T07:25:23Z</dcterms:created>
  <dcterms:modified xsi:type="dcterms:W3CDTF">2020-03-04T07:51:26Z</dcterms:modified>
</cp:coreProperties>
</file>