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5"/>
    <p:sldMasterId id="2147483707" r:id="rId6"/>
    <p:sldMasterId id="2147483719" r:id="rId7"/>
    <p:sldMasterId id="2147483695" r:id="rId8"/>
  </p:sldMasterIdLst>
  <p:notesMasterIdLst>
    <p:notesMasterId r:id="rId32"/>
  </p:notesMasterIdLst>
  <p:handoutMasterIdLst>
    <p:handoutMasterId r:id="rId33"/>
  </p:handoutMasterIdLst>
  <p:sldIdLst>
    <p:sldId id="309" r:id="rId9"/>
    <p:sldId id="321" r:id="rId10"/>
    <p:sldId id="322" r:id="rId11"/>
    <p:sldId id="278" r:id="rId12"/>
    <p:sldId id="259" r:id="rId13"/>
    <p:sldId id="310" r:id="rId14"/>
    <p:sldId id="290" r:id="rId15"/>
    <p:sldId id="284" r:id="rId16"/>
    <p:sldId id="289" r:id="rId17"/>
    <p:sldId id="285" r:id="rId18"/>
    <p:sldId id="312" r:id="rId19"/>
    <p:sldId id="311" r:id="rId20"/>
    <p:sldId id="313" r:id="rId21"/>
    <p:sldId id="293" r:id="rId22"/>
    <p:sldId id="291" r:id="rId23"/>
    <p:sldId id="314" r:id="rId24"/>
    <p:sldId id="315" r:id="rId25"/>
    <p:sldId id="316" r:id="rId26"/>
    <p:sldId id="317" r:id="rId27"/>
    <p:sldId id="318" r:id="rId28"/>
    <p:sldId id="319" r:id="rId29"/>
    <p:sldId id="320" r:id="rId30"/>
    <p:sldId id="277" r:id="rId31"/>
  </p:sldIdLst>
  <p:sldSz cx="9144000" cy="5143500" type="screen16x9"/>
  <p:notesSz cx="6834188" cy="9979025"/>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723">
          <p15:clr>
            <a:srgbClr val="A4A3A4"/>
          </p15:clr>
        </p15:guide>
        <p15:guide id="2" orient="horz" pos="666">
          <p15:clr>
            <a:srgbClr val="A4A3A4"/>
          </p15:clr>
        </p15:guide>
        <p15:guide id="3" pos="5552">
          <p15:clr>
            <a:srgbClr val="A4A3A4"/>
          </p15:clr>
        </p15:guide>
        <p15:guide id="4" pos="224">
          <p15:clr>
            <a:srgbClr val="A4A3A4"/>
          </p15:clr>
        </p15:guide>
        <p15:guide id="5" orient="horz" pos="2471">
          <p15:clr>
            <a:srgbClr val="A4A3A4"/>
          </p15:clr>
        </p15:guide>
        <p15:guide id="6" orient="horz" pos="584">
          <p15:clr>
            <a:srgbClr val="A4A3A4"/>
          </p15:clr>
        </p15:guide>
        <p15:guide id="7" orient="horz" pos="1525">
          <p15:clr>
            <a:srgbClr val="A4A3A4"/>
          </p15:clr>
        </p15:guide>
        <p15:guide id="8" orient="horz" pos="176">
          <p15:clr>
            <a:srgbClr val="A4A3A4"/>
          </p15:clr>
        </p15:guide>
        <p15:guide id="9" orient="horz" pos="644">
          <p15:clr>
            <a:srgbClr val="A4A3A4"/>
          </p15:clr>
        </p15:guide>
        <p15:guide id="10" orient="horz" pos="3151">
          <p15:clr>
            <a:srgbClr val="A4A3A4"/>
          </p15:clr>
        </p15:guide>
        <p15:guide id="11" orient="horz" pos="2645">
          <p15:clr>
            <a:srgbClr val="A4A3A4"/>
          </p15:clr>
        </p15:guide>
        <p15:guide id="12" pos="5534">
          <p15:clr>
            <a:srgbClr val="A4A3A4"/>
          </p15:clr>
        </p15:guide>
        <p15:guide id="13" pos="227">
          <p15:clr>
            <a:srgbClr val="A4A3A4"/>
          </p15:clr>
        </p15:guide>
        <p15:guide id="14" pos="2970">
          <p15:clr>
            <a:srgbClr val="A4A3A4"/>
          </p15:clr>
        </p15:guide>
        <p15:guide id="15" pos="476">
          <p15:clr>
            <a:srgbClr val="A4A3A4"/>
          </p15:clr>
        </p15:guide>
        <p15:guide id="16" pos="2790">
          <p15:clr>
            <a:srgbClr val="A4A3A4"/>
          </p15:clr>
        </p15:guide>
      </p15:sldGuideLst>
    </p:ext>
    <p:ext uri="{2D200454-40CA-4A62-9FC3-DE9A4176ACB9}">
      <p15:notesGuideLst xmlns="" xmlns:p15="http://schemas.microsoft.com/office/powerpoint/2012/main">
        <p15:guide id="1" orient="horz" pos="3143">
          <p15:clr>
            <a:srgbClr val="A4A3A4"/>
          </p15:clr>
        </p15:guide>
        <p15:guide id="2" pos="215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7888A"/>
    <a:srgbClr val="666666"/>
    <a:srgbClr val="5353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DA37D80-6434-44D0-A028-1B22A696006F}" styleName="Helle Formatvorlage 3 - Akz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660B408-B3CF-4A94-85FC-2B1E0A45F4A2}" styleName="Dunkle Formatvorlage 2 - Akzent 1/Akz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unkle Formatvorlag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unkle Formatvorlage 2 - Akzent 5/Akz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8603FDC-E32A-4AB5-989C-0864C3EAD2B8}" styleName="Designformatvorlage 2 - Akz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03447BB-5D67-496B-8E87-E561075AD55C}" styleName="Dunkle Formatvorlage 1 - Akz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ittlere Formatvorlage 3 - Akz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00" autoAdjust="0"/>
  </p:normalViewPr>
  <p:slideViewPr>
    <p:cSldViewPr snapToGrid="0">
      <p:cViewPr varScale="1">
        <p:scale>
          <a:sx n="252" d="100"/>
          <a:sy n="252" d="100"/>
        </p:scale>
        <p:origin x="-426" y="-96"/>
      </p:cViewPr>
      <p:guideLst>
        <p:guide orient="horz" pos="2723"/>
        <p:guide orient="horz" pos="666"/>
        <p:guide orient="horz" pos="2471"/>
        <p:guide orient="horz" pos="584"/>
        <p:guide orient="horz" pos="1525"/>
        <p:guide orient="horz" pos="176"/>
        <p:guide orient="horz" pos="644"/>
        <p:guide orient="horz" pos="3151"/>
        <p:guide orient="horz" pos="2645"/>
        <p:guide pos="5552"/>
        <p:guide pos="224"/>
        <p:guide pos="5534"/>
        <p:guide pos="227"/>
        <p:guide pos="2970"/>
        <p:guide pos="476"/>
        <p:guide pos="279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9" d="100"/>
          <a:sy n="59" d="100"/>
        </p:scale>
        <p:origin x="-2712" y="-77"/>
      </p:cViewPr>
      <p:guideLst>
        <p:guide orient="horz" pos="3143"/>
        <p:guide pos="215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presProps" Target="presProp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61481" cy="498951"/>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71125" y="0"/>
            <a:ext cx="2961481" cy="498951"/>
          </a:xfrm>
          <a:prstGeom prst="rect">
            <a:avLst/>
          </a:prstGeom>
        </p:spPr>
        <p:txBody>
          <a:bodyPr vert="horz" lIns="91440" tIns="45720" rIns="91440" bIns="45720" rtlCol="0"/>
          <a:lstStyle>
            <a:lvl1pPr algn="r">
              <a:defRPr sz="1200"/>
            </a:lvl1pPr>
          </a:lstStyle>
          <a:p>
            <a:fld id="{9E158CDE-C114-442B-91BB-C02E4A897291}" type="datetimeFigureOut">
              <a:rPr lang="de-DE" smtClean="0"/>
              <a:t>12.12.2017</a:t>
            </a:fld>
            <a:endParaRPr lang="de-DE"/>
          </a:p>
        </p:txBody>
      </p:sp>
      <p:sp>
        <p:nvSpPr>
          <p:cNvPr id="4" name="Fußzeilenplatzhalter 3"/>
          <p:cNvSpPr>
            <a:spLocks noGrp="1"/>
          </p:cNvSpPr>
          <p:nvPr>
            <p:ph type="ftr" sz="quarter" idx="2"/>
          </p:nvPr>
        </p:nvSpPr>
        <p:spPr>
          <a:xfrm>
            <a:off x="0" y="9478342"/>
            <a:ext cx="2961481" cy="498951"/>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71125" y="9478342"/>
            <a:ext cx="2961481" cy="498951"/>
          </a:xfrm>
          <a:prstGeom prst="rect">
            <a:avLst/>
          </a:prstGeom>
        </p:spPr>
        <p:txBody>
          <a:bodyPr vert="horz" lIns="91440" tIns="45720" rIns="91440" bIns="45720" rtlCol="0" anchor="b"/>
          <a:lstStyle>
            <a:lvl1pPr algn="r">
              <a:defRPr sz="1200"/>
            </a:lvl1pPr>
          </a:lstStyle>
          <a:p>
            <a:fld id="{90D94D9C-2044-4EEC-8AAC-456FB9F09C0A}" type="slidenum">
              <a:rPr lang="de-DE" smtClean="0"/>
              <a:t>‹#›</a:t>
            </a:fld>
            <a:endParaRPr lang="de-DE"/>
          </a:p>
        </p:txBody>
      </p:sp>
    </p:spTree>
    <p:extLst>
      <p:ext uri="{BB962C8B-B14F-4D97-AF65-F5344CB8AC3E}">
        <p14:creationId xmlns:p14="http://schemas.microsoft.com/office/powerpoint/2010/main" val="26391051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1143000" y="0"/>
            <a:ext cx="9139238" cy="5141913"/>
          </a:xfrm>
          <a:prstGeom prst="rect">
            <a:avLst/>
          </a:prstGeom>
          <a:noFill/>
          <a:ln w="12700">
            <a:no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0" y="5676181"/>
            <a:ext cx="6834188" cy="3907841"/>
          </a:xfrm>
          <a:prstGeom prst="rect">
            <a:avLst/>
          </a:prstGeom>
        </p:spPr>
        <p:txBody>
          <a:bodyPr vert="horz" lIns="252000" tIns="45720" rIns="252000" bIns="45720" rtlCol="0"/>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p:txBody>
      </p:sp>
      <p:sp>
        <p:nvSpPr>
          <p:cNvPr id="7" name="Foliennummernplatzhalter 6"/>
          <p:cNvSpPr>
            <a:spLocks noGrp="1"/>
          </p:cNvSpPr>
          <p:nvPr>
            <p:ph type="sldNum" sz="quarter" idx="5"/>
          </p:nvPr>
        </p:nvSpPr>
        <p:spPr>
          <a:xfrm>
            <a:off x="3871125" y="9750338"/>
            <a:ext cx="2961481" cy="226954"/>
          </a:xfrm>
          <a:prstGeom prst="rect">
            <a:avLst/>
          </a:prstGeom>
        </p:spPr>
        <p:txBody>
          <a:bodyPr vert="horz" lIns="91440" tIns="45720" rIns="91440" bIns="45720" rtlCol="0" anchor="b"/>
          <a:lstStyle>
            <a:lvl1pPr algn="r">
              <a:defRPr sz="1200"/>
            </a:lvl1pPr>
          </a:lstStyle>
          <a:p>
            <a:fld id="{F7608432-0240-4102-B75D-1C8A47998186}" type="slidenum">
              <a:rPr lang="de-DE" smtClean="0"/>
              <a:t>‹#›</a:t>
            </a:fld>
            <a:endParaRPr lang="de-DE"/>
          </a:p>
        </p:txBody>
      </p:sp>
      <p:cxnSp>
        <p:nvCxnSpPr>
          <p:cNvPr id="9" name="Gerade Verbindung 8"/>
          <p:cNvCxnSpPr/>
          <p:nvPr/>
        </p:nvCxnSpPr>
        <p:spPr>
          <a:xfrm>
            <a:off x="0" y="5350005"/>
            <a:ext cx="6834188" cy="0"/>
          </a:xfrm>
          <a:prstGeom prst="line">
            <a:avLst/>
          </a:prstGeom>
          <a:ln>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878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spcBef>
        <a:spcPts val="1200"/>
      </a:spcBef>
      <a:defRPr sz="1200" kern="1200">
        <a:solidFill>
          <a:srgbClr val="535353"/>
        </a:solidFill>
        <a:latin typeface="Arial" panose="020B0604020202020204" pitchFamily="34" charset="0"/>
        <a:ea typeface="Segoe UI" pitchFamily="34" charset="0"/>
        <a:cs typeface="Arial" panose="020B0604020202020204" pitchFamily="34" charset="0"/>
      </a:defRPr>
    </a:lvl1pPr>
    <a:lvl2pPr marL="171450" indent="-171450" algn="l" defTabSz="914400" rtl="0" eaLnBrk="1" latinLnBrk="0" hangingPunct="1">
      <a:spcBef>
        <a:spcPts val="1200"/>
      </a:spcBef>
      <a:buFont typeface="Arial" pitchFamily="34" charset="0"/>
      <a:buChar char="•"/>
      <a:defRPr sz="1200" kern="1200">
        <a:solidFill>
          <a:srgbClr val="535353"/>
        </a:solidFill>
        <a:latin typeface="Arial" panose="020B0604020202020204" pitchFamily="34" charset="0"/>
        <a:ea typeface="Segoe UI" pitchFamily="34" charset="0"/>
        <a:cs typeface="Arial" panose="020B0604020202020204" pitchFamily="34" charset="0"/>
      </a:defRPr>
    </a:lvl2pPr>
    <a:lvl3pPr marL="361950" indent="-190500" algn="l" defTabSz="914400" rtl="0" eaLnBrk="1" latinLnBrk="0" hangingPunct="1">
      <a:spcBef>
        <a:spcPts val="600"/>
      </a:spcBef>
      <a:buFont typeface="Arial" pitchFamily="34" charset="0"/>
      <a:buChar char="•"/>
      <a:tabLst/>
      <a:defRPr sz="1200" kern="1200">
        <a:solidFill>
          <a:srgbClr val="535353"/>
        </a:solidFill>
        <a:latin typeface="Arial" panose="020B0604020202020204" pitchFamily="34" charset="0"/>
        <a:ea typeface="Segoe UI" pitchFamily="34" charset="0"/>
        <a:cs typeface="Arial" panose="020B0604020202020204" pitchFamily="34" charset="0"/>
      </a:defRPr>
    </a:lvl3pPr>
    <a:lvl4pPr marL="533400" indent="-171450" algn="l" defTabSz="914400" rtl="0" eaLnBrk="1" latinLnBrk="0" hangingPunct="1">
      <a:buFont typeface="Arial" pitchFamily="34" charset="0"/>
      <a:buChar char="•"/>
      <a:defRPr sz="1200" kern="1200">
        <a:solidFill>
          <a:srgbClr val="535353"/>
        </a:solidFill>
        <a:latin typeface="Arial" panose="020B0604020202020204" pitchFamily="34" charset="0"/>
        <a:ea typeface="Segoe UI" pitchFamily="34" charset="0"/>
        <a:cs typeface="Arial" panose="020B0604020202020204" pitchFamily="34" charset="0"/>
      </a:defRPr>
    </a:lvl4pPr>
    <a:lvl5pPr marL="1828800" algn="l" defTabSz="914400" rtl="0" eaLnBrk="1" latinLnBrk="0" hangingPunct="1">
      <a:defRPr sz="1200" kern="1200">
        <a:solidFill>
          <a:srgbClr val="535353"/>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PlaceHolder 1"/>
          <p:cNvSpPr>
            <a:spLocks noGrp="1"/>
          </p:cNvSpPr>
          <p:nvPr>
            <p:ph type="body"/>
          </p:nvPr>
        </p:nvSpPr>
        <p:spPr>
          <a:xfrm>
            <a:off x="0" y="5676120"/>
            <a:ext cx="6833880" cy="3907440"/>
          </a:xfrm>
          <a:prstGeom prst="rect">
            <a:avLst/>
          </a:prstGeom>
        </p:spPr>
        <p:txBody>
          <a:bodyPr lIns="252000" rIns="252000"/>
          <a:lstStyle/>
          <a:p>
            <a:pPr>
              <a:lnSpc>
                <a:spcPct val="100000"/>
              </a:lnSpc>
            </a:pPr>
            <a:r>
              <a:rPr lang="en-US" sz="1200" b="0" strike="noStrike" spc="-1">
                <a:solidFill>
                  <a:srgbClr val="535353"/>
                </a:solidFill>
                <a:uFill>
                  <a:solidFill>
                    <a:srgbClr val="FFFFFF"/>
                  </a:solidFill>
                </a:uFill>
                <a:latin typeface="Segoe UI"/>
                <a:ea typeface="Segoe UI"/>
              </a:rPr>
              <a:t>“We are a non-affiliated and profitable company with over 600 employees. Regional proximity to our customers is one of our key considerations. We achieve this by operating 14 branch operations in Switzerland, Germany,  Austria and Danmark. We successfully completed more than 1900 customer projects during the last business year. Additionally, we also support our customers with over 200 Service Level Agreements. The basis for this sustained technological excellence is reflected in our research and development budget. Every year we invest around 5 million Swiss franks in analyzing and evaluating new technologies and developing our methods and products.”</a:t>
            </a:r>
            <a:endParaRPr lang="en-US" sz="1200" b="0" strike="noStrike" spc="-1">
              <a:solidFill>
                <a:srgbClr val="000000"/>
              </a:solidFill>
              <a:uFill>
                <a:solidFill>
                  <a:srgbClr val="FFFFFF"/>
                </a:solidFill>
              </a:uFill>
              <a:latin typeface="Arial"/>
            </a:endParaRPr>
          </a:p>
          <a:p>
            <a:pPr>
              <a:lnSpc>
                <a:spcPct val="100000"/>
              </a:lnSpc>
            </a:pPr>
            <a:endParaRPr lang="en-US" sz="1200" b="0" strike="noStrike" spc="-1">
              <a:solidFill>
                <a:srgbClr val="000000"/>
              </a:solidFill>
              <a:uFill>
                <a:solidFill>
                  <a:srgbClr val="FFFFFF"/>
                </a:solidFill>
              </a:uFill>
              <a:latin typeface="Arial"/>
            </a:endParaRPr>
          </a:p>
          <a:p>
            <a:pPr>
              <a:lnSpc>
                <a:spcPct val="100000"/>
              </a:lnSpc>
            </a:pPr>
            <a:endParaRPr lang="en-US" sz="1200" b="0" strike="noStrike" spc="-1">
              <a:solidFill>
                <a:srgbClr val="000000"/>
              </a:solidFill>
              <a:uFill>
                <a:solidFill>
                  <a:srgbClr val="FFFFFF"/>
                </a:solidFill>
              </a:uFill>
              <a:latin typeface="Arial"/>
            </a:endParaRPr>
          </a:p>
        </p:txBody>
      </p:sp>
      <p:sp>
        <p:nvSpPr>
          <p:cNvPr id="541" name="TextShape 2"/>
          <p:cNvSpPr txBox="1"/>
          <p:nvPr/>
        </p:nvSpPr>
        <p:spPr>
          <a:xfrm>
            <a:off x="3871080" y="9750240"/>
            <a:ext cx="2961000" cy="226440"/>
          </a:xfrm>
          <a:prstGeom prst="rect">
            <a:avLst/>
          </a:prstGeom>
          <a:noFill/>
          <a:ln>
            <a:noFill/>
          </a:ln>
        </p:spPr>
        <p:txBody>
          <a:bodyPr anchor="b"/>
          <a:lstStyle/>
          <a:p>
            <a:pPr algn="r">
              <a:lnSpc>
                <a:spcPct val="100000"/>
              </a:lnSpc>
            </a:pPr>
            <a:fld id="{07B77FEB-ADEE-49A4-A33E-F86F4F65D9CD}" type="slidenum">
              <a:rPr lang="en-US" sz="1200" b="0" strike="noStrike" spc="-1">
                <a:solidFill>
                  <a:srgbClr val="000000"/>
                </a:solidFill>
                <a:uFill>
                  <a:solidFill>
                    <a:srgbClr val="FFFFFF"/>
                  </a:solidFill>
                </a:uFill>
                <a:latin typeface="+mn-lt"/>
                <a:ea typeface="+mn-ea"/>
              </a:rPr>
              <a:t>2</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fld id="{F7608432-0240-4102-B75D-1C8A47998186}" type="slidenum">
              <a:rPr lang="de-DE" smtClean="0"/>
              <a:pPr/>
              <a:t>5</a:t>
            </a:fld>
            <a:endParaRPr lang="de-DE" dirty="0"/>
          </a:p>
        </p:txBody>
      </p:sp>
      <p:sp>
        <p:nvSpPr>
          <p:cNvPr id="6" name="Folienbildplatzhalter 5"/>
          <p:cNvSpPr>
            <a:spLocks noGrp="1" noRot="1" noChangeAspect="1"/>
          </p:cNvSpPr>
          <p:nvPr>
            <p:ph type="sldImg"/>
          </p:nvPr>
        </p:nvSpPr>
        <p:spPr>
          <a:xfrm>
            <a:off x="-1143000" y="0"/>
            <a:ext cx="9139238" cy="5141913"/>
          </a:xfrm>
        </p:spPr>
      </p:sp>
      <p:sp>
        <p:nvSpPr>
          <p:cNvPr id="7" name="Notizenplatzhalter 6"/>
          <p:cNvSpPr>
            <a:spLocks noGrp="1"/>
          </p:cNvSpPr>
          <p:nvPr>
            <p:ph type="body" idx="1"/>
          </p:nvPr>
        </p:nvSpPr>
        <p:spPr/>
        <p:txBody>
          <a:bodyPr/>
          <a:lstStyle/>
          <a:p>
            <a:endParaRPr lang="de-CH"/>
          </a:p>
        </p:txBody>
      </p:sp>
    </p:spTree>
    <p:extLst>
      <p:ext uri="{BB962C8B-B14F-4D97-AF65-F5344CB8AC3E}">
        <p14:creationId xmlns:p14="http://schemas.microsoft.com/office/powerpoint/2010/main" val="2784502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fld id="{F7608432-0240-4102-B75D-1C8A47998186}" type="slidenum">
              <a:rPr lang="de-DE" smtClean="0"/>
              <a:pPr/>
              <a:t>7</a:t>
            </a:fld>
            <a:endParaRPr lang="de-DE" dirty="0"/>
          </a:p>
        </p:txBody>
      </p:sp>
      <p:sp>
        <p:nvSpPr>
          <p:cNvPr id="6" name="Folienbildplatzhalter 5"/>
          <p:cNvSpPr>
            <a:spLocks noGrp="1" noRot="1" noChangeAspect="1"/>
          </p:cNvSpPr>
          <p:nvPr>
            <p:ph type="sldImg"/>
          </p:nvPr>
        </p:nvSpPr>
        <p:spPr>
          <a:xfrm>
            <a:off x="-1143000" y="0"/>
            <a:ext cx="9139238" cy="5141913"/>
          </a:xfrm>
        </p:spPr>
      </p:sp>
      <p:sp>
        <p:nvSpPr>
          <p:cNvPr id="7" name="Notizenplatzhalter 6"/>
          <p:cNvSpPr>
            <a:spLocks noGrp="1"/>
          </p:cNvSpPr>
          <p:nvPr>
            <p:ph type="body" idx="1"/>
          </p:nvPr>
        </p:nvSpPr>
        <p:spPr/>
        <p:txBody>
          <a:bodyPr/>
          <a:lstStyle/>
          <a:p>
            <a:endParaRPr lang="de-CH"/>
          </a:p>
        </p:txBody>
      </p:sp>
    </p:spTree>
    <p:extLst>
      <p:ext uri="{BB962C8B-B14F-4D97-AF65-F5344CB8AC3E}">
        <p14:creationId xmlns:p14="http://schemas.microsoft.com/office/powerpoint/2010/main" val="2784502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0"/>
            <a:ext cx="9139238" cy="5141913"/>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7608432-0240-4102-B75D-1C8A47998186}" type="slidenum">
              <a:rPr lang="de-DE" smtClean="0"/>
              <a:t>8</a:t>
            </a:fld>
            <a:endParaRPr lang="de-DE"/>
          </a:p>
        </p:txBody>
      </p:sp>
    </p:spTree>
    <p:extLst>
      <p:ext uri="{BB962C8B-B14F-4D97-AF65-F5344CB8AC3E}">
        <p14:creationId xmlns:p14="http://schemas.microsoft.com/office/powerpoint/2010/main" val="42085128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p:spTree>
      <p:nvGrpSpPr>
        <p:cNvPr id="1" name=""/>
        <p:cNvGrpSpPr/>
        <p:nvPr/>
      </p:nvGrpSpPr>
      <p:grpSpPr>
        <a:xfrm>
          <a:off x="0" y="0"/>
          <a:ext cx="0" cy="0"/>
          <a:chOff x="0" y="0"/>
          <a:chExt cx="0" cy="0"/>
        </a:xfrm>
      </p:grpSpPr>
      <p:pic>
        <p:nvPicPr>
          <p:cNvPr id="6" name="Bild 5" descr="Titel_16zu9.jpg"/>
          <p:cNvPicPr>
            <a:picLocks noChangeAspect="1"/>
          </p:cNvPicPr>
          <p:nvPr userDrawn="1"/>
        </p:nvPicPr>
        <p:blipFill rotWithShape="1">
          <a:blip r:embed="rId2">
            <a:extLst>
              <a:ext uri="{28A0092B-C50C-407E-A947-70E740481C1C}">
                <a14:useLocalDpi xmlns:a14="http://schemas.microsoft.com/office/drawing/2010/main" val="0"/>
              </a:ext>
            </a:extLst>
          </a:blip>
          <a:srcRect t="15329" b="4543"/>
          <a:stretch/>
        </p:blipFill>
        <p:spPr>
          <a:xfrm>
            <a:off x="0" y="0"/>
            <a:ext cx="9144000" cy="3921125"/>
          </a:xfrm>
          <a:prstGeom prst="rect">
            <a:avLst/>
          </a:prstGeom>
        </p:spPr>
      </p:pic>
      <p:sp>
        <p:nvSpPr>
          <p:cNvPr id="10" name="Titel 1"/>
          <p:cNvSpPr>
            <a:spLocks noGrp="1"/>
          </p:cNvSpPr>
          <p:nvPr>
            <p:ph type="ctrTitle" hasCustomPrompt="1"/>
          </p:nvPr>
        </p:nvSpPr>
        <p:spPr bwMode="auto">
          <a:xfrm>
            <a:off x="334419" y="280908"/>
            <a:ext cx="8450806" cy="423620"/>
          </a:xfrm>
          <a:prstGeom prst="rect">
            <a:avLst/>
          </a:prstGeom>
        </p:spPr>
        <p:txBody>
          <a:bodyPr wrap="square" lIns="0" tIns="0" rIns="0" bIns="0">
            <a:spAutoFit/>
          </a:bodyPr>
          <a:lstStyle>
            <a:lvl1pPr>
              <a:defRPr sz="3600" b="1" baseline="0">
                <a:solidFill>
                  <a:schemeClr val="bg1"/>
                </a:solidFill>
                <a:effectLst>
                  <a:outerShdw blurRad="180975" dist="38100" dir="2700000" algn="tl" rotWithShape="0">
                    <a:srgbClr val="000000">
                      <a:alpha val="50000"/>
                    </a:srgbClr>
                  </a:outerShdw>
                </a:effectLst>
              </a:defRPr>
            </a:lvl1pPr>
          </a:lstStyle>
          <a:p>
            <a:r>
              <a:rPr lang="de-CH" noProof="0" dirty="0" smtClean="0"/>
              <a:t>Headline one line only</a:t>
            </a:r>
            <a:endParaRPr lang="de-CH" noProof="0" dirty="0"/>
          </a:p>
        </p:txBody>
      </p:sp>
      <p:sp>
        <p:nvSpPr>
          <p:cNvPr id="11" name="Textplatzhalter 22"/>
          <p:cNvSpPr>
            <a:spLocks noGrp="1"/>
          </p:cNvSpPr>
          <p:nvPr>
            <p:ph type="body" sz="quarter" idx="13" hasCustomPrompt="1"/>
          </p:nvPr>
        </p:nvSpPr>
        <p:spPr>
          <a:xfrm>
            <a:off x="246811" y="733147"/>
            <a:ext cx="8538414" cy="544550"/>
          </a:xfrm>
        </p:spPr>
        <p:txBody>
          <a:bodyPr/>
          <a:lstStyle>
            <a:lvl1pPr>
              <a:defRPr sz="2000" b="1" i="0" baseline="0">
                <a:solidFill>
                  <a:srgbClr val="FFFFFF"/>
                </a:solidFill>
                <a:effectLst>
                  <a:outerShdw blurRad="180975" dist="38100" dir="2700000" algn="tl" rotWithShape="0">
                    <a:srgbClr val="000000">
                      <a:alpha val="50000"/>
                    </a:srgbClr>
                  </a:outerShdw>
                </a:effectLst>
              </a:defRPr>
            </a:lvl1pPr>
          </a:lstStyle>
          <a:p>
            <a:pPr lvl="0"/>
            <a:r>
              <a:rPr lang="de-CH" noProof="0" dirty="0" smtClean="0"/>
              <a:t>Optional subtitel</a:t>
            </a:r>
          </a:p>
        </p:txBody>
      </p:sp>
      <p:sp>
        <p:nvSpPr>
          <p:cNvPr id="13" name="Textplatzhalter 22"/>
          <p:cNvSpPr>
            <a:spLocks noGrp="1"/>
          </p:cNvSpPr>
          <p:nvPr>
            <p:ph type="body" sz="quarter" idx="15" hasCustomPrompt="1"/>
          </p:nvPr>
        </p:nvSpPr>
        <p:spPr>
          <a:xfrm>
            <a:off x="240465" y="1320007"/>
            <a:ext cx="8544759" cy="315515"/>
          </a:xfrm>
        </p:spPr>
        <p:txBody>
          <a:bodyPr/>
          <a:lstStyle>
            <a:lvl1pPr>
              <a:defRPr sz="2000" b="1" i="0" baseline="0">
                <a:solidFill>
                  <a:srgbClr val="FFFFFF"/>
                </a:solidFill>
                <a:effectLst>
                  <a:outerShdw blurRad="180975" dist="38100" dir="2700000" algn="tl" rotWithShape="0">
                    <a:srgbClr val="000000">
                      <a:alpha val="50000"/>
                    </a:srgbClr>
                  </a:outerShdw>
                </a:effectLst>
              </a:defRPr>
            </a:lvl1pPr>
          </a:lstStyle>
          <a:p>
            <a:pPr lvl="0"/>
            <a:r>
              <a:rPr lang="de-CH" noProof="0" dirty="0" smtClean="0"/>
              <a:t>Speaker(s)</a:t>
            </a:r>
          </a:p>
        </p:txBody>
      </p:sp>
      <p:pic>
        <p:nvPicPr>
          <p:cNvPr id="7" name="Bild 6" descr="TRI_Niederlassungen_2-zeilig_EN.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9015" y="4701126"/>
            <a:ext cx="7029649" cy="306271"/>
          </a:xfrm>
          <a:prstGeom prst="rect">
            <a:avLst/>
          </a:prstGeom>
        </p:spPr>
      </p:pic>
    </p:spTree>
    <p:extLst>
      <p:ext uri="{BB962C8B-B14F-4D97-AF65-F5344CB8AC3E}">
        <p14:creationId xmlns:p14="http://schemas.microsoft.com/office/powerpoint/2010/main" val="1180914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en-US" smtClean="0"/>
              <a:t>Practical Deep Learning</a:t>
            </a:r>
            <a:endParaRPr lang="de-DE"/>
          </a:p>
        </p:txBody>
      </p:sp>
      <p:sp>
        <p:nvSpPr>
          <p:cNvPr id="4" name="Foliennummernplatzhalter 3"/>
          <p:cNvSpPr>
            <a:spLocks noGrp="1"/>
          </p:cNvSpPr>
          <p:nvPr>
            <p:ph type="sldNum" sz="quarter" idx="11"/>
          </p:nvPr>
        </p:nvSpPr>
        <p:spPr/>
        <p:txBody>
          <a:bodyPr/>
          <a:lstStyle/>
          <a:p>
            <a:fld id="{CAA1D080-129B-CB43-9B9B-B053798F4C9F}" type="slidenum">
              <a:rPr lang="de-DE"/>
              <a:pPr/>
              <a:t>‹#›</a:t>
            </a:fld>
            <a:endParaRPr lang="de-DE"/>
          </a:p>
        </p:txBody>
      </p:sp>
      <p:sp>
        <p:nvSpPr>
          <p:cNvPr id="5" name="Datumsplatzhalter 4"/>
          <p:cNvSpPr>
            <a:spLocks noGrp="1"/>
          </p:cNvSpPr>
          <p:nvPr>
            <p:ph type="dt" sz="half" idx="12"/>
          </p:nvPr>
        </p:nvSpPr>
        <p:spPr/>
        <p:txBody>
          <a:bodyPr/>
          <a:lstStyle/>
          <a:p>
            <a:r>
              <a:rPr lang="en-US" smtClean="0"/>
              <a:t>2017/13/12</a:t>
            </a:r>
            <a:endParaRPr lang="de-DE"/>
          </a:p>
        </p:txBody>
      </p:sp>
    </p:spTree>
    <p:extLst>
      <p:ext uri="{BB962C8B-B14F-4D97-AF65-F5344CB8AC3E}">
        <p14:creationId xmlns:p14="http://schemas.microsoft.com/office/powerpoint/2010/main" val="4112562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eitere Informationen">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en-US" smtClean="0"/>
              <a:t>Practical Deep Learning</a:t>
            </a:r>
            <a:endParaRPr lang="de-DE"/>
          </a:p>
        </p:txBody>
      </p:sp>
      <p:sp>
        <p:nvSpPr>
          <p:cNvPr id="4" name="Foliennummernplatzhalter 3"/>
          <p:cNvSpPr>
            <a:spLocks noGrp="1"/>
          </p:cNvSpPr>
          <p:nvPr>
            <p:ph type="sldNum" sz="quarter" idx="11"/>
          </p:nvPr>
        </p:nvSpPr>
        <p:spPr/>
        <p:txBody>
          <a:bodyPr/>
          <a:lstStyle/>
          <a:p>
            <a:fld id="{CAA1D080-129B-CB43-9B9B-B053798F4C9F}" type="slidenum">
              <a:rPr lang="de-DE"/>
              <a:pPr/>
              <a:t>‹#›</a:t>
            </a:fld>
            <a:endParaRPr lang="de-DE"/>
          </a:p>
        </p:txBody>
      </p:sp>
      <p:sp>
        <p:nvSpPr>
          <p:cNvPr id="5" name="Datumsplatzhalter 4"/>
          <p:cNvSpPr>
            <a:spLocks noGrp="1"/>
          </p:cNvSpPr>
          <p:nvPr>
            <p:ph type="dt" sz="half" idx="12"/>
          </p:nvPr>
        </p:nvSpPr>
        <p:spPr/>
        <p:txBody>
          <a:bodyPr/>
          <a:lstStyle/>
          <a:p>
            <a:r>
              <a:rPr lang="en-US" smtClean="0"/>
              <a:t>2017/13/12</a:t>
            </a:r>
            <a:endParaRPr lang="de-DE"/>
          </a:p>
        </p:txBody>
      </p:sp>
      <p:pic>
        <p:nvPicPr>
          <p:cNvPr id="10" name="Bild 9" descr="Bild_4_16-9.jpg"/>
          <p:cNvPicPr>
            <a:picLocks noChangeAspect="1"/>
          </p:cNvPicPr>
          <p:nvPr userDrawn="1"/>
        </p:nvPicPr>
        <p:blipFill rotWithShape="1">
          <a:blip r:embed="rId2">
            <a:extLst>
              <a:ext uri="{28A0092B-C50C-407E-A947-70E740481C1C}">
                <a14:useLocalDpi xmlns:a14="http://schemas.microsoft.com/office/drawing/2010/main" val="0"/>
              </a:ext>
            </a:extLst>
          </a:blip>
          <a:srcRect b="21555"/>
          <a:stretch/>
        </p:blipFill>
        <p:spPr>
          <a:xfrm>
            <a:off x="1588" y="1"/>
            <a:ext cx="9144000" cy="2570788"/>
          </a:xfrm>
          <a:prstGeom prst="rect">
            <a:avLst/>
          </a:prstGeom>
        </p:spPr>
      </p:pic>
      <p:sp>
        <p:nvSpPr>
          <p:cNvPr id="8" name="Titel 1"/>
          <p:cNvSpPr>
            <a:spLocks noGrp="1"/>
          </p:cNvSpPr>
          <p:nvPr>
            <p:ph type="ctrTitle" hasCustomPrompt="1"/>
          </p:nvPr>
        </p:nvSpPr>
        <p:spPr bwMode="auto">
          <a:xfrm>
            <a:off x="339603" y="234726"/>
            <a:ext cx="6538817" cy="477054"/>
          </a:xfrm>
          <a:prstGeom prst="rect">
            <a:avLst/>
          </a:prstGeom>
        </p:spPr>
        <p:txBody>
          <a:bodyPr wrap="square" lIns="0" tIns="0" rIns="0" bIns="0">
            <a:spAutoFit/>
          </a:bodyPr>
          <a:lstStyle>
            <a:lvl1pPr>
              <a:lnSpc>
                <a:spcPts val="3600"/>
              </a:lnSpc>
              <a:defRPr sz="3600" b="1" baseline="0">
                <a:solidFill>
                  <a:schemeClr val="bg1"/>
                </a:solidFill>
                <a:effectLst>
                  <a:outerShdw blurRad="180975" dist="38100" dir="2700000" algn="tl" rotWithShape="0">
                    <a:srgbClr val="000000">
                      <a:alpha val="50000"/>
                    </a:srgbClr>
                  </a:outerShdw>
                </a:effectLst>
              </a:defRPr>
            </a:lvl1pPr>
          </a:lstStyle>
          <a:p>
            <a:r>
              <a:rPr lang="de-CH" noProof="0" dirty="0" smtClean="0"/>
              <a:t>Further information…</a:t>
            </a:r>
            <a:endParaRPr lang="de-CH" noProof="0" dirty="0"/>
          </a:p>
        </p:txBody>
      </p:sp>
      <p:sp>
        <p:nvSpPr>
          <p:cNvPr id="12" name="Inhaltsplatzhalter 11"/>
          <p:cNvSpPr>
            <a:spLocks noGrp="1"/>
          </p:cNvSpPr>
          <p:nvPr>
            <p:ph sz="quarter" idx="13"/>
          </p:nvPr>
        </p:nvSpPr>
        <p:spPr>
          <a:xfrm>
            <a:off x="255839" y="2632170"/>
            <a:ext cx="8529385" cy="1566767"/>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3633357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e ein Referent">
    <p:spTree>
      <p:nvGrpSpPr>
        <p:cNvPr id="1" name=""/>
        <p:cNvGrpSpPr/>
        <p:nvPr/>
      </p:nvGrpSpPr>
      <p:grpSpPr>
        <a:xfrm>
          <a:off x="0" y="0"/>
          <a:ext cx="0" cy="0"/>
          <a:chOff x="0" y="0"/>
          <a:chExt cx="0" cy="0"/>
        </a:xfrm>
      </p:grpSpPr>
      <p:pic>
        <p:nvPicPr>
          <p:cNvPr id="9" name="Bild 8" descr="Abschluss_16zu9.jpg"/>
          <p:cNvPicPr>
            <a:picLocks noChangeAspect="1"/>
          </p:cNvPicPr>
          <p:nvPr userDrawn="1"/>
        </p:nvPicPr>
        <p:blipFill rotWithShape="1">
          <a:blip r:embed="rId2">
            <a:extLst>
              <a:ext uri="{28A0092B-C50C-407E-A947-70E740481C1C}">
                <a14:useLocalDpi xmlns:a14="http://schemas.microsoft.com/office/drawing/2010/main" val="0"/>
              </a:ext>
            </a:extLst>
          </a:blip>
          <a:srcRect t="8140" b="7090"/>
          <a:stretch/>
        </p:blipFill>
        <p:spPr>
          <a:xfrm>
            <a:off x="0" y="-1"/>
            <a:ext cx="9144000" cy="3921125"/>
          </a:xfrm>
          <a:prstGeom prst="rect">
            <a:avLst/>
          </a:prstGeom>
        </p:spPr>
      </p:pic>
      <p:sp>
        <p:nvSpPr>
          <p:cNvPr id="10" name="Titel 1"/>
          <p:cNvSpPr>
            <a:spLocks noGrp="1"/>
          </p:cNvSpPr>
          <p:nvPr>
            <p:ph type="ctrTitle" hasCustomPrompt="1"/>
          </p:nvPr>
        </p:nvSpPr>
        <p:spPr bwMode="auto">
          <a:xfrm>
            <a:off x="349971" y="280908"/>
            <a:ext cx="8435254" cy="423620"/>
          </a:xfrm>
          <a:prstGeom prst="rect">
            <a:avLst/>
          </a:prstGeom>
        </p:spPr>
        <p:txBody>
          <a:bodyPr wrap="square" lIns="0" tIns="0" rIns="0" bIns="0">
            <a:spAutoFit/>
          </a:bodyPr>
          <a:lstStyle>
            <a:lvl1pPr>
              <a:defRPr sz="3600" b="1" baseline="0">
                <a:solidFill>
                  <a:schemeClr val="bg1"/>
                </a:solidFill>
                <a:effectLst>
                  <a:outerShdw blurRad="180975" dist="38100" dir="2700000" algn="tl" rotWithShape="0">
                    <a:srgbClr val="000000">
                      <a:alpha val="50000"/>
                    </a:srgbClr>
                  </a:outerShdw>
                </a:effectLst>
              </a:defRPr>
            </a:lvl1pPr>
          </a:lstStyle>
          <a:p>
            <a:r>
              <a:rPr lang="de-CH" noProof="0" dirty="0" smtClean="0"/>
              <a:t>Questions and answers…</a:t>
            </a:r>
            <a:endParaRPr lang="de-CH" noProof="0" dirty="0"/>
          </a:p>
        </p:txBody>
      </p:sp>
      <p:sp>
        <p:nvSpPr>
          <p:cNvPr id="11" name="Textplatzhalter 22"/>
          <p:cNvSpPr>
            <a:spLocks noGrp="1"/>
          </p:cNvSpPr>
          <p:nvPr>
            <p:ph type="body" sz="quarter" idx="13" hasCustomPrompt="1"/>
          </p:nvPr>
        </p:nvSpPr>
        <p:spPr>
          <a:xfrm>
            <a:off x="251995" y="733148"/>
            <a:ext cx="8533230" cy="721580"/>
          </a:xfrm>
        </p:spPr>
        <p:txBody>
          <a:bodyPr/>
          <a:lstStyle>
            <a:lvl1pPr>
              <a:lnSpc>
                <a:spcPts val="2400"/>
              </a:lnSpc>
              <a:defRPr sz="2000" b="1" i="0" baseline="0">
                <a:solidFill>
                  <a:srgbClr val="FFFFFF"/>
                </a:solidFill>
                <a:effectLst>
                  <a:outerShdw blurRad="180975" dist="38100" dir="2700000" algn="tl" rotWithShape="0">
                    <a:srgbClr val="000000">
                      <a:alpha val="50000"/>
                    </a:srgbClr>
                  </a:outerShdw>
                </a:effectLst>
              </a:defRPr>
            </a:lvl1pPr>
          </a:lstStyle>
          <a:p>
            <a:pPr lvl="0"/>
            <a:r>
              <a:rPr lang="de-CH" noProof="0" dirty="0" smtClean="0"/>
              <a:t>Speaker name</a:t>
            </a:r>
          </a:p>
          <a:p>
            <a:pPr lvl="0"/>
            <a:r>
              <a:rPr lang="de-CH" noProof="0" dirty="0" smtClean="0"/>
              <a:t>Speaker title</a:t>
            </a:r>
          </a:p>
        </p:txBody>
      </p:sp>
      <p:sp>
        <p:nvSpPr>
          <p:cNvPr id="13" name="Textplatzhalter 22"/>
          <p:cNvSpPr>
            <a:spLocks noGrp="1"/>
          </p:cNvSpPr>
          <p:nvPr>
            <p:ph type="body" sz="quarter" idx="15" hasCustomPrompt="1"/>
          </p:nvPr>
        </p:nvSpPr>
        <p:spPr>
          <a:xfrm>
            <a:off x="245650" y="1535520"/>
            <a:ext cx="4183475" cy="754569"/>
          </a:xfrm>
        </p:spPr>
        <p:txBody>
          <a:bodyPr/>
          <a:lstStyle>
            <a:lvl1pPr>
              <a:lnSpc>
                <a:spcPts val="2400"/>
              </a:lnSpc>
              <a:defRPr sz="2000" b="1" i="0" baseline="0">
                <a:solidFill>
                  <a:srgbClr val="FFFFFF"/>
                </a:solidFill>
                <a:effectLst>
                  <a:outerShdw blurRad="180975" dist="38100" dir="2700000" algn="tl" rotWithShape="0">
                    <a:srgbClr val="000000">
                      <a:alpha val="50000"/>
                    </a:srgbClr>
                  </a:outerShdw>
                </a:effectLst>
              </a:defRPr>
            </a:lvl1pPr>
          </a:lstStyle>
          <a:p>
            <a:pPr lvl="0"/>
            <a:r>
              <a:rPr lang="de-CH" noProof="0" dirty="0" smtClean="0"/>
              <a:t>Phone +00 00 000 00 00</a:t>
            </a:r>
          </a:p>
          <a:p>
            <a:pPr lvl="0"/>
            <a:r>
              <a:rPr lang="de-CH" noProof="0" dirty="0" smtClean="0"/>
              <a:t>prename.surname@trivadis.com</a:t>
            </a:r>
          </a:p>
        </p:txBody>
      </p:sp>
      <p:sp>
        <p:nvSpPr>
          <p:cNvPr id="14" name="Datumsplatzhalter 13"/>
          <p:cNvSpPr>
            <a:spLocks noGrp="1"/>
          </p:cNvSpPr>
          <p:nvPr>
            <p:ph type="dt" sz="half" idx="16"/>
          </p:nvPr>
        </p:nvSpPr>
        <p:spPr/>
        <p:txBody>
          <a:bodyPr/>
          <a:lstStyle/>
          <a:p>
            <a:r>
              <a:rPr lang="en-US" smtClean="0"/>
              <a:t>2017/13/12</a:t>
            </a:r>
            <a:endParaRPr lang="de-DE"/>
          </a:p>
        </p:txBody>
      </p:sp>
      <p:sp>
        <p:nvSpPr>
          <p:cNvPr id="15" name="Fußzeilenplatzhalter 14"/>
          <p:cNvSpPr>
            <a:spLocks noGrp="1"/>
          </p:cNvSpPr>
          <p:nvPr>
            <p:ph type="ftr" sz="quarter" idx="17"/>
          </p:nvPr>
        </p:nvSpPr>
        <p:spPr/>
        <p:txBody>
          <a:bodyPr/>
          <a:lstStyle/>
          <a:p>
            <a:r>
              <a:rPr lang="en-US" smtClean="0"/>
              <a:t>Practical Deep Learning</a:t>
            </a:r>
            <a:endParaRPr lang="de-DE"/>
          </a:p>
        </p:txBody>
      </p:sp>
      <p:sp>
        <p:nvSpPr>
          <p:cNvPr id="16" name="Foliennummernplatzhalter 15"/>
          <p:cNvSpPr>
            <a:spLocks noGrp="1"/>
          </p:cNvSpPr>
          <p:nvPr>
            <p:ph type="sldNum" sz="quarter" idx="18"/>
          </p:nvPr>
        </p:nvSpPr>
        <p:spPr/>
        <p:txBody>
          <a:bodyPr/>
          <a:lstStyle/>
          <a:p>
            <a:fld id="{CAA1D080-129B-CB43-9B9B-B053798F4C9F}" type="slidenum">
              <a:rPr lang="de-DE"/>
              <a:pPr/>
              <a:t>‹#›</a:t>
            </a:fld>
            <a:endParaRPr lang="de-DE"/>
          </a:p>
        </p:txBody>
      </p:sp>
    </p:spTree>
    <p:extLst>
      <p:ext uri="{BB962C8B-B14F-4D97-AF65-F5344CB8AC3E}">
        <p14:creationId xmlns:p14="http://schemas.microsoft.com/office/powerpoint/2010/main" val="2457370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Ende ein Referent">
    <p:spTree>
      <p:nvGrpSpPr>
        <p:cNvPr id="1" name=""/>
        <p:cNvGrpSpPr/>
        <p:nvPr/>
      </p:nvGrpSpPr>
      <p:grpSpPr>
        <a:xfrm>
          <a:off x="0" y="0"/>
          <a:ext cx="0" cy="0"/>
          <a:chOff x="0" y="0"/>
          <a:chExt cx="0" cy="0"/>
        </a:xfrm>
      </p:grpSpPr>
      <p:pic>
        <p:nvPicPr>
          <p:cNvPr id="9" name="Bild 8" descr="Abschluss_16zu9.jpg"/>
          <p:cNvPicPr>
            <a:picLocks noChangeAspect="1"/>
          </p:cNvPicPr>
          <p:nvPr userDrawn="1"/>
        </p:nvPicPr>
        <p:blipFill rotWithShape="1">
          <a:blip r:embed="rId2">
            <a:extLst>
              <a:ext uri="{28A0092B-C50C-407E-A947-70E740481C1C}">
                <a14:useLocalDpi xmlns:a14="http://schemas.microsoft.com/office/drawing/2010/main" val="0"/>
              </a:ext>
            </a:extLst>
          </a:blip>
          <a:srcRect t="8140" b="7090"/>
          <a:stretch/>
        </p:blipFill>
        <p:spPr>
          <a:xfrm>
            <a:off x="0" y="-1"/>
            <a:ext cx="9144000" cy="3921125"/>
          </a:xfrm>
          <a:prstGeom prst="rect">
            <a:avLst/>
          </a:prstGeom>
        </p:spPr>
      </p:pic>
      <p:sp>
        <p:nvSpPr>
          <p:cNvPr id="10" name="Titel 1"/>
          <p:cNvSpPr>
            <a:spLocks noGrp="1"/>
          </p:cNvSpPr>
          <p:nvPr>
            <p:ph type="ctrTitle" hasCustomPrompt="1"/>
          </p:nvPr>
        </p:nvSpPr>
        <p:spPr bwMode="auto">
          <a:xfrm>
            <a:off x="349971" y="280908"/>
            <a:ext cx="8157130" cy="423620"/>
          </a:xfrm>
          <a:prstGeom prst="rect">
            <a:avLst/>
          </a:prstGeom>
        </p:spPr>
        <p:txBody>
          <a:bodyPr wrap="square" lIns="0" tIns="0" rIns="0" bIns="0">
            <a:spAutoFit/>
          </a:bodyPr>
          <a:lstStyle>
            <a:lvl1pPr>
              <a:defRPr sz="3600" b="1" baseline="0">
                <a:solidFill>
                  <a:schemeClr val="bg1"/>
                </a:solidFill>
                <a:effectLst>
                  <a:outerShdw blurRad="180975" dist="38100" dir="2700000" algn="tl" rotWithShape="0">
                    <a:srgbClr val="000000">
                      <a:alpha val="50000"/>
                    </a:srgbClr>
                  </a:outerShdw>
                </a:effectLst>
              </a:defRPr>
            </a:lvl1pPr>
          </a:lstStyle>
          <a:p>
            <a:r>
              <a:rPr lang="de-CH" noProof="0" dirty="0" smtClean="0"/>
              <a:t>Questions and answers…</a:t>
            </a:r>
            <a:endParaRPr lang="de-CH" noProof="0" dirty="0"/>
          </a:p>
        </p:txBody>
      </p:sp>
      <p:sp>
        <p:nvSpPr>
          <p:cNvPr id="11" name="Textplatzhalter 22"/>
          <p:cNvSpPr>
            <a:spLocks noGrp="1"/>
          </p:cNvSpPr>
          <p:nvPr>
            <p:ph type="body" sz="quarter" idx="13" hasCustomPrompt="1"/>
          </p:nvPr>
        </p:nvSpPr>
        <p:spPr>
          <a:xfrm>
            <a:off x="251996" y="733148"/>
            <a:ext cx="4177130" cy="721580"/>
          </a:xfrm>
        </p:spPr>
        <p:txBody>
          <a:bodyPr/>
          <a:lstStyle>
            <a:lvl1pPr>
              <a:lnSpc>
                <a:spcPts val="2400"/>
              </a:lnSpc>
              <a:defRPr sz="2000" b="1" i="0" baseline="0">
                <a:solidFill>
                  <a:srgbClr val="FFFFFF"/>
                </a:solidFill>
                <a:effectLst>
                  <a:outerShdw blurRad="180975" dist="38100" dir="2700000" algn="tl" rotWithShape="0">
                    <a:srgbClr val="000000">
                      <a:alpha val="50000"/>
                    </a:srgbClr>
                  </a:outerShdw>
                </a:effectLst>
              </a:defRPr>
            </a:lvl1pPr>
          </a:lstStyle>
          <a:p>
            <a:pPr lvl="0"/>
            <a:r>
              <a:rPr lang="de-CH" noProof="0" dirty="0" smtClean="0"/>
              <a:t>Speaker name</a:t>
            </a:r>
          </a:p>
          <a:p>
            <a:pPr lvl="0"/>
            <a:r>
              <a:rPr lang="de-CH" noProof="0" dirty="0" smtClean="0"/>
              <a:t>Speaker title</a:t>
            </a:r>
          </a:p>
        </p:txBody>
      </p:sp>
      <p:sp>
        <p:nvSpPr>
          <p:cNvPr id="13" name="Textplatzhalter 22"/>
          <p:cNvSpPr>
            <a:spLocks noGrp="1"/>
          </p:cNvSpPr>
          <p:nvPr>
            <p:ph type="body" sz="quarter" idx="15" hasCustomPrompt="1"/>
          </p:nvPr>
        </p:nvSpPr>
        <p:spPr>
          <a:xfrm>
            <a:off x="245650" y="1535520"/>
            <a:ext cx="4183278" cy="754569"/>
          </a:xfrm>
        </p:spPr>
        <p:txBody>
          <a:bodyPr/>
          <a:lstStyle>
            <a:lvl1pPr>
              <a:lnSpc>
                <a:spcPts val="2400"/>
              </a:lnSpc>
              <a:defRPr sz="2000" b="1" i="0" baseline="0">
                <a:solidFill>
                  <a:srgbClr val="FFFFFF"/>
                </a:solidFill>
                <a:effectLst>
                  <a:outerShdw blurRad="180975" dist="38100" dir="2700000" algn="tl" rotWithShape="0">
                    <a:srgbClr val="000000">
                      <a:alpha val="50000"/>
                    </a:srgbClr>
                  </a:outerShdw>
                </a:effectLst>
              </a:defRPr>
            </a:lvl1pPr>
          </a:lstStyle>
          <a:p>
            <a:pPr lvl="0"/>
            <a:r>
              <a:rPr lang="de-CH" noProof="0" dirty="0" smtClean="0"/>
              <a:t>Phone +00 00 000 00 00</a:t>
            </a:r>
          </a:p>
          <a:p>
            <a:pPr lvl="0"/>
            <a:r>
              <a:rPr lang="de-CH" noProof="0" dirty="0" smtClean="0"/>
              <a:t>prename.surname@trivadis.com</a:t>
            </a:r>
          </a:p>
        </p:txBody>
      </p:sp>
      <p:sp>
        <p:nvSpPr>
          <p:cNvPr id="14" name="Datumsplatzhalter 13"/>
          <p:cNvSpPr>
            <a:spLocks noGrp="1"/>
          </p:cNvSpPr>
          <p:nvPr>
            <p:ph type="dt" sz="half" idx="16"/>
          </p:nvPr>
        </p:nvSpPr>
        <p:spPr/>
        <p:txBody>
          <a:bodyPr/>
          <a:lstStyle/>
          <a:p>
            <a:r>
              <a:rPr lang="en-US" smtClean="0"/>
              <a:t>2017/13/12</a:t>
            </a:r>
            <a:endParaRPr lang="de-DE"/>
          </a:p>
        </p:txBody>
      </p:sp>
      <p:sp>
        <p:nvSpPr>
          <p:cNvPr id="15" name="Fußzeilenplatzhalter 14"/>
          <p:cNvSpPr>
            <a:spLocks noGrp="1"/>
          </p:cNvSpPr>
          <p:nvPr>
            <p:ph type="ftr" sz="quarter" idx="17"/>
          </p:nvPr>
        </p:nvSpPr>
        <p:spPr/>
        <p:txBody>
          <a:bodyPr/>
          <a:lstStyle/>
          <a:p>
            <a:r>
              <a:rPr lang="en-US" smtClean="0"/>
              <a:t>Practical Deep Learning</a:t>
            </a:r>
            <a:endParaRPr lang="de-DE"/>
          </a:p>
        </p:txBody>
      </p:sp>
      <p:sp>
        <p:nvSpPr>
          <p:cNvPr id="16" name="Foliennummernplatzhalter 15"/>
          <p:cNvSpPr>
            <a:spLocks noGrp="1"/>
          </p:cNvSpPr>
          <p:nvPr>
            <p:ph type="sldNum" sz="quarter" idx="18"/>
          </p:nvPr>
        </p:nvSpPr>
        <p:spPr/>
        <p:txBody>
          <a:bodyPr/>
          <a:lstStyle/>
          <a:p>
            <a:fld id="{CAA1D080-129B-CB43-9B9B-B053798F4C9F}" type="slidenum">
              <a:rPr lang="de-DE"/>
              <a:pPr/>
              <a:t>‹#›</a:t>
            </a:fld>
            <a:endParaRPr lang="de-DE"/>
          </a:p>
        </p:txBody>
      </p:sp>
      <p:sp>
        <p:nvSpPr>
          <p:cNvPr id="12" name="Textplatzhalter 22"/>
          <p:cNvSpPr>
            <a:spLocks noGrp="1"/>
          </p:cNvSpPr>
          <p:nvPr>
            <p:ph type="body" sz="quarter" idx="19" hasCustomPrompt="1"/>
          </p:nvPr>
        </p:nvSpPr>
        <p:spPr>
          <a:xfrm>
            <a:off x="4607258" y="731608"/>
            <a:ext cx="4177968" cy="721580"/>
          </a:xfrm>
        </p:spPr>
        <p:txBody>
          <a:bodyPr/>
          <a:lstStyle>
            <a:lvl1pPr>
              <a:lnSpc>
                <a:spcPts val="2400"/>
              </a:lnSpc>
              <a:defRPr sz="2000" b="1" i="0" baseline="0">
                <a:solidFill>
                  <a:srgbClr val="FFFFFF"/>
                </a:solidFill>
                <a:effectLst>
                  <a:outerShdw blurRad="180975" dist="38100" dir="2700000" algn="tl" rotWithShape="0">
                    <a:srgbClr val="000000">
                      <a:alpha val="50000"/>
                    </a:srgbClr>
                  </a:outerShdw>
                </a:effectLst>
              </a:defRPr>
            </a:lvl1pPr>
          </a:lstStyle>
          <a:p>
            <a:pPr lvl="0"/>
            <a:r>
              <a:rPr lang="de-CH" noProof="0" dirty="0" smtClean="0"/>
              <a:t>Speaker name</a:t>
            </a:r>
          </a:p>
          <a:p>
            <a:pPr lvl="0"/>
            <a:r>
              <a:rPr lang="de-CH" noProof="0" dirty="0" smtClean="0"/>
              <a:t>Speaker title</a:t>
            </a:r>
          </a:p>
        </p:txBody>
      </p:sp>
      <p:sp>
        <p:nvSpPr>
          <p:cNvPr id="17" name="Textplatzhalter 22"/>
          <p:cNvSpPr>
            <a:spLocks noGrp="1"/>
          </p:cNvSpPr>
          <p:nvPr>
            <p:ph type="body" sz="quarter" idx="20" hasCustomPrompt="1"/>
          </p:nvPr>
        </p:nvSpPr>
        <p:spPr>
          <a:xfrm>
            <a:off x="4600912" y="1533980"/>
            <a:ext cx="4184275" cy="754569"/>
          </a:xfrm>
        </p:spPr>
        <p:txBody>
          <a:bodyPr/>
          <a:lstStyle>
            <a:lvl1pPr>
              <a:lnSpc>
                <a:spcPts val="2400"/>
              </a:lnSpc>
              <a:defRPr sz="2000" b="1" i="0" baseline="0">
                <a:solidFill>
                  <a:srgbClr val="FFFFFF"/>
                </a:solidFill>
                <a:effectLst>
                  <a:outerShdw blurRad="180975" dist="38100" dir="2700000" algn="tl" rotWithShape="0">
                    <a:srgbClr val="000000">
                      <a:alpha val="50000"/>
                    </a:srgbClr>
                  </a:outerShdw>
                </a:effectLst>
              </a:defRPr>
            </a:lvl1pPr>
          </a:lstStyle>
          <a:p>
            <a:pPr lvl="0"/>
            <a:r>
              <a:rPr lang="de-CH" noProof="0" dirty="0" smtClean="0"/>
              <a:t>Phone +00 00 000 00 00</a:t>
            </a:r>
          </a:p>
          <a:p>
            <a:pPr lvl="0"/>
            <a:r>
              <a:rPr lang="de-CH" noProof="0" dirty="0" smtClean="0"/>
              <a:t>prename.surname@trivadis.com</a:t>
            </a:r>
          </a:p>
        </p:txBody>
      </p:sp>
    </p:spTree>
    <p:extLst>
      <p:ext uri="{BB962C8B-B14F-4D97-AF65-F5344CB8AC3E}">
        <p14:creationId xmlns:p14="http://schemas.microsoft.com/office/powerpoint/2010/main" val="3603682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el &amp; Untertitel">
    <p:spTree>
      <p:nvGrpSpPr>
        <p:cNvPr id="1" name=""/>
        <p:cNvGrpSpPr/>
        <p:nvPr/>
      </p:nvGrpSpPr>
      <p:grpSpPr>
        <a:xfrm>
          <a:off x="0" y="0"/>
          <a:ext cx="0" cy="0"/>
          <a:chOff x="0" y="0"/>
          <a:chExt cx="0" cy="0"/>
        </a:xfrm>
      </p:grpSpPr>
      <p:sp>
        <p:nvSpPr>
          <p:cNvPr id="11" name="Shape 11"/>
          <p:cNvSpPr>
            <a:spLocks noGrp="1"/>
          </p:cNvSpPr>
          <p:nvPr>
            <p:ph type="title"/>
          </p:nvPr>
        </p:nvSpPr>
        <p:spPr>
          <a:xfrm>
            <a:off x="892969" y="863947"/>
            <a:ext cx="7358063" cy="1741289"/>
          </a:xfrm>
          <a:prstGeom prst="rect">
            <a:avLst/>
          </a:prstGeom>
        </p:spPr>
        <p:txBody>
          <a:bodyPr anchor="b"/>
          <a:lstStyle/>
          <a:p>
            <a:r>
              <a:t>Titeltext</a:t>
            </a:r>
          </a:p>
        </p:txBody>
      </p:sp>
      <p:sp>
        <p:nvSpPr>
          <p:cNvPr id="12" name="Shape 12"/>
          <p:cNvSpPr>
            <a:spLocks noGrp="1"/>
          </p:cNvSpPr>
          <p:nvPr>
            <p:ph type="body" sz="quarter" idx="1"/>
          </p:nvPr>
        </p:nvSpPr>
        <p:spPr>
          <a:xfrm>
            <a:off x="892969" y="2652117"/>
            <a:ext cx="7358063" cy="596057"/>
          </a:xfrm>
          <a:prstGeom prst="rect">
            <a:avLst/>
          </a:prstGeom>
        </p:spPr>
        <p:txBody>
          <a:bodyPr anchor="t"/>
          <a:lstStyle>
            <a:lvl1pPr marL="0" indent="0" algn="ctr">
              <a:spcBef>
                <a:spcPts val="0"/>
              </a:spcBef>
              <a:buSzTx/>
              <a:buNone/>
              <a:defRPr sz="2000"/>
            </a:lvl1pPr>
            <a:lvl2pPr marL="0" indent="143492" algn="ctr">
              <a:spcBef>
                <a:spcPts val="0"/>
              </a:spcBef>
              <a:buSzTx/>
              <a:buNone/>
              <a:defRPr sz="2000"/>
            </a:lvl2pPr>
            <a:lvl3pPr marL="0" indent="286984" algn="ctr">
              <a:spcBef>
                <a:spcPts val="0"/>
              </a:spcBef>
              <a:buSzTx/>
              <a:buNone/>
              <a:defRPr sz="2000"/>
            </a:lvl3pPr>
            <a:lvl4pPr marL="0" indent="430477" algn="ctr">
              <a:spcBef>
                <a:spcPts val="0"/>
              </a:spcBef>
              <a:buSzTx/>
              <a:buNone/>
              <a:defRPr sz="2000"/>
            </a:lvl4pPr>
            <a:lvl5pPr marL="0" indent="573969" algn="ctr">
              <a:spcBef>
                <a:spcPts val="0"/>
              </a:spcBef>
              <a:buSzTx/>
              <a:buNone/>
              <a:defRPr sz="2000"/>
            </a:lvl5pPr>
          </a:lstStyle>
          <a:p>
            <a:r>
              <a:t>Textebene 1</a:t>
            </a:r>
          </a:p>
          <a:p>
            <a:pPr lvl="1"/>
            <a:r>
              <a:t>Textebene 2</a:t>
            </a:r>
          </a:p>
          <a:p>
            <a:pPr lvl="2"/>
            <a:r>
              <a:t>Textebene 3</a:t>
            </a:r>
          </a:p>
          <a:p>
            <a:pPr lvl="3"/>
            <a:r>
              <a:t>Textebene 4</a:t>
            </a:r>
          </a:p>
          <a:p>
            <a:pPr lvl="4"/>
            <a:r>
              <a:t>Textebene 5</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757846518"/>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2017/13/12</a:t>
            </a:r>
            <a:endParaRPr lang="en-US"/>
          </a:p>
        </p:txBody>
      </p:sp>
      <p:sp>
        <p:nvSpPr>
          <p:cNvPr id="5" name="Footer Placeholder 4"/>
          <p:cNvSpPr>
            <a:spLocks noGrp="1"/>
          </p:cNvSpPr>
          <p:nvPr>
            <p:ph type="ftr" sz="quarter" idx="11"/>
          </p:nvPr>
        </p:nvSpPr>
        <p:spPr/>
        <p:txBody>
          <a:bodyPr/>
          <a:lstStyle/>
          <a:p>
            <a:r>
              <a:rPr lang="en-US" smtClean="0"/>
              <a:t>Practical Deep Learning</a:t>
            </a:r>
            <a:endParaRPr lang="en-US"/>
          </a:p>
        </p:txBody>
      </p:sp>
      <p:sp>
        <p:nvSpPr>
          <p:cNvPr id="6" name="Slide Number Placeholder 5"/>
          <p:cNvSpPr>
            <a:spLocks noGrp="1"/>
          </p:cNvSpPr>
          <p:nvPr>
            <p:ph type="sldNum" sz="quarter" idx="12"/>
          </p:nvPr>
        </p:nvSpPr>
        <p:spPr/>
        <p:txBody>
          <a:bodyPr/>
          <a:lstStyle/>
          <a:p>
            <a:fld id="{C1832741-D046-47CE-912D-5CE95399A9FA}" type="slidenum">
              <a:rPr lang="en-US" smtClean="0"/>
              <a:t>‹#›</a:t>
            </a:fld>
            <a:endParaRPr lang="en-US"/>
          </a:p>
        </p:txBody>
      </p:sp>
    </p:spTree>
    <p:extLst>
      <p:ext uri="{BB962C8B-B14F-4D97-AF65-F5344CB8AC3E}">
        <p14:creationId xmlns:p14="http://schemas.microsoft.com/office/powerpoint/2010/main" val="2413935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2017/13/12</a:t>
            </a:r>
            <a:endParaRPr lang="en-US"/>
          </a:p>
        </p:txBody>
      </p:sp>
      <p:sp>
        <p:nvSpPr>
          <p:cNvPr id="5" name="Footer Placeholder 4"/>
          <p:cNvSpPr>
            <a:spLocks noGrp="1"/>
          </p:cNvSpPr>
          <p:nvPr>
            <p:ph type="ftr" sz="quarter" idx="11"/>
          </p:nvPr>
        </p:nvSpPr>
        <p:spPr/>
        <p:txBody>
          <a:bodyPr/>
          <a:lstStyle/>
          <a:p>
            <a:r>
              <a:rPr lang="en-US" smtClean="0"/>
              <a:t>Practical Deep Learning</a:t>
            </a:r>
            <a:endParaRPr lang="en-US"/>
          </a:p>
        </p:txBody>
      </p:sp>
      <p:sp>
        <p:nvSpPr>
          <p:cNvPr id="6" name="Slide Number Placeholder 5"/>
          <p:cNvSpPr>
            <a:spLocks noGrp="1"/>
          </p:cNvSpPr>
          <p:nvPr>
            <p:ph type="sldNum" sz="quarter" idx="12"/>
          </p:nvPr>
        </p:nvSpPr>
        <p:spPr/>
        <p:txBody>
          <a:bodyPr/>
          <a:lstStyle/>
          <a:p>
            <a:fld id="{C1832741-D046-47CE-912D-5CE95399A9FA}" type="slidenum">
              <a:rPr lang="en-US" smtClean="0"/>
              <a:t>‹#›</a:t>
            </a:fld>
            <a:endParaRPr lang="en-US"/>
          </a:p>
        </p:txBody>
      </p:sp>
    </p:spTree>
    <p:extLst>
      <p:ext uri="{BB962C8B-B14F-4D97-AF65-F5344CB8AC3E}">
        <p14:creationId xmlns:p14="http://schemas.microsoft.com/office/powerpoint/2010/main" val="7705431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2017/13/12</a:t>
            </a:r>
            <a:endParaRPr lang="en-US"/>
          </a:p>
        </p:txBody>
      </p:sp>
      <p:sp>
        <p:nvSpPr>
          <p:cNvPr id="5" name="Footer Placeholder 4"/>
          <p:cNvSpPr>
            <a:spLocks noGrp="1"/>
          </p:cNvSpPr>
          <p:nvPr>
            <p:ph type="ftr" sz="quarter" idx="11"/>
          </p:nvPr>
        </p:nvSpPr>
        <p:spPr/>
        <p:txBody>
          <a:bodyPr/>
          <a:lstStyle/>
          <a:p>
            <a:r>
              <a:rPr lang="en-US" smtClean="0"/>
              <a:t>Practical Deep Learning</a:t>
            </a:r>
            <a:endParaRPr lang="en-US"/>
          </a:p>
        </p:txBody>
      </p:sp>
      <p:sp>
        <p:nvSpPr>
          <p:cNvPr id="6" name="Slide Number Placeholder 5"/>
          <p:cNvSpPr>
            <a:spLocks noGrp="1"/>
          </p:cNvSpPr>
          <p:nvPr>
            <p:ph type="sldNum" sz="quarter" idx="12"/>
          </p:nvPr>
        </p:nvSpPr>
        <p:spPr/>
        <p:txBody>
          <a:bodyPr/>
          <a:lstStyle/>
          <a:p>
            <a:fld id="{C1832741-D046-47CE-912D-5CE95399A9FA}" type="slidenum">
              <a:rPr lang="en-US" smtClean="0"/>
              <a:t>‹#›</a:t>
            </a:fld>
            <a:endParaRPr lang="en-US"/>
          </a:p>
        </p:txBody>
      </p:sp>
    </p:spTree>
    <p:extLst>
      <p:ext uri="{BB962C8B-B14F-4D97-AF65-F5344CB8AC3E}">
        <p14:creationId xmlns:p14="http://schemas.microsoft.com/office/powerpoint/2010/main" val="10001589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2017/13/12</a:t>
            </a:r>
            <a:endParaRPr lang="en-US"/>
          </a:p>
        </p:txBody>
      </p:sp>
      <p:sp>
        <p:nvSpPr>
          <p:cNvPr id="6" name="Footer Placeholder 5"/>
          <p:cNvSpPr>
            <a:spLocks noGrp="1"/>
          </p:cNvSpPr>
          <p:nvPr>
            <p:ph type="ftr" sz="quarter" idx="11"/>
          </p:nvPr>
        </p:nvSpPr>
        <p:spPr/>
        <p:txBody>
          <a:bodyPr/>
          <a:lstStyle/>
          <a:p>
            <a:r>
              <a:rPr lang="en-US" smtClean="0"/>
              <a:t>Practical Deep Learning</a:t>
            </a:r>
            <a:endParaRPr lang="en-US"/>
          </a:p>
        </p:txBody>
      </p:sp>
      <p:sp>
        <p:nvSpPr>
          <p:cNvPr id="7" name="Slide Number Placeholder 6"/>
          <p:cNvSpPr>
            <a:spLocks noGrp="1"/>
          </p:cNvSpPr>
          <p:nvPr>
            <p:ph type="sldNum" sz="quarter" idx="12"/>
          </p:nvPr>
        </p:nvSpPr>
        <p:spPr/>
        <p:txBody>
          <a:bodyPr/>
          <a:lstStyle/>
          <a:p>
            <a:fld id="{C1832741-D046-47CE-912D-5CE95399A9FA}" type="slidenum">
              <a:rPr lang="en-US" smtClean="0"/>
              <a:t>‹#›</a:t>
            </a:fld>
            <a:endParaRPr lang="en-US"/>
          </a:p>
        </p:txBody>
      </p:sp>
    </p:spTree>
    <p:extLst>
      <p:ext uri="{BB962C8B-B14F-4D97-AF65-F5344CB8AC3E}">
        <p14:creationId xmlns:p14="http://schemas.microsoft.com/office/powerpoint/2010/main" val="17655324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2017/13/12</a:t>
            </a:r>
            <a:endParaRPr lang="en-US"/>
          </a:p>
        </p:txBody>
      </p:sp>
      <p:sp>
        <p:nvSpPr>
          <p:cNvPr id="8" name="Footer Placeholder 7"/>
          <p:cNvSpPr>
            <a:spLocks noGrp="1"/>
          </p:cNvSpPr>
          <p:nvPr>
            <p:ph type="ftr" sz="quarter" idx="11"/>
          </p:nvPr>
        </p:nvSpPr>
        <p:spPr/>
        <p:txBody>
          <a:bodyPr/>
          <a:lstStyle/>
          <a:p>
            <a:r>
              <a:rPr lang="en-US" smtClean="0"/>
              <a:t>Practical Deep Learning</a:t>
            </a:r>
            <a:endParaRPr lang="en-US"/>
          </a:p>
        </p:txBody>
      </p:sp>
      <p:sp>
        <p:nvSpPr>
          <p:cNvPr id="9" name="Slide Number Placeholder 8"/>
          <p:cNvSpPr>
            <a:spLocks noGrp="1"/>
          </p:cNvSpPr>
          <p:nvPr>
            <p:ph type="sldNum" sz="quarter" idx="12"/>
          </p:nvPr>
        </p:nvSpPr>
        <p:spPr/>
        <p:txBody>
          <a:bodyPr/>
          <a:lstStyle/>
          <a:p>
            <a:fld id="{C1832741-D046-47CE-912D-5CE95399A9FA}" type="slidenum">
              <a:rPr lang="en-US" smtClean="0"/>
              <a:t>‹#›</a:t>
            </a:fld>
            <a:endParaRPr lang="en-US"/>
          </a:p>
        </p:txBody>
      </p:sp>
    </p:spTree>
    <p:extLst>
      <p:ext uri="{BB962C8B-B14F-4D97-AF65-F5344CB8AC3E}">
        <p14:creationId xmlns:p14="http://schemas.microsoft.com/office/powerpoint/2010/main" val="2743017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Kapitel">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en-US" smtClean="0"/>
              <a:t>Practical Deep Learning</a:t>
            </a:r>
            <a:endParaRPr lang="de-DE"/>
          </a:p>
        </p:txBody>
      </p:sp>
      <p:sp>
        <p:nvSpPr>
          <p:cNvPr id="4" name="Foliennummernplatzhalter 3"/>
          <p:cNvSpPr>
            <a:spLocks noGrp="1"/>
          </p:cNvSpPr>
          <p:nvPr>
            <p:ph type="sldNum" sz="quarter" idx="11"/>
          </p:nvPr>
        </p:nvSpPr>
        <p:spPr/>
        <p:txBody>
          <a:bodyPr/>
          <a:lstStyle/>
          <a:p>
            <a:fld id="{CAA1D080-129B-CB43-9B9B-B053798F4C9F}" type="slidenum">
              <a:rPr lang="de-DE"/>
              <a:pPr/>
              <a:t>‹#›</a:t>
            </a:fld>
            <a:endParaRPr lang="de-DE"/>
          </a:p>
        </p:txBody>
      </p:sp>
      <p:sp>
        <p:nvSpPr>
          <p:cNvPr id="5" name="Datumsplatzhalter 4"/>
          <p:cNvSpPr>
            <a:spLocks noGrp="1"/>
          </p:cNvSpPr>
          <p:nvPr>
            <p:ph type="dt" sz="half" idx="12"/>
          </p:nvPr>
        </p:nvSpPr>
        <p:spPr/>
        <p:txBody>
          <a:bodyPr/>
          <a:lstStyle/>
          <a:p>
            <a:r>
              <a:rPr lang="en-US" smtClean="0"/>
              <a:t>2017/13/12</a:t>
            </a:r>
            <a:endParaRPr lang="de-DE"/>
          </a:p>
        </p:txBody>
      </p:sp>
      <p:sp>
        <p:nvSpPr>
          <p:cNvPr id="6" name="Rechteck 5"/>
          <p:cNvSpPr/>
          <p:nvPr userDrawn="1"/>
        </p:nvSpPr>
        <p:spPr>
          <a:xfrm>
            <a:off x="0" y="1"/>
            <a:ext cx="9144000" cy="4198938"/>
          </a:xfrm>
          <a:prstGeom prst="rect">
            <a:avLst/>
          </a:prstGeom>
          <a:gradFill flip="none" rotWithShape="1">
            <a:gsLst>
              <a:gs pos="0">
                <a:srgbClr val="D12826"/>
              </a:gs>
              <a:gs pos="100000">
                <a:srgbClr val="6B1818"/>
              </a:gs>
              <a:gs pos="69000">
                <a:srgbClr val="7F1C1C"/>
              </a:gs>
            </a:gsLst>
            <a:lin ang="540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smtClean="0">
              <a:solidFill>
                <a:schemeClr val="tx1"/>
              </a:solidFill>
            </a:endParaRPr>
          </a:p>
        </p:txBody>
      </p:sp>
      <p:sp>
        <p:nvSpPr>
          <p:cNvPr id="11" name="Textplatzhalter 2"/>
          <p:cNvSpPr>
            <a:spLocks noGrp="1"/>
          </p:cNvSpPr>
          <p:nvPr>
            <p:ph type="body" sz="quarter" idx="13" hasCustomPrompt="1"/>
          </p:nvPr>
        </p:nvSpPr>
        <p:spPr>
          <a:xfrm>
            <a:off x="360363" y="1223011"/>
            <a:ext cx="8426450" cy="976646"/>
          </a:xfrm>
          <a:prstGeom prst="rect">
            <a:avLst/>
          </a:prstGeom>
        </p:spPr>
        <p:txBody>
          <a:bodyPr vert="horz" wrap="square" anchor="t" anchorCtr="0"/>
          <a:lstStyle>
            <a:lvl1pPr marL="0" indent="0" algn="ctr">
              <a:lnSpc>
                <a:spcPts val="4560"/>
              </a:lnSpc>
              <a:spcBef>
                <a:spcPts val="912"/>
              </a:spcBef>
              <a:buFontTx/>
              <a:buNone/>
              <a:defRPr sz="3800" b="1" i="0" baseline="0">
                <a:solidFill>
                  <a:schemeClr val="bg1"/>
                </a:solidFill>
                <a:effectLst>
                  <a:outerShdw blurRad="180975" dist="38100" dir="2700000" algn="tl" rotWithShape="0">
                    <a:srgbClr val="000000">
                      <a:alpha val="50000"/>
                    </a:srgbClr>
                  </a:outerShdw>
                </a:effectLst>
                <a:latin typeface="Arial"/>
              </a:defRPr>
            </a:lvl1pPr>
          </a:lstStyle>
          <a:p>
            <a:pPr lvl="0"/>
            <a:r>
              <a:rPr lang="de-DE"/>
              <a:t>Chapter name</a:t>
            </a:r>
          </a:p>
        </p:txBody>
      </p:sp>
    </p:spTree>
    <p:extLst>
      <p:ext uri="{BB962C8B-B14F-4D97-AF65-F5344CB8AC3E}">
        <p14:creationId xmlns:p14="http://schemas.microsoft.com/office/powerpoint/2010/main" val="23228469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2017/13/12</a:t>
            </a:r>
            <a:endParaRPr lang="en-US"/>
          </a:p>
        </p:txBody>
      </p:sp>
      <p:sp>
        <p:nvSpPr>
          <p:cNvPr id="4" name="Footer Placeholder 3"/>
          <p:cNvSpPr>
            <a:spLocks noGrp="1"/>
          </p:cNvSpPr>
          <p:nvPr>
            <p:ph type="ftr" sz="quarter" idx="11"/>
          </p:nvPr>
        </p:nvSpPr>
        <p:spPr/>
        <p:txBody>
          <a:bodyPr/>
          <a:lstStyle/>
          <a:p>
            <a:r>
              <a:rPr lang="en-US" smtClean="0"/>
              <a:t>Practical Deep Learning</a:t>
            </a:r>
            <a:endParaRPr lang="en-US"/>
          </a:p>
        </p:txBody>
      </p:sp>
      <p:sp>
        <p:nvSpPr>
          <p:cNvPr id="5" name="Slide Number Placeholder 4"/>
          <p:cNvSpPr>
            <a:spLocks noGrp="1"/>
          </p:cNvSpPr>
          <p:nvPr>
            <p:ph type="sldNum" sz="quarter" idx="12"/>
          </p:nvPr>
        </p:nvSpPr>
        <p:spPr/>
        <p:txBody>
          <a:bodyPr/>
          <a:lstStyle/>
          <a:p>
            <a:fld id="{C1832741-D046-47CE-912D-5CE95399A9FA}" type="slidenum">
              <a:rPr lang="en-US" smtClean="0"/>
              <a:t>‹#›</a:t>
            </a:fld>
            <a:endParaRPr lang="en-US"/>
          </a:p>
        </p:txBody>
      </p:sp>
    </p:spTree>
    <p:extLst>
      <p:ext uri="{BB962C8B-B14F-4D97-AF65-F5344CB8AC3E}">
        <p14:creationId xmlns:p14="http://schemas.microsoft.com/office/powerpoint/2010/main" val="19901440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2017/13/12</a:t>
            </a:r>
            <a:endParaRPr lang="en-US"/>
          </a:p>
        </p:txBody>
      </p:sp>
      <p:sp>
        <p:nvSpPr>
          <p:cNvPr id="3" name="Footer Placeholder 2"/>
          <p:cNvSpPr>
            <a:spLocks noGrp="1"/>
          </p:cNvSpPr>
          <p:nvPr>
            <p:ph type="ftr" sz="quarter" idx="11"/>
          </p:nvPr>
        </p:nvSpPr>
        <p:spPr/>
        <p:txBody>
          <a:bodyPr/>
          <a:lstStyle/>
          <a:p>
            <a:r>
              <a:rPr lang="en-US" smtClean="0"/>
              <a:t>Practical Deep Learning</a:t>
            </a:r>
            <a:endParaRPr lang="en-US"/>
          </a:p>
        </p:txBody>
      </p:sp>
      <p:sp>
        <p:nvSpPr>
          <p:cNvPr id="4" name="Slide Number Placeholder 3"/>
          <p:cNvSpPr>
            <a:spLocks noGrp="1"/>
          </p:cNvSpPr>
          <p:nvPr>
            <p:ph type="sldNum" sz="quarter" idx="12"/>
          </p:nvPr>
        </p:nvSpPr>
        <p:spPr/>
        <p:txBody>
          <a:bodyPr/>
          <a:lstStyle/>
          <a:p>
            <a:fld id="{C1832741-D046-47CE-912D-5CE95399A9FA}" type="slidenum">
              <a:rPr lang="en-US" smtClean="0"/>
              <a:t>‹#›</a:t>
            </a:fld>
            <a:endParaRPr lang="en-US"/>
          </a:p>
        </p:txBody>
      </p:sp>
    </p:spTree>
    <p:extLst>
      <p:ext uri="{BB962C8B-B14F-4D97-AF65-F5344CB8AC3E}">
        <p14:creationId xmlns:p14="http://schemas.microsoft.com/office/powerpoint/2010/main" val="11469571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2017/13/12</a:t>
            </a:r>
            <a:endParaRPr lang="en-US"/>
          </a:p>
        </p:txBody>
      </p:sp>
      <p:sp>
        <p:nvSpPr>
          <p:cNvPr id="6" name="Footer Placeholder 5"/>
          <p:cNvSpPr>
            <a:spLocks noGrp="1"/>
          </p:cNvSpPr>
          <p:nvPr>
            <p:ph type="ftr" sz="quarter" idx="11"/>
          </p:nvPr>
        </p:nvSpPr>
        <p:spPr/>
        <p:txBody>
          <a:bodyPr/>
          <a:lstStyle/>
          <a:p>
            <a:r>
              <a:rPr lang="en-US" smtClean="0"/>
              <a:t>Practical Deep Learning</a:t>
            </a:r>
            <a:endParaRPr lang="en-US"/>
          </a:p>
        </p:txBody>
      </p:sp>
      <p:sp>
        <p:nvSpPr>
          <p:cNvPr id="7" name="Slide Number Placeholder 6"/>
          <p:cNvSpPr>
            <a:spLocks noGrp="1"/>
          </p:cNvSpPr>
          <p:nvPr>
            <p:ph type="sldNum" sz="quarter" idx="12"/>
          </p:nvPr>
        </p:nvSpPr>
        <p:spPr/>
        <p:txBody>
          <a:bodyPr/>
          <a:lstStyle/>
          <a:p>
            <a:fld id="{C1832741-D046-47CE-912D-5CE95399A9FA}" type="slidenum">
              <a:rPr lang="en-US" smtClean="0"/>
              <a:t>‹#›</a:t>
            </a:fld>
            <a:endParaRPr lang="en-US"/>
          </a:p>
        </p:txBody>
      </p:sp>
    </p:spTree>
    <p:extLst>
      <p:ext uri="{BB962C8B-B14F-4D97-AF65-F5344CB8AC3E}">
        <p14:creationId xmlns:p14="http://schemas.microsoft.com/office/powerpoint/2010/main" val="2403119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2017/13/12</a:t>
            </a:r>
            <a:endParaRPr lang="en-US"/>
          </a:p>
        </p:txBody>
      </p:sp>
      <p:sp>
        <p:nvSpPr>
          <p:cNvPr id="6" name="Footer Placeholder 5"/>
          <p:cNvSpPr>
            <a:spLocks noGrp="1"/>
          </p:cNvSpPr>
          <p:nvPr>
            <p:ph type="ftr" sz="quarter" idx="11"/>
          </p:nvPr>
        </p:nvSpPr>
        <p:spPr/>
        <p:txBody>
          <a:bodyPr/>
          <a:lstStyle/>
          <a:p>
            <a:r>
              <a:rPr lang="en-US" smtClean="0"/>
              <a:t>Practical Deep Learning</a:t>
            </a:r>
            <a:endParaRPr lang="en-US"/>
          </a:p>
        </p:txBody>
      </p:sp>
      <p:sp>
        <p:nvSpPr>
          <p:cNvPr id="7" name="Slide Number Placeholder 6"/>
          <p:cNvSpPr>
            <a:spLocks noGrp="1"/>
          </p:cNvSpPr>
          <p:nvPr>
            <p:ph type="sldNum" sz="quarter" idx="12"/>
          </p:nvPr>
        </p:nvSpPr>
        <p:spPr/>
        <p:txBody>
          <a:bodyPr/>
          <a:lstStyle/>
          <a:p>
            <a:fld id="{C1832741-D046-47CE-912D-5CE95399A9FA}" type="slidenum">
              <a:rPr lang="en-US" smtClean="0"/>
              <a:t>‹#›</a:t>
            </a:fld>
            <a:endParaRPr lang="en-US"/>
          </a:p>
        </p:txBody>
      </p:sp>
    </p:spTree>
    <p:extLst>
      <p:ext uri="{BB962C8B-B14F-4D97-AF65-F5344CB8AC3E}">
        <p14:creationId xmlns:p14="http://schemas.microsoft.com/office/powerpoint/2010/main" val="11946957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2017/13/12</a:t>
            </a:r>
            <a:endParaRPr lang="en-US"/>
          </a:p>
        </p:txBody>
      </p:sp>
      <p:sp>
        <p:nvSpPr>
          <p:cNvPr id="5" name="Footer Placeholder 4"/>
          <p:cNvSpPr>
            <a:spLocks noGrp="1"/>
          </p:cNvSpPr>
          <p:nvPr>
            <p:ph type="ftr" sz="quarter" idx="11"/>
          </p:nvPr>
        </p:nvSpPr>
        <p:spPr/>
        <p:txBody>
          <a:bodyPr/>
          <a:lstStyle/>
          <a:p>
            <a:r>
              <a:rPr lang="en-US" smtClean="0"/>
              <a:t>Practical Deep Learning</a:t>
            </a:r>
            <a:endParaRPr lang="en-US"/>
          </a:p>
        </p:txBody>
      </p:sp>
      <p:sp>
        <p:nvSpPr>
          <p:cNvPr id="6" name="Slide Number Placeholder 5"/>
          <p:cNvSpPr>
            <a:spLocks noGrp="1"/>
          </p:cNvSpPr>
          <p:nvPr>
            <p:ph type="sldNum" sz="quarter" idx="12"/>
          </p:nvPr>
        </p:nvSpPr>
        <p:spPr/>
        <p:txBody>
          <a:bodyPr/>
          <a:lstStyle/>
          <a:p>
            <a:fld id="{C1832741-D046-47CE-912D-5CE95399A9FA}" type="slidenum">
              <a:rPr lang="en-US" smtClean="0"/>
              <a:t>‹#›</a:t>
            </a:fld>
            <a:endParaRPr lang="en-US"/>
          </a:p>
        </p:txBody>
      </p:sp>
    </p:spTree>
    <p:extLst>
      <p:ext uri="{BB962C8B-B14F-4D97-AF65-F5344CB8AC3E}">
        <p14:creationId xmlns:p14="http://schemas.microsoft.com/office/powerpoint/2010/main" val="10766811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2017/13/12</a:t>
            </a:r>
            <a:endParaRPr lang="en-US"/>
          </a:p>
        </p:txBody>
      </p:sp>
      <p:sp>
        <p:nvSpPr>
          <p:cNvPr id="5" name="Footer Placeholder 4"/>
          <p:cNvSpPr>
            <a:spLocks noGrp="1"/>
          </p:cNvSpPr>
          <p:nvPr>
            <p:ph type="ftr" sz="quarter" idx="11"/>
          </p:nvPr>
        </p:nvSpPr>
        <p:spPr/>
        <p:txBody>
          <a:bodyPr/>
          <a:lstStyle/>
          <a:p>
            <a:r>
              <a:rPr lang="en-US" smtClean="0"/>
              <a:t>Practical Deep Learning</a:t>
            </a:r>
            <a:endParaRPr lang="en-US"/>
          </a:p>
        </p:txBody>
      </p:sp>
      <p:sp>
        <p:nvSpPr>
          <p:cNvPr id="6" name="Slide Number Placeholder 5"/>
          <p:cNvSpPr>
            <a:spLocks noGrp="1"/>
          </p:cNvSpPr>
          <p:nvPr>
            <p:ph type="sldNum" sz="quarter" idx="12"/>
          </p:nvPr>
        </p:nvSpPr>
        <p:spPr/>
        <p:txBody>
          <a:bodyPr/>
          <a:lstStyle/>
          <a:p>
            <a:fld id="{C1832741-D046-47CE-912D-5CE95399A9FA}" type="slidenum">
              <a:rPr lang="en-US" smtClean="0"/>
              <a:t>‹#›</a:t>
            </a:fld>
            <a:endParaRPr lang="en-US"/>
          </a:p>
        </p:txBody>
      </p:sp>
    </p:spTree>
    <p:extLst>
      <p:ext uri="{BB962C8B-B14F-4D97-AF65-F5344CB8AC3E}">
        <p14:creationId xmlns:p14="http://schemas.microsoft.com/office/powerpoint/2010/main" val="3833846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el &amp; Untertitel">
    <p:spTree>
      <p:nvGrpSpPr>
        <p:cNvPr id="1" name=""/>
        <p:cNvGrpSpPr/>
        <p:nvPr/>
      </p:nvGrpSpPr>
      <p:grpSpPr>
        <a:xfrm>
          <a:off x="0" y="0"/>
          <a:ext cx="0" cy="0"/>
          <a:chOff x="0" y="0"/>
          <a:chExt cx="0" cy="0"/>
        </a:xfrm>
      </p:grpSpPr>
      <p:sp>
        <p:nvSpPr>
          <p:cNvPr id="11" name="Shape 11"/>
          <p:cNvSpPr>
            <a:spLocks noGrp="1"/>
          </p:cNvSpPr>
          <p:nvPr>
            <p:ph type="title"/>
          </p:nvPr>
        </p:nvSpPr>
        <p:spPr>
          <a:xfrm>
            <a:off x="892970" y="863947"/>
            <a:ext cx="7358063" cy="1741289"/>
          </a:xfrm>
          <a:prstGeom prst="rect">
            <a:avLst/>
          </a:prstGeom>
        </p:spPr>
        <p:txBody>
          <a:bodyPr anchor="b"/>
          <a:lstStyle/>
          <a:p>
            <a:r>
              <a:t>Titeltext</a:t>
            </a:r>
          </a:p>
        </p:txBody>
      </p:sp>
      <p:sp>
        <p:nvSpPr>
          <p:cNvPr id="12" name="Shape 12"/>
          <p:cNvSpPr>
            <a:spLocks noGrp="1"/>
          </p:cNvSpPr>
          <p:nvPr>
            <p:ph type="body" sz="quarter" idx="1"/>
          </p:nvPr>
        </p:nvSpPr>
        <p:spPr>
          <a:xfrm>
            <a:off x="892970" y="2652118"/>
            <a:ext cx="7358063" cy="596057"/>
          </a:xfrm>
          <a:prstGeom prst="rect">
            <a:avLst/>
          </a:prstGeom>
        </p:spPr>
        <p:txBody>
          <a:bodyPr anchor="t"/>
          <a:lstStyle>
            <a:lvl1pPr marL="0" indent="0" algn="ctr">
              <a:spcBef>
                <a:spcPts val="0"/>
              </a:spcBef>
              <a:buSzTx/>
              <a:buNone/>
              <a:defRPr sz="2000"/>
            </a:lvl1pPr>
            <a:lvl2pPr marL="0" indent="143463" algn="ctr">
              <a:spcBef>
                <a:spcPts val="0"/>
              </a:spcBef>
              <a:buSzTx/>
              <a:buNone/>
              <a:defRPr sz="2000"/>
            </a:lvl2pPr>
            <a:lvl3pPr marL="0" indent="286927" algn="ctr">
              <a:spcBef>
                <a:spcPts val="0"/>
              </a:spcBef>
              <a:buSzTx/>
              <a:buNone/>
              <a:defRPr sz="2000"/>
            </a:lvl3pPr>
            <a:lvl4pPr marL="0" indent="430391" algn="ctr">
              <a:spcBef>
                <a:spcPts val="0"/>
              </a:spcBef>
              <a:buSzTx/>
              <a:buNone/>
              <a:defRPr sz="2000"/>
            </a:lvl4pPr>
            <a:lvl5pPr marL="0" indent="573855" algn="ctr">
              <a:spcBef>
                <a:spcPts val="0"/>
              </a:spcBef>
              <a:buSzTx/>
              <a:buNone/>
              <a:defRPr sz="2000"/>
            </a:lvl5pPr>
          </a:lstStyle>
          <a:p>
            <a:r>
              <a:t>Textebene 1</a:t>
            </a:r>
          </a:p>
          <a:p>
            <a:pPr lvl="1"/>
            <a:r>
              <a:t>Textebene 2</a:t>
            </a:r>
          </a:p>
          <a:p>
            <a:pPr lvl="2"/>
            <a:r>
              <a:t>Textebene 3</a:t>
            </a:r>
          </a:p>
          <a:p>
            <a:pPr lvl="3"/>
            <a:r>
              <a:t>Textebene 4</a:t>
            </a:r>
          </a:p>
          <a:p>
            <a:pPr lvl="4"/>
            <a:r>
              <a:t>Textebene 5</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481110732"/>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F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129607" y="334863"/>
            <a:ext cx="6875859" cy="3120926"/>
          </a:xfrm>
          <a:prstGeom prst="rect">
            <a:avLst/>
          </a:prstGeom>
        </p:spPr>
        <p:txBody>
          <a:bodyPr lIns="57384" tIns="28692" rIns="57384" bIns="28692" anchor="t">
            <a:noAutofit/>
          </a:bodyPr>
          <a:lstStyle/>
          <a:p>
            <a:endParaRPr/>
          </a:p>
        </p:txBody>
      </p:sp>
      <p:sp>
        <p:nvSpPr>
          <p:cNvPr id="21" name="Shape 21"/>
          <p:cNvSpPr>
            <a:spLocks noGrp="1"/>
          </p:cNvSpPr>
          <p:nvPr>
            <p:ph type="title"/>
          </p:nvPr>
        </p:nvSpPr>
        <p:spPr>
          <a:xfrm>
            <a:off x="892970" y="3542853"/>
            <a:ext cx="7358063" cy="750094"/>
          </a:xfrm>
          <a:prstGeom prst="rect">
            <a:avLst/>
          </a:prstGeom>
        </p:spPr>
        <p:txBody>
          <a:bodyPr anchor="b"/>
          <a:lstStyle/>
          <a:p>
            <a:r>
              <a:t>Titeltext</a:t>
            </a:r>
          </a:p>
        </p:txBody>
      </p:sp>
      <p:sp>
        <p:nvSpPr>
          <p:cNvPr id="22" name="Shape 22"/>
          <p:cNvSpPr>
            <a:spLocks noGrp="1"/>
          </p:cNvSpPr>
          <p:nvPr>
            <p:ph type="body" sz="quarter" idx="1"/>
          </p:nvPr>
        </p:nvSpPr>
        <p:spPr>
          <a:xfrm>
            <a:off x="892970" y="4319737"/>
            <a:ext cx="7358063" cy="596057"/>
          </a:xfrm>
          <a:prstGeom prst="rect">
            <a:avLst/>
          </a:prstGeom>
        </p:spPr>
        <p:txBody>
          <a:bodyPr anchor="t"/>
          <a:lstStyle>
            <a:lvl1pPr marL="0" indent="0" algn="ctr">
              <a:spcBef>
                <a:spcPts val="0"/>
              </a:spcBef>
              <a:buSzTx/>
              <a:buNone/>
              <a:defRPr sz="2000"/>
            </a:lvl1pPr>
            <a:lvl2pPr marL="0" indent="143463" algn="ctr">
              <a:spcBef>
                <a:spcPts val="0"/>
              </a:spcBef>
              <a:buSzTx/>
              <a:buNone/>
              <a:defRPr sz="2000"/>
            </a:lvl2pPr>
            <a:lvl3pPr marL="0" indent="286927" algn="ctr">
              <a:spcBef>
                <a:spcPts val="0"/>
              </a:spcBef>
              <a:buSzTx/>
              <a:buNone/>
              <a:defRPr sz="2000"/>
            </a:lvl3pPr>
            <a:lvl4pPr marL="0" indent="430391" algn="ctr">
              <a:spcBef>
                <a:spcPts val="0"/>
              </a:spcBef>
              <a:buSzTx/>
              <a:buNone/>
              <a:defRPr sz="2000"/>
            </a:lvl4pPr>
            <a:lvl5pPr marL="0" indent="573855" algn="ctr">
              <a:spcBef>
                <a:spcPts val="0"/>
              </a:spcBef>
              <a:buSzTx/>
              <a:buNone/>
              <a:defRPr sz="2000"/>
            </a:lvl5pPr>
          </a:lstStyle>
          <a:p>
            <a:r>
              <a:t>Textebene 1</a:t>
            </a:r>
          </a:p>
          <a:p>
            <a:pPr lvl="1"/>
            <a:r>
              <a:t>Textebene 2</a:t>
            </a:r>
          </a:p>
          <a:p>
            <a:pPr lvl="2"/>
            <a:r>
              <a:t>Textebene 3</a:t>
            </a:r>
          </a:p>
          <a:p>
            <a:pPr lvl="3"/>
            <a:r>
              <a:t>Textebene 4</a:t>
            </a:r>
          </a:p>
          <a:p>
            <a:pPr lvl="4"/>
            <a:r>
              <a:t>Textebene 5</a:t>
            </a:r>
          </a:p>
        </p:txBody>
      </p:sp>
      <p:sp>
        <p:nvSpPr>
          <p:cNvPr id="23" name="Shape 23"/>
          <p:cNvSpPr>
            <a:spLocks noGrp="1"/>
          </p:cNvSpPr>
          <p:nvPr>
            <p:ph type="sldNum" sz="quarter" idx="2"/>
          </p:nvPr>
        </p:nvSpPr>
        <p:spPr>
          <a:xfrm>
            <a:off x="4432289" y="4875609"/>
            <a:ext cx="235919" cy="233674"/>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239608896"/>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reserve="1">
  <p:cSld name="Titel - Mitte">
    <p:spTree>
      <p:nvGrpSpPr>
        <p:cNvPr id="1" name=""/>
        <p:cNvGrpSpPr/>
        <p:nvPr/>
      </p:nvGrpSpPr>
      <p:grpSpPr>
        <a:xfrm>
          <a:off x="0" y="0"/>
          <a:ext cx="0" cy="0"/>
          <a:chOff x="0" y="0"/>
          <a:chExt cx="0" cy="0"/>
        </a:xfrm>
      </p:grpSpPr>
      <p:sp>
        <p:nvSpPr>
          <p:cNvPr id="30" name="Shape 30"/>
          <p:cNvSpPr>
            <a:spLocks noGrp="1"/>
          </p:cNvSpPr>
          <p:nvPr>
            <p:ph type="title"/>
          </p:nvPr>
        </p:nvSpPr>
        <p:spPr>
          <a:xfrm>
            <a:off x="892970" y="1701107"/>
            <a:ext cx="7358063" cy="1741289"/>
          </a:xfrm>
          <a:prstGeom prst="rect">
            <a:avLst/>
          </a:prstGeom>
        </p:spPr>
        <p:txBody>
          <a:bodyPr/>
          <a:lstStyle/>
          <a:p>
            <a:r>
              <a:t>Titeltext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910290802"/>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reserve="1">
  <p:cSld name="Foto - Vertik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4723805" y="334863"/>
            <a:ext cx="3750469" cy="4339828"/>
          </a:xfrm>
          <a:prstGeom prst="rect">
            <a:avLst/>
          </a:prstGeom>
        </p:spPr>
        <p:txBody>
          <a:bodyPr lIns="57384" tIns="28692" rIns="57384" bIns="28692" anchor="t">
            <a:noAutofit/>
          </a:bodyPr>
          <a:lstStyle/>
          <a:p>
            <a:endParaRPr/>
          </a:p>
        </p:txBody>
      </p:sp>
      <p:sp>
        <p:nvSpPr>
          <p:cNvPr id="39" name="Shape 39"/>
          <p:cNvSpPr>
            <a:spLocks noGrp="1"/>
          </p:cNvSpPr>
          <p:nvPr>
            <p:ph type="title"/>
          </p:nvPr>
        </p:nvSpPr>
        <p:spPr>
          <a:xfrm>
            <a:off x="669726" y="334864"/>
            <a:ext cx="3750469" cy="2102941"/>
          </a:xfrm>
          <a:prstGeom prst="rect">
            <a:avLst/>
          </a:prstGeom>
        </p:spPr>
        <p:txBody>
          <a:bodyPr anchor="b"/>
          <a:lstStyle>
            <a:lvl1pPr>
              <a:defRPr sz="3800"/>
            </a:lvl1pPr>
          </a:lstStyle>
          <a:p>
            <a:r>
              <a:t>Titeltext</a:t>
            </a:r>
          </a:p>
        </p:txBody>
      </p:sp>
      <p:sp>
        <p:nvSpPr>
          <p:cNvPr id="40" name="Shape 40"/>
          <p:cNvSpPr>
            <a:spLocks noGrp="1"/>
          </p:cNvSpPr>
          <p:nvPr>
            <p:ph type="body" sz="quarter" idx="1"/>
          </p:nvPr>
        </p:nvSpPr>
        <p:spPr>
          <a:xfrm>
            <a:off x="669726" y="2511476"/>
            <a:ext cx="3750469" cy="2163217"/>
          </a:xfrm>
          <a:prstGeom prst="rect">
            <a:avLst/>
          </a:prstGeom>
        </p:spPr>
        <p:txBody>
          <a:bodyPr anchor="t"/>
          <a:lstStyle>
            <a:lvl1pPr marL="0" indent="0" algn="ctr">
              <a:spcBef>
                <a:spcPts val="0"/>
              </a:spcBef>
              <a:buSzTx/>
              <a:buNone/>
              <a:defRPr sz="2000"/>
            </a:lvl1pPr>
            <a:lvl2pPr marL="0" indent="143463" algn="ctr">
              <a:spcBef>
                <a:spcPts val="0"/>
              </a:spcBef>
              <a:buSzTx/>
              <a:buNone/>
              <a:defRPr sz="2000"/>
            </a:lvl2pPr>
            <a:lvl3pPr marL="0" indent="286927" algn="ctr">
              <a:spcBef>
                <a:spcPts val="0"/>
              </a:spcBef>
              <a:buSzTx/>
              <a:buNone/>
              <a:defRPr sz="2000"/>
            </a:lvl3pPr>
            <a:lvl4pPr marL="0" indent="430391" algn="ctr">
              <a:spcBef>
                <a:spcPts val="0"/>
              </a:spcBef>
              <a:buSzTx/>
              <a:buNone/>
              <a:defRPr sz="2000"/>
            </a:lvl4pPr>
            <a:lvl5pPr marL="0" indent="573855" algn="ctr">
              <a:spcBef>
                <a:spcPts val="0"/>
              </a:spcBef>
              <a:buSzTx/>
              <a:buNone/>
              <a:defRPr sz="2000"/>
            </a:lvl5pPr>
          </a:lstStyle>
          <a:p>
            <a:r>
              <a:t>Textebene 1</a:t>
            </a:r>
          </a:p>
          <a:p>
            <a:pPr lvl="1"/>
            <a:r>
              <a:t>Textebene 2</a:t>
            </a:r>
          </a:p>
          <a:p>
            <a:pPr lvl="2"/>
            <a:r>
              <a:t>Textebene 3</a:t>
            </a:r>
          </a:p>
          <a:p>
            <a:pPr lvl="3"/>
            <a:r>
              <a:t>Textebene 4</a:t>
            </a:r>
          </a:p>
          <a:p>
            <a:pPr lvl="4"/>
            <a:r>
              <a:t>Textebene 5</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6663067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Fußzeilenplatzhalter 2"/>
          <p:cNvSpPr>
            <a:spLocks noGrp="1"/>
          </p:cNvSpPr>
          <p:nvPr>
            <p:ph type="ftr" sz="quarter" idx="10"/>
          </p:nvPr>
        </p:nvSpPr>
        <p:spPr/>
        <p:txBody>
          <a:bodyPr/>
          <a:lstStyle/>
          <a:p>
            <a:r>
              <a:rPr lang="en-US" smtClean="0"/>
              <a:t>Practical Deep Learning</a:t>
            </a:r>
            <a:endParaRPr lang="de-DE"/>
          </a:p>
        </p:txBody>
      </p:sp>
      <p:sp>
        <p:nvSpPr>
          <p:cNvPr id="4" name="Foliennummernplatzhalter 3"/>
          <p:cNvSpPr>
            <a:spLocks noGrp="1"/>
          </p:cNvSpPr>
          <p:nvPr>
            <p:ph type="sldNum" sz="quarter" idx="11"/>
          </p:nvPr>
        </p:nvSpPr>
        <p:spPr/>
        <p:txBody>
          <a:bodyPr/>
          <a:lstStyle/>
          <a:p>
            <a:fld id="{CAA1D080-129B-CB43-9B9B-B053798F4C9F}" type="slidenum">
              <a:rPr lang="de-DE"/>
              <a:pPr/>
              <a:t>‹#›</a:t>
            </a:fld>
            <a:endParaRPr lang="de-DE"/>
          </a:p>
        </p:txBody>
      </p:sp>
      <p:sp>
        <p:nvSpPr>
          <p:cNvPr id="5" name="Datumsplatzhalter 4"/>
          <p:cNvSpPr>
            <a:spLocks noGrp="1"/>
          </p:cNvSpPr>
          <p:nvPr>
            <p:ph type="dt" sz="half" idx="12"/>
          </p:nvPr>
        </p:nvSpPr>
        <p:spPr/>
        <p:txBody>
          <a:bodyPr/>
          <a:lstStyle/>
          <a:p>
            <a:r>
              <a:rPr lang="en-US" smtClean="0"/>
              <a:t>2017/13/12</a:t>
            </a:r>
            <a:endParaRPr lang="de-DE"/>
          </a:p>
        </p:txBody>
      </p:sp>
      <p:sp>
        <p:nvSpPr>
          <p:cNvPr id="12" name="Inhaltsplatzhalter 2"/>
          <p:cNvSpPr>
            <a:spLocks noGrp="1"/>
          </p:cNvSpPr>
          <p:nvPr>
            <p:ph idx="1" hasCustomPrompt="1"/>
          </p:nvPr>
        </p:nvSpPr>
        <p:spPr bwMode="gray">
          <a:xfrm>
            <a:off x="638723" y="923596"/>
            <a:ext cx="8146502" cy="3275342"/>
          </a:xfrm>
        </p:spPr>
        <p:txBody>
          <a:bodyPr/>
          <a:lstStyle>
            <a:lvl1pPr marL="342000" indent="-342000">
              <a:lnSpc>
                <a:spcPts val="1900"/>
              </a:lnSpc>
              <a:buClr>
                <a:srgbClr val="666666"/>
              </a:buClr>
              <a:buFont typeface="+mj-lt"/>
              <a:buAutoNum type="arabicPeriod"/>
              <a:defRPr lang="de-DE" sz="1600" b="1" i="0" dirty="0" smtClean="0"/>
            </a:lvl1pPr>
            <a:lvl2pPr marL="504000" indent="-180000">
              <a:lnSpc>
                <a:spcPts val="1900"/>
              </a:lnSpc>
              <a:spcBef>
                <a:spcPts val="0"/>
              </a:spcBef>
              <a:buClr>
                <a:schemeClr val="tx1"/>
              </a:buClr>
              <a:defRPr lang="de-DE" sz="1600" baseline="0" dirty="0" smtClean="0">
                <a:solidFill>
                  <a:srgbClr val="666666"/>
                </a:solidFill>
              </a:defRPr>
            </a:lvl2pPr>
            <a:lvl3pPr marL="324000" indent="0">
              <a:spcBef>
                <a:spcPts val="0"/>
              </a:spcBef>
              <a:spcAft>
                <a:spcPts val="0"/>
              </a:spcAft>
              <a:buNone/>
              <a:defRPr lang="de-DE" dirty="0" smtClean="0"/>
            </a:lvl3pPr>
            <a:lvl4pPr>
              <a:defRPr lang="de-DE" dirty="0" smtClean="0"/>
            </a:lvl4pPr>
            <a:lvl5pPr>
              <a:defRPr lang="de-DE" dirty="0"/>
            </a:lvl5pPr>
            <a:lvl6pPr>
              <a:defRPr/>
            </a:lvl6pPr>
            <a:lvl7pPr>
              <a:defRPr/>
            </a:lvl7pPr>
          </a:lstStyle>
          <a:p>
            <a:pPr lvl="0"/>
            <a:r>
              <a:rPr lang="de-CH" noProof="0" dirty="0" smtClean="0"/>
              <a:t>Erste Überschrift</a:t>
            </a:r>
          </a:p>
          <a:p>
            <a:pPr lvl="1"/>
            <a:r>
              <a:rPr lang="de-CH" noProof="0" dirty="0" smtClean="0"/>
              <a:t>Erster Eintrag</a:t>
            </a:r>
          </a:p>
          <a:p>
            <a:pPr lvl="1"/>
            <a:r>
              <a:rPr lang="de-CH" noProof="0" dirty="0" smtClean="0"/>
              <a:t>Zweiter Eintrag</a:t>
            </a:r>
          </a:p>
        </p:txBody>
      </p:sp>
    </p:spTree>
    <p:extLst>
      <p:ext uri="{BB962C8B-B14F-4D97-AF65-F5344CB8AC3E}">
        <p14:creationId xmlns:p14="http://schemas.microsoft.com/office/powerpoint/2010/main" val="4637723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 preserve="1">
  <p:cSld name="Titel - Oben">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Titeltext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683759996"/>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reserve="1">
  <p:cSld name="Titel &amp; Aufzählung">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Titeltext</a:t>
            </a:r>
          </a:p>
        </p:txBody>
      </p:sp>
      <p:sp>
        <p:nvSpPr>
          <p:cNvPr id="57" name="Shape 57"/>
          <p:cNvSpPr>
            <a:spLocks noGrp="1"/>
          </p:cNvSpPr>
          <p:nvPr>
            <p:ph type="body" idx="1"/>
          </p:nvPr>
        </p:nvSpPr>
        <p:spPr>
          <a:prstGeom prst="rect">
            <a:avLst/>
          </a:prstGeom>
        </p:spPr>
        <p:txBody>
          <a:bodyPr/>
          <a:lstStyle/>
          <a:p>
            <a:r>
              <a:t>Textebene 1</a:t>
            </a:r>
          </a:p>
          <a:p>
            <a:pPr lvl="1"/>
            <a:r>
              <a:t>Textebene 2</a:t>
            </a:r>
          </a:p>
          <a:p>
            <a:pPr lvl="2"/>
            <a:r>
              <a:t>Textebene 3</a:t>
            </a:r>
          </a:p>
          <a:p>
            <a:pPr lvl="3"/>
            <a:r>
              <a:t>Textebene 4</a:t>
            </a:r>
          </a:p>
          <a:p>
            <a:pPr lvl="4"/>
            <a:r>
              <a:t>Textebene 5</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333432312"/>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reserve="1">
  <p:cSld name="Titel, Aufzählung &amp; F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4723805" y="1372940"/>
            <a:ext cx="3750469" cy="3315146"/>
          </a:xfrm>
          <a:prstGeom prst="rect">
            <a:avLst/>
          </a:prstGeom>
        </p:spPr>
        <p:txBody>
          <a:bodyPr lIns="57384" tIns="28692" rIns="57384" bIns="28692" anchor="t">
            <a:noAutofit/>
          </a:bodyPr>
          <a:lstStyle/>
          <a:p>
            <a:endParaRPr/>
          </a:p>
        </p:txBody>
      </p:sp>
      <p:sp>
        <p:nvSpPr>
          <p:cNvPr id="66" name="Shape 66"/>
          <p:cNvSpPr>
            <a:spLocks noGrp="1"/>
          </p:cNvSpPr>
          <p:nvPr>
            <p:ph type="title"/>
          </p:nvPr>
        </p:nvSpPr>
        <p:spPr>
          <a:prstGeom prst="rect">
            <a:avLst/>
          </a:prstGeom>
        </p:spPr>
        <p:txBody>
          <a:bodyPr/>
          <a:lstStyle/>
          <a:p>
            <a:r>
              <a:t>Titeltext</a:t>
            </a:r>
          </a:p>
        </p:txBody>
      </p:sp>
      <p:sp>
        <p:nvSpPr>
          <p:cNvPr id="67" name="Shape 67"/>
          <p:cNvSpPr>
            <a:spLocks noGrp="1"/>
          </p:cNvSpPr>
          <p:nvPr>
            <p:ph type="body" sz="half" idx="1"/>
          </p:nvPr>
        </p:nvSpPr>
        <p:spPr>
          <a:xfrm>
            <a:off x="669726" y="1372940"/>
            <a:ext cx="3750469" cy="3315146"/>
          </a:xfrm>
          <a:prstGeom prst="rect">
            <a:avLst/>
          </a:prstGeom>
        </p:spPr>
        <p:txBody>
          <a:bodyPr/>
          <a:lstStyle>
            <a:lvl1pPr marL="215195" indent="-215195">
              <a:spcBef>
                <a:spcPts val="2009"/>
              </a:spcBef>
              <a:defRPr sz="1800"/>
            </a:lvl1pPr>
            <a:lvl2pPr marL="430391" indent="-215195">
              <a:spcBef>
                <a:spcPts val="2009"/>
              </a:spcBef>
              <a:defRPr sz="1800"/>
            </a:lvl2pPr>
            <a:lvl3pPr marL="645586" indent="-215195">
              <a:spcBef>
                <a:spcPts val="2009"/>
              </a:spcBef>
              <a:defRPr sz="1800"/>
            </a:lvl3pPr>
            <a:lvl4pPr marL="860781" indent="-215195">
              <a:spcBef>
                <a:spcPts val="2009"/>
              </a:spcBef>
              <a:defRPr sz="1800"/>
            </a:lvl4pPr>
            <a:lvl5pPr marL="1075978" indent="-215195">
              <a:spcBef>
                <a:spcPts val="2009"/>
              </a:spcBef>
              <a:defRPr sz="1800"/>
            </a:lvl5pPr>
          </a:lstStyle>
          <a:p>
            <a:r>
              <a:t>Textebene 1</a:t>
            </a:r>
          </a:p>
          <a:p>
            <a:pPr lvl="1"/>
            <a:r>
              <a:t>Textebene 2</a:t>
            </a:r>
          </a:p>
          <a:p>
            <a:pPr lvl="2"/>
            <a:r>
              <a:t>Textebene 3</a:t>
            </a:r>
          </a:p>
          <a:p>
            <a:pPr lvl="3"/>
            <a:r>
              <a:t>Textebene 4</a:t>
            </a:r>
          </a:p>
          <a:p>
            <a:pPr lvl="4"/>
            <a:r>
              <a:t>Textebene 5</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24728354"/>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reserve="1">
  <p:cSld name="Punkte">
    <p:spTree>
      <p:nvGrpSpPr>
        <p:cNvPr id="1" name=""/>
        <p:cNvGrpSpPr/>
        <p:nvPr/>
      </p:nvGrpSpPr>
      <p:grpSpPr>
        <a:xfrm>
          <a:off x="0" y="0"/>
          <a:ext cx="0" cy="0"/>
          <a:chOff x="0" y="0"/>
          <a:chExt cx="0" cy="0"/>
        </a:xfrm>
      </p:grpSpPr>
      <p:sp>
        <p:nvSpPr>
          <p:cNvPr id="75" name="Shape 75"/>
          <p:cNvSpPr>
            <a:spLocks noGrp="1"/>
          </p:cNvSpPr>
          <p:nvPr>
            <p:ph type="body" idx="1"/>
          </p:nvPr>
        </p:nvSpPr>
        <p:spPr>
          <a:xfrm>
            <a:off x="669727" y="669728"/>
            <a:ext cx="7804547" cy="3804047"/>
          </a:xfrm>
          <a:prstGeom prst="rect">
            <a:avLst/>
          </a:prstGeom>
        </p:spPr>
        <p:txBody>
          <a:bodyPr/>
          <a:lstStyle/>
          <a:p>
            <a:r>
              <a:t>Textebene 1</a:t>
            </a:r>
          </a:p>
          <a:p>
            <a:pPr lvl="1"/>
            <a:r>
              <a:t>Textebene 2</a:t>
            </a:r>
          </a:p>
          <a:p>
            <a:pPr lvl="2"/>
            <a:r>
              <a:t>Textebene 3</a:t>
            </a:r>
          </a:p>
          <a:p>
            <a:pPr lvl="3"/>
            <a:r>
              <a:t>Textebene 4</a:t>
            </a:r>
          </a:p>
          <a:p>
            <a:pPr lvl="4"/>
            <a:r>
              <a:t>Textebene 5</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783527060"/>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reserve="1">
  <p:cSld name="Foto - 3 Stück">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4723805" y="2685603"/>
            <a:ext cx="3750469" cy="1989088"/>
          </a:xfrm>
          <a:prstGeom prst="rect">
            <a:avLst/>
          </a:prstGeom>
        </p:spPr>
        <p:txBody>
          <a:bodyPr lIns="57384" tIns="28692" rIns="57384" bIns="28692" anchor="t">
            <a:noAutofit/>
          </a:bodyPr>
          <a:lstStyle/>
          <a:p>
            <a:endParaRPr/>
          </a:p>
        </p:txBody>
      </p:sp>
      <p:sp>
        <p:nvSpPr>
          <p:cNvPr id="84" name="Shape 84"/>
          <p:cNvSpPr>
            <a:spLocks noGrp="1"/>
          </p:cNvSpPr>
          <p:nvPr>
            <p:ph type="pic" sz="quarter" idx="14"/>
          </p:nvPr>
        </p:nvSpPr>
        <p:spPr>
          <a:xfrm>
            <a:off x="4728177" y="468809"/>
            <a:ext cx="3750469" cy="1989088"/>
          </a:xfrm>
          <a:prstGeom prst="rect">
            <a:avLst/>
          </a:prstGeom>
        </p:spPr>
        <p:txBody>
          <a:bodyPr lIns="57384" tIns="28692" rIns="57384" bIns="28692" anchor="t">
            <a:noAutofit/>
          </a:bodyPr>
          <a:lstStyle/>
          <a:p>
            <a:endParaRPr/>
          </a:p>
        </p:txBody>
      </p:sp>
      <p:sp>
        <p:nvSpPr>
          <p:cNvPr id="85" name="Shape 85"/>
          <p:cNvSpPr>
            <a:spLocks noGrp="1"/>
          </p:cNvSpPr>
          <p:nvPr>
            <p:ph type="pic" sz="half" idx="15"/>
          </p:nvPr>
        </p:nvSpPr>
        <p:spPr>
          <a:xfrm>
            <a:off x="669726" y="468810"/>
            <a:ext cx="3750469" cy="4205883"/>
          </a:xfrm>
          <a:prstGeom prst="rect">
            <a:avLst/>
          </a:prstGeom>
        </p:spPr>
        <p:txBody>
          <a:bodyPr lIns="57384" tIns="28692" rIns="57384" bIns="28692"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330413983"/>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reserve="1">
  <p:cSld name="Zitat">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892970" y="3355330"/>
            <a:ext cx="7358063" cy="295229"/>
          </a:xfrm>
          <a:prstGeom prst="rect">
            <a:avLst/>
          </a:prstGeom>
        </p:spPr>
        <p:txBody>
          <a:bodyPr anchor="t">
            <a:spAutoFit/>
          </a:bodyPr>
          <a:lstStyle>
            <a:lvl1pPr marL="0" indent="0" algn="ctr">
              <a:spcBef>
                <a:spcPts val="0"/>
              </a:spcBef>
              <a:buSzTx/>
              <a:buNone/>
              <a:defRPr sz="1500"/>
            </a:lvl1pPr>
          </a:lstStyle>
          <a:p>
            <a:r>
              <a:t>–Christian Bauer</a:t>
            </a:r>
          </a:p>
        </p:txBody>
      </p:sp>
      <p:sp>
        <p:nvSpPr>
          <p:cNvPr id="94" name="Shape 94"/>
          <p:cNvSpPr>
            <a:spLocks noGrp="1"/>
          </p:cNvSpPr>
          <p:nvPr>
            <p:ph type="body" sz="quarter" idx="14"/>
          </p:nvPr>
        </p:nvSpPr>
        <p:spPr>
          <a:xfrm>
            <a:off x="892970" y="2214244"/>
            <a:ext cx="7358063" cy="433729"/>
          </a:xfrm>
          <a:prstGeom prst="rect">
            <a:avLst/>
          </a:prstGeom>
        </p:spPr>
        <p:txBody>
          <a:bodyPr>
            <a:spAutoFit/>
          </a:bodyPr>
          <a:lstStyle>
            <a:lvl1pPr marL="0" indent="0" algn="ctr">
              <a:spcBef>
                <a:spcPts val="0"/>
              </a:spcBef>
              <a:buSzTx/>
              <a:buNone/>
              <a:defRPr sz="2400"/>
            </a:lvl1pPr>
          </a:lstStyle>
          <a:p>
            <a:r>
              <a:t>„Zitat hier eingeben.“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719716750"/>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reserve="1">
  <p:cSld name="F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9144000" cy="5143500"/>
          </a:xfrm>
          <a:prstGeom prst="rect">
            <a:avLst/>
          </a:prstGeom>
        </p:spPr>
        <p:txBody>
          <a:bodyPr lIns="57384" tIns="28692" rIns="57384" bIns="28692"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48201960"/>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reserve="1">
  <p:cSld name="Leer">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54270153"/>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19223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2017/13/12</a:t>
            </a:r>
            <a:endParaRPr lang="en-US"/>
          </a:p>
        </p:txBody>
      </p:sp>
      <p:sp>
        <p:nvSpPr>
          <p:cNvPr id="5" name="Footer Placeholder 4"/>
          <p:cNvSpPr>
            <a:spLocks noGrp="1"/>
          </p:cNvSpPr>
          <p:nvPr>
            <p:ph type="ftr" sz="quarter" idx="11"/>
          </p:nvPr>
        </p:nvSpPr>
        <p:spPr/>
        <p:txBody>
          <a:bodyPr/>
          <a:lstStyle/>
          <a:p>
            <a:r>
              <a:rPr lang="en-US" smtClean="0"/>
              <a:t>Practical Deep Learning</a:t>
            </a:r>
            <a:endParaRPr lang="en-US"/>
          </a:p>
        </p:txBody>
      </p:sp>
      <p:sp>
        <p:nvSpPr>
          <p:cNvPr id="6" name="Slide Number Placeholder 5"/>
          <p:cNvSpPr>
            <a:spLocks noGrp="1"/>
          </p:cNvSpPr>
          <p:nvPr>
            <p:ph type="sldNum" sz="quarter" idx="12"/>
          </p:nvPr>
        </p:nvSpPr>
        <p:spPr/>
        <p:txBody>
          <a:bodyPr/>
          <a:lstStyle/>
          <a:p>
            <a:fld id="{723BFCA0-EC82-4E35-82BE-148B7D6B5EEE}" type="slidenum">
              <a:rPr lang="en-US" smtClean="0"/>
              <a:t>‹#›</a:t>
            </a:fld>
            <a:endParaRPr lang="en-US"/>
          </a:p>
        </p:txBody>
      </p:sp>
    </p:spTree>
    <p:extLst>
      <p:ext uri="{BB962C8B-B14F-4D97-AF65-F5344CB8AC3E}">
        <p14:creationId xmlns:p14="http://schemas.microsoft.com/office/powerpoint/2010/main" val="2337146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lin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Fußzeilenplatzhalter 2"/>
          <p:cNvSpPr>
            <a:spLocks noGrp="1"/>
          </p:cNvSpPr>
          <p:nvPr>
            <p:ph type="ftr" sz="quarter" idx="10"/>
          </p:nvPr>
        </p:nvSpPr>
        <p:spPr/>
        <p:txBody>
          <a:bodyPr/>
          <a:lstStyle/>
          <a:p>
            <a:r>
              <a:rPr lang="en-US" smtClean="0"/>
              <a:t>Practical Deep Learning</a:t>
            </a:r>
            <a:endParaRPr lang="de-DE"/>
          </a:p>
        </p:txBody>
      </p:sp>
      <p:sp>
        <p:nvSpPr>
          <p:cNvPr id="4" name="Foliennummernplatzhalter 3"/>
          <p:cNvSpPr>
            <a:spLocks noGrp="1"/>
          </p:cNvSpPr>
          <p:nvPr>
            <p:ph type="sldNum" sz="quarter" idx="11"/>
          </p:nvPr>
        </p:nvSpPr>
        <p:spPr/>
        <p:txBody>
          <a:bodyPr/>
          <a:lstStyle/>
          <a:p>
            <a:fld id="{CAA1D080-129B-CB43-9B9B-B053798F4C9F}" type="slidenum">
              <a:rPr lang="de-DE"/>
              <a:pPr/>
              <a:t>‹#›</a:t>
            </a:fld>
            <a:endParaRPr lang="de-DE"/>
          </a:p>
        </p:txBody>
      </p:sp>
      <p:sp>
        <p:nvSpPr>
          <p:cNvPr id="5" name="Datumsplatzhalter 4"/>
          <p:cNvSpPr>
            <a:spLocks noGrp="1"/>
          </p:cNvSpPr>
          <p:nvPr>
            <p:ph type="dt" sz="half" idx="12"/>
          </p:nvPr>
        </p:nvSpPr>
        <p:spPr/>
        <p:txBody>
          <a:bodyPr/>
          <a:lstStyle/>
          <a:p>
            <a:r>
              <a:rPr lang="en-US" smtClean="0"/>
              <a:t>2017/13/12</a:t>
            </a:r>
            <a:endParaRPr lang="de-DE"/>
          </a:p>
        </p:txBody>
      </p:sp>
    </p:spTree>
    <p:extLst>
      <p:ext uri="{BB962C8B-B14F-4D97-AF65-F5344CB8AC3E}">
        <p14:creationId xmlns:p14="http://schemas.microsoft.com/office/powerpoint/2010/main" val="22210633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2017/13/12</a:t>
            </a:r>
            <a:endParaRPr lang="en-US"/>
          </a:p>
        </p:txBody>
      </p:sp>
      <p:sp>
        <p:nvSpPr>
          <p:cNvPr id="5" name="Footer Placeholder 4"/>
          <p:cNvSpPr>
            <a:spLocks noGrp="1"/>
          </p:cNvSpPr>
          <p:nvPr>
            <p:ph type="ftr" sz="quarter" idx="11"/>
          </p:nvPr>
        </p:nvSpPr>
        <p:spPr/>
        <p:txBody>
          <a:bodyPr/>
          <a:lstStyle/>
          <a:p>
            <a:r>
              <a:rPr lang="en-US" smtClean="0"/>
              <a:t>Practical Deep Learning</a:t>
            </a:r>
            <a:endParaRPr lang="en-US"/>
          </a:p>
        </p:txBody>
      </p:sp>
      <p:sp>
        <p:nvSpPr>
          <p:cNvPr id="6" name="Slide Number Placeholder 5"/>
          <p:cNvSpPr>
            <a:spLocks noGrp="1"/>
          </p:cNvSpPr>
          <p:nvPr>
            <p:ph type="sldNum" sz="quarter" idx="12"/>
          </p:nvPr>
        </p:nvSpPr>
        <p:spPr/>
        <p:txBody>
          <a:bodyPr/>
          <a:lstStyle/>
          <a:p>
            <a:fld id="{723BFCA0-EC82-4E35-82BE-148B7D6B5EEE}" type="slidenum">
              <a:rPr lang="en-US" smtClean="0"/>
              <a:t>‹#›</a:t>
            </a:fld>
            <a:endParaRPr lang="en-US"/>
          </a:p>
        </p:txBody>
      </p:sp>
    </p:spTree>
    <p:extLst>
      <p:ext uri="{BB962C8B-B14F-4D97-AF65-F5344CB8AC3E}">
        <p14:creationId xmlns:p14="http://schemas.microsoft.com/office/powerpoint/2010/main" val="257016054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2017/13/12</a:t>
            </a:r>
            <a:endParaRPr lang="en-US"/>
          </a:p>
        </p:txBody>
      </p:sp>
      <p:sp>
        <p:nvSpPr>
          <p:cNvPr id="5" name="Footer Placeholder 4"/>
          <p:cNvSpPr>
            <a:spLocks noGrp="1"/>
          </p:cNvSpPr>
          <p:nvPr>
            <p:ph type="ftr" sz="quarter" idx="11"/>
          </p:nvPr>
        </p:nvSpPr>
        <p:spPr/>
        <p:txBody>
          <a:bodyPr/>
          <a:lstStyle/>
          <a:p>
            <a:r>
              <a:rPr lang="en-US" smtClean="0"/>
              <a:t>Practical Deep Learning</a:t>
            </a:r>
            <a:endParaRPr lang="en-US"/>
          </a:p>
        </p:txBody>
      </p:sp>
      <p:sp>
        <p:nvSpPr>
          <p:cNvPr id="6" name="Slide Number Placeholder 5"/>
          <p:cNvSpPr>
            <a:spLocks noGrp="1"/>
          </p:cNvSpPr>
          <p:nvPr>
            <p:ph type="sldNum" sz="quarter" idx="12"/>
          </p:nvPr>
        </p:nvSpPr>
        <p:spPr/>
        <p:txBody>
          <a:bodyPr/>
          <a:lstStyle/>
          <a:p>
            <a:fld id="{723BFCA0-EC82-4E35-82BE-148B7D6B5EEE}" type="slidenum">
              <a:rPr lang="en-US" smtClean="0"/>
              <a:t>‹#›</a:t>
            </a:fld>
            <a:endParaRPr lang="en-US"/>
          </a:p>
        </p:txBody>
      </p:sp>
    </p:spTree>
    <p:extLst>
      <p:ext uri="{BB962C8B-B14F-4D97-AF65-F5344CB8AC3E}">
        <p14:creationId xmlns:p14="http://schemas.microsoft.com/office/powerpoint/2010/main" val="28933002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2017/13/12</a:t>
            </a:r>
            <a:endParaRPr lang="en-US"/>
          </a:p>
        </p:txBody>
      </p:sp>
      <p:sp>
        <p:nvSpPr>
          <p:cNvPr id="6" name="Footer Placeholder 5"/>
          <p:cNvSpPr>
            <a:spLocks noGrp="1"/>
          </p:cNvSpPr>
          <p:nvPr>
            <p:ph type="ftr" sz="quarter" idx="11"/>
          </p:nvPr>
        </p:nvSpPr>
        <p:spPr/>
        <p:txBody>
          <a:bodyPr/>
          <a:lstStyle/>
          <a:p>
            <a:r>
              <a:rPr lang="en-US" smtClean="0"/>
              <a:t>Practical Deep Learning</a:t>
            </a:r>
            <a:endParaRPr lang="en-US"/>
          </a:p>
        </p:txBody>
      </p:sp>
      <p:sp>
        <p:nvSpPr>
          <p:cNvPr id="7" name="Slide Number Placeholder 6"/>
          <p:cNvSpPr>
            <a:spLocks noGrp="1"/>
          </p:cNvSpPr>
          <p:nvPr>
            <p:ph type="sldNum" sz="quarter" idx="12"/>
          </p:nvPr>
        </p:nvSpPr>
        <p:spPr/>
        <p:txBody>
          <a:bodyPr/>
          <a:lstStyle/>
          <a:p>
            <a:fld id="{723BFCA0-EC82-4E35-82BE-148B7D6B5EEE}" type="slidenum">
              <a:rPr lang="en-US" smtClean="0"/>
              <a:t>‹#›</a:t>
            </a:fld>
            <a:endParaRPr lang="en-US"/>
          </a:p>
        </p:txBody>
      </p:sp>
    </p:spTree>
    <p:extLst>
      <p:ext uri="{BB962C8B-B14F-4D97-AF65-F5344CB8AC3E}">
        <p14:creationId xmlns:p14="http://schemas.microsoft.com/office/powerpoint/2010/main" val="7589808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2017/13/12</a:t>
            </a:r>
            <a:endParaRPr lang="en-US"/>
          </a:p>
        </p:txBody>
      </p:sp>
      <p:sp>
        <p:nvSpPr>
          <p:cNvPr id="8" name="Footer Placeholder 7"/>
          <p:cNvSpPr>
            <a:spLocks noGrp="1"/>
          </p:cNvSpPr>
          <p:nvPr>
            <p:ph type="ftr" sz="quarter" idx="11"/>
          </p:nvPr>
        </p:nvSpPr>
        <p:spPr/>
        <p:txBody>
          <a:bodyPr/>
          <a:lstStyle/>
          <a:p>
            <a:r>
              <a:rPr lang="en-US" smtClean="0"/>
              <a:t>Practical Deep Learning</a:t>
            </a:r>
            <a:endParaRPr lang="en-US"/>
          </a:p>
        </p:txBody>
      </p:sp>
      <p:sp>
        <p:nvSpPr>
          <p:cNvPr id="9" name="Slide Number Placeholder 8"/>
          <p:cNvSpPr>
            <a:spLocks noGrp="1"/>
          </p:cNvSpPr>
          <p:nvPr>
            <p:ph type="sldNum" sz="quarter" idx="12"/>
          </p:nvPr>
        </p:nvSpPr>
        <p:spPr/>
        <p:txBody>
          <a:bodyPr/>
          <a:lstStyle/>
          <a:p>
            <a:fld id="{723BFCA0-EC82-4E35-82BE-148B7D6B5EEE}" type="slidenum">
              <a:rPr lang="en-US" smtClean="0"/>
              <a:t>‹#›</a:t>
            </a:fld>
            <a:endParaRPr lang="en-US"/>
          </a:p>
        </p:txBody>
      </p:sp>
    </p:spTree>
    <p:extLst>
      <p:ext uri="{BB962C8B-B14F-4D97-AF65-F5344CB8AC3E}">
        <p14:creationId xmlns:p14="http://schemas.microsoft.com/office/powerpoint/2010/main" val="397782323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2017/13/12</a:t>
            </a:r>
            <a:endParaRPr lang="en-US"/>
          </a:p>
        </p:txBody>
      </p:sp>
      <p:sp>
        <p:nvSpPr>
          <p:cNvPr id="4" name="Footer Placeholder 3"/>
          <p:cNvSpPr>
            <a:spLocks noGrp="1"/>
          </p:cNvSpPr>
          <p:nvPr>
            <p:ph type="ftr" sz="quarter" idx="11"/>
          </p:nvPr>
        </p:nvSpPr>
        <p:spPr/>
        <p:txBody>
          <a:bodyPr/>
          <a:lstStyle/>
          <a:p>
            <a:r>
              <a:rPr lang="en-US" smtClean="0"/>
              <a:t>Practical Deep Learning</a:t>
            </a:r>
            <a:endParaRPr lang="en-US"/>
          </a:p>
        </p:txBody>
      </p:sp>
      <p:sp>
        <p:nvSpPr>
          <p:cNvPr id="5" name="Slide Number Placeholder 4"/>
          <p:cNvSpPr>
            <a:spLocks noGrp="1"/>
          </p:cNvSpPr>
          <p:nvPr>
            <p:ph type="sldNum" sz="quarter" idx="12"/>
          </p:nvPr>
        </p:nvSpPr>
        <p:spPr/>
        <p:txBody>
          <a:bodyPr/>
          <a:lstStyle/>
          <a:p>
            <a:fld id="{723BFCA0-EC82-4E35-82BE-148B7D6B5EEE}" type="slidenum">
              <a:rPr lang="en-US" smtClean="0"/>
              <a:t>‹#›</a:t>
            </a:fld>
            <a:endParaRPr lang="en-US"/>
          </a:p>
        </p:txBody>
      </p:sp>
    </p:spTree>
    <p:extLst>
      <p:ext uri="{BB962C8B-B14F-4D97-AF65-F5344CB8AC3E}">
        <p14:creationId xmlns:p14="http://schemas.microsoft.com/office/powerpoint/2010/main" val="19764848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2017/13/12</a:t>
            </a:r>
            <a:endParaRPr lang="en-US"/>
          </a:p>
        </p:txBody>
      </p:sp>
      <p:sp>
        <p:nvSpPr>
          <p:cNvPr id="3" name="Footer Placeholder 2"/>
          <p:cNvSpPr>
            <a:spLocks noGrp="1"/>
          </p:cNvSpPr>
          <p:nvPr>
            <p:ph type="ftr" sz="quarter" idx="11"/>
          </p:nvPr>
        </p:nvSpPr>
        <p:spPr/>
        <p:txBody>
          <a:bodyPr/>
          <a:lstStyle/>
          <a:p>
            <a:r>
              <a:rPr lang="en-US" smtClean="0"/>
              <a:t>Practical Deep Learning</a:t>
            </a:r>
            <a:endParaRPr lang="en-US"/>
          </a:p>
        </p:txBody>
      </p:sp>
      <p:sp>
        <p:nvSpPr>
          <p:cNvPr id="4" name="Slide Number Placeholder 3"/>
          <p:cNvSpPr>
            <a:spLocks noGrp="1"/>
          </p:cNvSpPr>
          <p:nvPr>
            <p:ph type="sldNum" sz="quarter" idx="12"/>
          </p:nvPr>
        </p:nvSpPr>
        <p:spPr/>
        <p:txBody>
          <a:bodyPr/>
          <a:lstStyle/>
          <a:p>
            <a:fld id="{723BFCA0-EC82-4E35-82BE-148B7D6B5EEE}" type="slidenum">
              <a:rPr lang="en-US" smtClean="0"/>
              <a:t>‹#›</a:t>
            </a:fld>
            <a:endParaRPr lang="en-US"/>
          </a:p>
        </p:txBody>
      </p:sp>
    </p:spTree>
    <p:extLst>
      <p:ext uri="{BB962C8B-B14F-4D97-AF65-F5344CB8AC3E}">
        <p14:creationId xmlns:p14="http://schemas.microsoft.com/office/powerpoint/2010/main" val="373716795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2017/13/12</a:t>
            </a:r>
            <a:endParaRPr lang="en-US"/>
          </a:p>
        </p:txBody>
      </p:sp>
      <p:sp>
        <p:nvSpPr>
          <p:cNvPr id="6" name="Footer Placeholder 5"/>
          <p:cNvSpPr>
            <a:spLocks noGrp="1"/>
          </p:cNvSpPr>
          <p:nvPr>
            <p:ph type="ftr" sz="quarter" idx="11"/>
          </p:nvPr>
        </p:nvSpPr>
        <p:spPr/>
        <p:txBody>
          <a:bodyPr/>
          <a:lstStyle/>
          <a:p>
            <a:r>
              <a:rPr lang="en-US" smtClean="0"/>
              <a:t>Practical Deep Learning</a:t>
            </a:r>
            <a:endParaRPr lang="en-US"/>
          </a:p>
        </p:txBody>
      </p:sp>
      <p:sp>
        <p:nvSpPr>
          <p:cNvPr id="7" name="Slide Number Placeholder 6"/>
          <p:cNvSpPr>
            <a:spLocks noGrp="1"/>
          </p:cNvSpPr>
          <p:nvPr>
            <p:ph type="sldNum" sz="quarter" idx="12"/>
          </p:nvPr>
        </p:nvSpPr>
        <p:spPr/>
        <p:txBody>
          <a:bodyPr/>
          <a:lstStyle/>
          <a:p>
            <a:fld id="{723BFCA0-EC82-4E35-82BE-148B7D6B5EEE}" type="slidenum">
              <a:rPr lang="en-US" smtClean="0"/>
              <a:t>‹#›</a:t>
            </a:fld>
            <a:endParaRPr lang="en-US"/>
          </a:p>
        </p:txBody>
      </p:sp>
    </p:spTree>
    <p:extLst>
      <p:ext uri="{BB962C8B-B14F-4D97-AF65-F5344CB8AC3E}">
        <p14:creationId xmlns:p14="http://schemas.microsoft.com/office/powerpoint/2010/main" val="245853262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2017/13/12</a:t>
            </a:r>
            <a:endParaRPr lang="en-US"/>
          </a:p>
        </p:txBody>
      </p:sp>
      <p:sp>
        <p:nvSpPr>
          <p:cNvPr id="6" name="Footer Placeholder 5"/>
          <p:cNvSpPr>
            <a:spLocks noGrp="1"/>
          </p:cNvSpPr>
          <p:nvPr>
            <p:ph type="ftr" sz="quarter" idx="11"/>
          </p:nvPr>
        </p:nvSpPr>
        <p:spPr/>
        <p:txBody>
          <a:bodyPr/>
          <a:lstStyle/>
          <a:p>
            <a:r>
              <a:rPr lang="en-US" smtClean="0"/>
              <a:t>Practical Deep Learning</a:t>
            </a:r>
            <a:endParaRPr lang="en-US"/>
          </a:p>
        </p:txBody>
      </p:sp>
      <p:sp>
        <p:nvSpPr>
          <p:cNvPr id="7" name="Slide Number Placeholder 6"/>
          <p:cNvSpPr>
            <a:spLocks noGrp="1"/>
          </p:cNvSpPr>
          <p:nvPr>
            <p:ph type="sldNum" sz="quarter" idx="12"/>
          </p:nvPr>
        </p:nvSpPr>
        <p:spPr/>
        <p:txBody>
          <a:bodyPr/>
          <a:lstStyle/>
          <a:p>
            <a:fld id="{723BFCA0-EC82-4E35-82BE-148B7D6B5EEE}" type="slidenum">
              <a:rPr lang="en-US" smtClean="0"/>
              <a:t>‹#›</a:t>
            </a:fld>
            <a:endParaRPr lang="en-US"/>
          </a:p>
        </p:txBody>
      </p:sp>
    </p:spTree>
    <p:extLst>
      <p:ext uri="{BB962C8B-B14F-4D97-AF65-F5344CB8AC3E}">
        <p14:creationId xmlns:p14="http://schemas.microsoft.com/office/powerpoint/2010/main" val="332737230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2017/13/12</a:t>
            </a:r>
            <a:endParaRPr lang="en-US"/>
          </a:p>
        </p:txBody>
      </p:sp>
      <p:sp>
        <p:nvSpPr>
          <p:cNvPr id="5" name="Footer Placeholder 4"/>
          <p:cNvSpPr>
            <a:spLocks noGrp="1"/>
          </p:cNvSpPr>
          <p:nvPr>
            <p:ph type="ftr" sz="quarter" idx="11"/>
          </p:nvPr>
        </p:nvSpPr>
        <p:spPr/>
        <p:txBody>
          <a:bodyPr/>
          <a:lstStyle/>
          <a:p>
            <a:r>
              <a:rPr lang="en-US" smtClean="0"/>
              <a:t>Practical Deep Learning</a:t>
            </a:r>
            <a:endParaRPr lang="en-US"/>
          </a:p>
        </p:txBody>
      </p:sp>
      <p:sp>
        <p:nvSpPr>
          <p:cNvPr id="6" name="Slide Number Placeholder 5"/>
          <p:cNvSpPr>
            <a:spLocks noGrp="1"/>
          </p:cNvSpPr>
          <p:nvPr>
            <p:ph type="sldNum" sz="quarter" idx="12"/>
          </p:nvPr>
        </p:nvSpPr>
        <p:spPr/>
        <p:txBody>
          <a:bodyPr/>
          <a:lstStyle/>
          <a:p>
            <a:fld id="{723BFCA0-EC82-4E35-82BE-148B7D6B5EEE}" type="slidenum">
              <a:rPr lang="en-US" smtClean="0"/>
              <a:t>‹#›</a:t>
            </a:fld>
            <a:endParaRPr lang="en-US"/>
          </a:p>
        </p:txBody>
      </p:sp>
    </p:spTree>
    <p:extLst>
      <p:ext uri="{BB962C8B-B14F-4D97-AF65-F5344CB8AC3E}">
        <p14:creationId xmlns:p14="http://schemas.microsoft.com/office/powerpoint/2010/main" val="68515801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2017/13/12</a:t>
            </a:r>
            <a:endParaRPr lang="en-US"/>
          </a:p>
        </p:txBody>
      </p:sp>
      <p:sp>
        <p:nvSpPr>
          <p:cNvPr id="5" name="Footer Placeholder 4"/>
          <p:cNvSpPr>
            <a:spLocks noGrp="1"/>
          </p:cNvSpPr>
          <p:nvPr>
            <p:ph type="ftr" sz="quarter" idx="11"/>
          </p:nvPr>
        </p:nvSpPr>
        <p:spPr/>
        <p:txBody>
          <a:bodyPr/>
          <a:lstStyle/>
          <a:p>
            <a:r>
              <a:rPr lang="en-US" smtClean="0"/>
              <a:t>Practical Deep Learning</a:t>
            </a:r>
            <a:endParaRPr lang="en-US"/>
          </a:p>
        </p:txBody>
      </p:sp>
      <p:sp>
        <p:nvSpPr>
          <p:cNvPr id="6" name="Slide Number Placeholder 5"/>
          <p:cNvSpPr>
            <a:spLocks noGrp="1"/>
          </p:cNvSpPr>
          <p:nvPr>
            <p:ph type="sldNum" sz="quarter" idx="12"/>
          </p:nvPr>
        </p:nvSpPr>
        <p:spPr/>
        <p:txBody>
          <a:bodyPr/>
          <a:lstStyle/>
          <a:p>
            <a:fld id="{723BFCA0-EC82-4E35-82BE-148B7D6B5EEE}" type="slidenum">
              <a:rPr lang="en-US" smtClean="0"/>
              <a:t>‹#›</a:t>
            </a:fld>
            <a:endParaRPr lang="en-US"/>
          </a:p>
        </p:txBody>
      </p:sp>
    </p:spTree>
    <p:extLst>
      <p:ext uri="{BB962C8B-B14F-4D97-AF65-F5344CB8AC3E}">
        <p14:creationId xmlns:p14="http://schemas.microsoft.com/office/powerpoint/2010/main" val="1541274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Fußzeilenplatzhalter 2"/>
          <p:cNvSpPr>
            <a:spLocks noGrp="1"/>
          </p:cNvSpPr>
          <p:nvPr>
            <p:ph type="ftr" sz="quarter" idx="10"/>
          </p:nvPr>
        </p:nvSpPr>
        <p:spPr/>
        <p:txBody>
          <a:bodyPr/>
          <a:lstStyle/>
          <a:p>
            <a:r>
              <a:rPr lang="en-US" smtClean="0"/>
              <a:t>Practical Deep Learning</a:t>
            </a:r>
            <a:endParaRPr lang="de-DE"/>
          </a:p>
        </p:txBody>
      </p:sp>
      <p:sp>
        <p:nvSpPr>
          <p:cNvPr id="4" name="Foliennummernplatzhalter 3"/>
          <p:cNvSpPr>
            <a:spLocks noGrp="1"/>
          </p:cNvSpPr>
          <p:nvPr>
            <p:ph type="sldNum" sz="quarter" idx="11"/>
          </p:nvPr>
        </p:nvSpPr>
        <p:spPr/>
        <p:txBody>
          <a:bodyPr/>
          <a:lstStyle/>
          <a:p>
            <a:fld id="{CAA1D080-129B-CB43-9B9B-B053798F4C9F}" type="slidenum">
              <a:rPr lang="de-DE"/>
              <a:pPr/>
              <a:t>‹#›</a:t>
            </a:fld>
            <a:endParaRPr lang="de-DE"/>
          </a:p>
        </p:txBody>
      </p:sp>
      <p:sp>
        <p:nvSpPr>
          <p:cNvPr id="5" name="Datumsplatzhalter 4"/>
          <p:cNvSpPr>
            <a:spLocks noGrp="1"/>
          </p:cNvSpPr>
          <p:nvPr>
            <p:ph type="dt" sz="half" idx="12"/>
          </p:nvPr>
        </p:nvSpPr>
        <p:spPr/>
        <p:txBody>
          <a:bodyPr/>
          <a:lstStyle/>
          <a:p>
            <a:r>
              <a:rPr lang="en-US" smtClean="0"/>
              <a:t>2017/13/12</a:t>
            </a:r>
            <a:endParaRPr lang="de-DE"/>
          </a:p>
        </p:txBody>
      </p:sp>
      <p:sp>
        <p:nvSpPr>
          <p:cNvPr id="7" name="Inhaltsplatzhalter 6"/>
          <p:cNvSpPr>
            <a:spLocks noGrp="1"/>
          </p:cNvSpPr>
          <p:nvPr>
            <p:ph sz="quarter" idx="13"/>
          </p:nvPr>
        </p:nvSpPr>
        <p:spPr>
          <a:xfrm>
            <a:off x="649091" y="927105"/>
            <a:ext cx="8136134" cy="3271833"/>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1919507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Fußzeilenplatzhalter 2"/>
          <p:cNvSpPr>
            <a:spLocks noGrp="1"/>
          </p:cNvSpPr>
          <p:nvPr>
            <p:ph type="ftr" sz="quarter" idx="10"/>
          </p:nvPr>
        </p:nvSpPr>
        <p:spPr/>
        <p:txBody>
          <a:bodyPr/>
          <a:lstStyle/>
          <a:p>
            <a:r>
              <a:rPr lang="en-US" smtClean="0"/>
              <a:t>Practical Deep Learning</a:t>
            </a:r>
            <a:endParaRPr lang="de-DE"/>
          </a:p>
        </p:txBody>
      </p:sp>
      <p:sp>
        <p:nvSpPr>
          <p:cNvPr id="4" name="Foliennummernplatzhalter 3"/>
          <p:cNvSpPr>
            <a:spLocks noGrp="1"/>
          </p:cNvSpPr>
          <p:nvPr>
            <p:ph type="sldNum" sz="quarter" idx="11"/>
          </p:nvPr>
        </p:nvSpPr>
        <p:spPr/>
        <p:txBody>
          <a:bodyPr/>
          <a:lstStyle/>
          <a:p>
            <a:fld id="{CAA1D080-129B-CB43-9B9B-B053798F4C9F}" type="slidenum">
              <a:rPr lang="de-DE"/>
              <a:pPr/>
              <a:t>‹#›</a:t>
            </a:fld>
            <a:endParaRPr lang="de-DE"/>
          </a:p>
        </p:txBody>
      </p:sp>
      <p:sp>
        <p:nvSpPr>
          <p:cNvPr id="5" name="Datumsplatzhalter 4"/>
          <p:cNvSpPr>
            <a:spLocks noGrp="1"/>
          </p:cNvSpPr>
          <p:nvPr>
            <p:ph type="dt" sz="half" idx="12"/>
          </p:nvPr>
        </p:nvSpPr>
        <p:spPr/>
        <p:txBody>
          <a:bodyPr/>
          <a:lstStyle/>
          <a:p>
            <a:r>
              <a:rPr lang="en-US" smtClean="0"/>
              <a:t>2017/13/12</a:t>
            </a:r>
            <a:endParaRPr lang="de-DE"/>
          </a:p>
        </p:txBody>
      </p:sp>
      <p:sp>
        <p:nvSpPr>
          <p:cNvPr id="7" name="Inhaltsplatzhalter 6"/>
          <p:cNvSpPr>
            <a:spLocks noGrp="1"/>
          </p:cNvSpPr>
          <p:nvPr>
            <p:ph sz="quarter" idx="13"/>
          </p:nvPr>
        </p:nvSpPr>
        <p:spPr>
          <a:xfrm>
            <a:off x="649091" y="927099"/>
            <a:ext cx="3780034" cy="3271839"/>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9" name="Inhaltsplatzhalter 8"/>
          <p:cNvSpPr>
            <a:spLocks noGrp="1"/>
          </p:cNvSpPr>
          <p:nvPr>
            <p:ph sz="quarter" idx="14"/>
          </p:nvPr>
        </p:nvSpPr>
        <p:spPr>
          <a:xfrm>
            <a:off x="4614419" y="927099"/>
            <a:ext cx="4170805" cy="3271839"/>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3431152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ference Story">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Fußzeilenplatzhalter 2"/>
          <p:cNvSpPr>
            <a:spLocks noGrp="1"/>
          </p:cNvSpPr>
          <p:nvPr>
            <p:ph type="ftr" sz="quarter" idx="10"/>
          </p:nvPr>
        </p:nvSpPr>
        <p:spPr/>
        <p:txBody>
          <a:bodyPr/>
          <a:lstStyle/>
          <a:p>
            <a:r>
              <a:rPr lang="en-US" smtClean="0"/>
              <a:t>Practical Deep Learning</a:t>
            </a:r>
            <a:endParaRPr lang="de-DE"/>
          </a:p>
        </p:txBody>
      </p:sp>
      <p:sp>
        <p:nvSpPr>
          <p:cNvPr id="4" name="Foliennummernplatzhalter 3"/>
          <p:cNvSpPr>
            <a:spLocks noGrp="1"/>
          </p:cNvSpPr>
          <p:nvPr>
            <p:ph type="sldNum" sz="quarter" idx="11"/>
          </p:nvPr>
        </p:nvSpPr>
        <p:spPr/>
        <p:txBody>
          <a:bodyPr/>
          <a:lstStyle/>
          <a:p>
            <a:fld id="{CAA1D080-129B-CB43-9B9B-B053798F4C9F}" type="slidenum">
              <a:rPr lang="de-DE"/>
              <a:pPr/>
              <a:t>‹#›</a:t>
            </a:fld>
            <a:endParaRPr lang="de-DE"/>
          </a:p>
        </p:txBody>
      </p:sp>
      <p:sp>
        <p:nvSpPr>
          <p:cNvPr id="5" name="Datumsplatzhalter 4"/>
          <p:cNvSpPr>
            <a:spLocks noGrp="1"/>
          </p:cNvSpPr>
          <p:nvPr>
            <p:ph type="dt" sz="half" idx="12"/>
          </p:nvPr>
        </p:nvSpPr>
        <p:spPr/>
        <p:txBody>
          <a:bodyPr/>
          <a:lstStyle/>
          <a:p>
            <a:r>
              <a:rPr lang="en-US" smtClean="0"/>
              <a:t>2017/13/12</a:t>
            </a:r>
            <a:endParaRPr lang="de-DE"/>
          </a:p>
        </p:txBody>
      </p:sp>
      <p:sp>
        <p:nvSpPr>
          <p:cNvPr id="7" name="Inhaltsplatzhalter 6"/>
          <p:cNvSpPr>
            <a:spLocks noGrp="1"/>
          </p:cNvSpPr>
          <p:nvPr>
            <p:ph sz="quarter" idx="13"/>
          </p:nvPr>
        </p:nvSpPr>
        <p:spPr>
          <a:xfrm>
            <a:off x="649091" y="2040418"/>
            <a:ext cx="3780034" cy="215852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9" name="Inhaltsplatzhalter 8"/>
          <p:cNvSpPr>
            <a:spLocks noGrp="1"/>
          </p:cNvSpPr>
          <p:nvPr>
            <p:ph sz="quarter" idx="14"/>
          </p:nvPr>
        </p:nvSpPr>
        <p:spPr>
          <a:xfrm>
            <a:off x="4614419" y="927099"/>
            <a:ext cx="4170805" cy="3271839"/>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8" name="Textplatzhalter 11"/>
          <p:cNvSpPr>
            <a:spLocks noGrp="1"/>
          </p:cNvSpPr>
          <p:nvPr>
            <p:ph type="body" sz="quarter" idx="15"/>
          </p:nvPr>
        </p:nvSpPr>
        <p:spPr bwMode="auto">
          <a:xfrm>
            <a:off x="755650" y="1022350"/>
            <a:ext cx="1104900" cy="839561"/>
          </a:xfrm>
          <a:solidFill>
            <a:schemeClr val="accent2"/>
          </a:solidFill>
        </p:spPr>
        <p:txBody>
          <a:bodyPr lIns="72000" tIns="72000" rIns="72000" bIns="72000" anchor="ctr" anchorCtr="0"/>
          <a:lstStyle>
            <a:lvl1pPr>
              <a:lnSpc>
                <a:spcPts val="1500"/>
              </a:lnSpc>
              <a:defRPr sz="1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noProof="0" smtClean="0"/>
              <a:t>Textmasterformat bearbeiten</a:t>
            </a:r>
          </a:p>
          <a:p>
            <a:pPr lvl="1"/>
            <a:r>
              <a:rPr lang="de-DE" noProof="0" smtClean="0"/>
              <a:t>Zweite Ebene</a:t>
            </a:r>
          </a:p>
        </p:txBody>
      </p:sp>
      <p:sp>
        <p:nvSpPr>
          <p:cNvPr id="10" name="Bildplatzhalter 12"/>
          <p:cNvSpPr>
            <a:spLocks noGrp="1"/>
          </p:cNvSpPr>
          <p:nvPr>
            <p:ph type="pic" sz="quarter" idx="16" hasCustomPrompt="1"/>
          </p:nvPr>
        </p:nvSpPr>
        <p:spPr bwMode="gray">
          <a:xfrm>
            <a:off x="2039937" y="1033236"/>
            <a:ext cx="1104900" cy="828675"/>
          </a:xfrm>
        </p:spPr>
        <p:txBody>
          <a:bodyPr/>
          <a:lstStyle>
            <a:lvl1pPr>
              <a:defRPr sz="1400"/>
            </a:lvl1pPr>
          </a:lstStyle>
          <a:p>
            <a:pPr lvl="0"/>
            <a:r>
              <a:rPr lang="de-CH" noProof="0" dirty="0" smtClean="0"/>
              <a:t>Text</a:t>
            </a:r>
            <a:endParaRPr lang="de-CH" noProof="0" dirty="0"/>
          </a:p>
        </p:txBody>
      </p:sp>
      <p:sp>
        <p:nvSpPr>
          <p:cNvPr id="11" name="Bildplatzhalter 12"/>
          <p:cNvSpPr>
            <a:spLocks noGrp="1"/>
          </p:cNvSpPr>
          <p:nvPr>
            <p:ph type="pic" sz="quarter" idx="17" hasCustomPrompt="1"/>
          </p:nvPr>
        </p:nvSpPr>
        <p:spPr bwMode="gray">
          <a:xfrm>
            <a:off x="3324225" y="1033236"/>
            <a:ext cx="1104900" cy="828675"/>
          </a:xfrm>
        </p:spPr>
        <p:txBody>
          <a:bodyPr/>
          <a:lstStyle>
            <a:lvl1pPr>
              <a:defRPr sz="1400"/>
            </a:lvl1pPr>
          </a:lstStyle>
          <a:p>
            <a:pPr lvl="0"/>
            <a:r>
              <a:rPr lang="de-CH" noProof="0" dirty="0" smtClean="0"/>
              <a:t>Text</a:t>
            </a:r>
            <a:endParaRPr lang="de-CH" noProof="0" dirty="0"/>
          </a:p>
        </p:txBody>
      </p:sp>
    </p:spTree>
    <p:extLst>
      <p:ext uri="{BB962C8B-B14F-4D97-AF65-F5344CB8AC3E}">
        <p14:creationId xmlns:p14="http://schemas.microsoft.com/office/powerpoint/2010/main" val="1618823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foli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Fußzeilenplatzhalter 2"/>
          <p:cNvSpPr>
            <a:spLocks noGrp="1"/>
          </p:cNvSpPr>
          <p:nvPr>
            <p:ph type="ftr" sz="quarter" idx="10"/>
          </p:nvPr>
        </p:nvSpPr>
        <p:spPr/>
        <p:txBody>
          <a:bodyPr/>
          <a:lstStyle/>
          <a:p>
            <a:r>
              <a:rPr lang="en-US" smtClean="0"/>
              <a:t>Practical Deep Learning</a:t>
            </a:r>
            <a:endParaRPr lang="de-DE"/>
          </a:p>
        </p:txBody>
      </p:sp>
      <p:sp>
        <p:nvSpPr>
          <p:cNvPr id="4" name="Foliennummernplatzhalter 3"/>
          <p:cNvSpPr>
            <a:spLocks noGrp="1"/>
          </p:cNvSpPr>
          <p:nvPr>
            <p:ph type="sldNum" sz="quarter" idx="11"/>
          </p:nvPr>
        </p:nvSpPr>
        <p:spPr/>
        <p:txBody>
          <a:bodyPr/>
          <a:lstStyle/>
          <a:p>
            <a:fld id="{CAA1D080-129B-CB43-9B9B-B053798F4C9F}" type="slidenum">
              <a:rPr lang="de-DE"/>
              <a:pPr/>
              <a:t>‹#›</a:t>
            </a:fld>
            <a:endParaRPr lang="de-DE"/>
          </a:p>
        </p:txBody>
      </p:sp>
      <p:sp>
        <p:nvSpPr>
          <p:cNvPr id="5" name="Datumsplatzhalter 4"/>
          <p:cNvSpPr>
            <a:spLocks noGrp="1"/>
          </p:cNvSpPr>
          <p:nvPr>
            <p:ph type="dt" sz="half" idx="12"/>
          </p:nvPr>
        </p:nvSpPr>
        <p:spPr/>
        <p:txBody>
          <a:bodyPr/>
          <a:lstStyle/>
          <a:p>
            <a:r>
              <a:rPr lang="en-US" smtClean="0"/>
              <a:t>2017/13/12</a:t>
            </a:r>
            <a:endParaRPr lang="de-DE"/>
          </a:p>
        </p:txBody>
      </p:sp>
      <p:sp>
        <p:nvSpPr>
          <p:cNvPr id="11" name="Textplatzhalter 11"/>
          <p:cNvSpPr>
            <a:spLocks noGrp="1"/>
          </p:cNvSpPr>
          <p:nvPr>
            <p:ph type="body" sz="quarter" idx="16"/>
          </p:nvPr>
        </p:nvSpPr>
        <p:spPr bwMode="gray">
          <a:xfrm>
            <a:off x="757954" y="3171944"/>
            <a:ext cx="8027271" cy="1026000"/>
          </a:xfrm>
          <a:ln>
            <a:solidFill>
              <a:schemeClr val="accent2"/>
            </a:solidFill>
          </a:ln>
        </p:spPr>
        <p:txBody>
          <a:bodyPr wrap="square" lIns="108000" tIns="108000" rIns="108000" bIns="108000">
            <a:noAutofit/>
          </a:bodyPr>
          <a:lstStyle>
            <a:lvl1pPr>
              <a:spcBef>
                <a:spcPts val="0"/>
              </a:spcBef>
              <a:defRPr sz="1600" b="1" baseline="0">
                <a:latin typeface="Courier New" pitchFamily="49" charset="0"/>
                <a:cs typeface="Courier New" pitchFamily="49" charset="0"/>
              </a:defRPr>
            </a:lvl1pPr>
            <a:lvl2pPr marL="271463" indent="-270000">
              <a:spcBef>
                <a:spcPts val="0"/>
              </a:spcBef>
              <a:buClr>
                <a:schemeClr val="tx1"/>
              </a:buClr>
              <a:buFont typeface="Courier New" pitchFamily="49" charset="0"/>
              <a:buChar char="&gt;"/>
              <a:defRPr sz="1600" b="1">
                <a:latin typeface="Courier New" pitchFamily="49" charset="0"/>
                <a:cs typeface="Courier New" pitchFamily="49" charset="0"/>
              </a:defRPr>
            </a:lvl2pPr>
            <a:lvl3pPr marL="555750" indent="-285750">
              <a:spcBef>
                <a:spcPts val="0"/>
              </a:spcBef>
              <a:buClr>
                <a:schemeClr val="tx1"/>
              </a:buClr>
              <a:buFont typeface="Courier New" pitchFamily="49" charset="0"/>
              <a:buChar char="&gt;"/>
              <a:defRPr sz="1600" b="1">
                <a:latin typeface="Courier New" pitchFamily="49" charset="0"/>
                <a:cs typeface="Courier New" pitchFamily="49" charset="0"/>
              </a:defRPr>
            </a:lvl3pPr>
            <a:lvl4pPr marL="810000" indent="-270000">
              <a:spcBef>
                <a:spcPts val="0"/>
              </a:spcBef>
              <a:buClr>
                <a:schemeClr val="tx1"/>
              </a:buClr>
              <a:buFont typeface="Segoe UI" pitchFamily="34" charset="0"/>
              <a:buChar char="&gt;"/>
              <a:defRPr sz="1600"/>
            </a:lvl4pPr>
          </a:lstStyle>
          <a:p>
            <a:pPr lvl="0"/>
            <a:r>
              <a:rPr lang="de-DE" noProof="0" smtClean="0"/>
              <a:t>Textmasterformat bearbeiten</a:t>
            </a:r>
          </a:p>
          <a:p>
            <a:pPr lvl="1"/>
            <a:r>
              <a:rPr lang="de-DE" noProof="0" smtClean="0"/>
              <a:t>Zweite Ebene</a:t>
            </a:r>
          </a:p>
          <a:p>
            <a:pPr lvl="2"/>
            <a:r>
              <a:rPr lang="de-DE" noProof="0" smtClean="0"/>
              <a:t>Dritte Ebene</a:t>
            </a:r>
          </a:p>
        </p:txBody>
      </p:sp>
      <p:sp>
        <p:nvSpPr>
          <p:cNvPr id="12" name="Inhaltsplatzhalter 8"/>
          <p:cNvSpPr>
            <a:spLocks noGrp="1"/>
          </p:cNvSpPr>
          <p:nvPr>
            <p:ph sz="quarter" idx="17"/>
          </p:nvPr>
        </p:nvSpPr>
        <p:spPr>
          <a:xfrm>
            <a:off x="643907" y="2611565"/>
            <a:ext cx="8141318" cy="489142"/>
          </a:xfrm>
        </p:spPr>
        <p:txBody>
          <a:bodyPr/>
          <a:lstStyle/>
          <a:p>
            <a:pPr lvl="0"/>
            <a:r>
              <a:rPr lang="de-DE" smtClean="0"/>
              <a:t>Textmasterformat bearbeiten</a:t>
            </a:r>
          </a:p>
        </p:txBody>
      </p:sp>
      <p:sp>
        <p:nvSpPr>
          <p:cNvPr id="13" name="Textplatzhalter 11"/>
          <p:cNvSpPr>
            <a:spLocks noGrp="1"/>
          </p:cNvSpPr>
          <p:nvPr>
            <p:ph type="body" sz="quarter" idx="18"/>
          </p:nvPr>
        </p:nvSpPr>
        <p:spPr bwMode="gray">
          <a:xfrm>
            <a:off x="757954" y="1487479"/>
            <a:ext cx="8027271" cy="1026000"/>
          </a:xfrm>
          <a:ln>
            <a:solidFill>
              <a:schemeClr val="accent2"/>
            </a:solidFill>
          </a:ln>
        </p:spPr>
        <p:txBody>
          <a:bodyPr wrap="square" lIns="108000" tIns="108000" rIns="108000" bIns="108000">
            <a:noAutofit/>
          </a:bodyPr>
          <a:lstStyle>
            <a:lvl1pPr>
              <a:spcBef>
                <a:spcPts val="0"/>
              </a:spcBef>
              <a:defRPr sz="1600" b="1" baseline="0">
                <a:latin typeface="Courier New" pitchFamily="49" charset="0"/>
                <a:cs typeface="Courier New" pitchFamily="49" charset="0"/>
              </a:defRPr>
            </a:lvl1pPr>
            <a:lvl2pPr marL="271463" indent="-270000">
              <a:spcBef>
                <a:spcPts val="0"/>
              </a:spcBef>
              <a:buClr>
                <a:schemeClr val="tx1"/>
              </a:buClr>
              <a:buFont typeface="Courier New" pitchFamily="49" charset="0"/>
              <a:buChar char="&gt;"/>
              <a:defRPr sz="1600" b="1">
                <a:latin typeface="Courier New" pitchFamily="49" charset="0"/>
                <a:cs typeface="Courier New" pitchFamily="49" charset="0"/>
              </a:defRPr>
            </a:lvl2pPr>
            <a:lvl3pPr marL="555750" indent="-285750">
              <a:spcBef>
                <a:spcPts val="0"/>
              </a:spcBef>
              <a:buClr>
                <a:schemeClr val="tx1"/>
              </a:buClr>
              <a:buFont typeface="Courier New" pitchFamily="49" charset="0"/>
              <a:buChar char="&gt;"/>
              <a:defRPr sz="1600" b="1">
                <a:latin typeface="Courier New" pitchFamily="49" charset="0"/>
                <a:cs typeface="Courier New" pitchFamily="49" charset="0"/>
              </a:defRPr>
            </a:lvl3pPr>
            <a:lvl4pPr marL="810000" indent="-270000">
              <a:spcBef>
                <a:spcPts val="0"/>
              </a:spcBef>
              <a:buClr>
                <a:schemeClr val="tx1"/>
              </a:buClr>
              <a:buFont typeface="Segoe UI" pitchFamily="34" charset="0"/>
              <a:buChar char="&gt;"/>
              <a:defRPr sz="1600"/>
            </a:lvl4pPr>
          </a:lstStyle>
          <a:p>
            <a:pPr lvl="0"/>
            <a:r>
              <a:rPr lang="de-DE" noProof="0" smtClean="0"/>
              <a:t>Textmasterformat bearbeiten</a:t>
            </a:r>
          </a:p>
          <a:p>
            <a:pPr lvl="1"/>
            <a:r>
              <a:rPr lang="de-DE" noProof="0" smtClean="0"/>
              <a:t>Zweite Ebene</a:t>
            </a:r>
          </a:p>
          <a:p>
            <a:pPr lvl="2"/>
            <a:r>
              <a:rPr lang="de-DE" noProof="0" smtClean="0"/>
              <a:t>Dritte Ebene</a:t>
            </a:r>
          </a:p>
        </p:txBody>
      </p:sp>
      <p:sp>
        <p:nvSpPr>
          <p:cNvPr id="14" name="Inhaltsplatzhalter 8"/>
          <p:cNvSpPr>
            <a:spLocks noGrp="1"/>
          </p:cNvSpPr>
          <p:nvPr>
            <p:ph sz="quarter" idx="19"/>
          </p:nvPr>
        </p:nvSpPr>
        <p:spPr>
          <a:xfrm>
            <a:off x="643907" y="927100"/>
            <a:ext cx="8141318" cy="489142"/>
          </a:xfrm>
        </p:spPr>
        <p:txBody>
          <a:bodyPr/>
          <a:lstStyle/>
          <a:p>
            <a:pPr lvl="0"/>
            <a:r>
              <a:rPr lang="de-DE" smtClean="0"/>
              <a:t>Textmasterformat bearbeiten</a:t>
            </a:r>
          </a:p>
        </p:txBody>
      </p:sp>
    </p:spTree>
    <p:extLst>
      <p:ext uri="{BB962C8B-B14F-4D97-AF65-F5344CB8AC3E}">
        <p14:creationId xmlns:p14="http://schemas.microsoft.com/office/powerpoint/2010/main" val="2141304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d Diagramm/Tabell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Fußzeilenplatzhalter 2"/>
          <p:cNvSpPr>
            <a:spLocks noGrp="1"/>
          </p:cNvSpPr>
          <p:nvPr>
            <p:ph type="ftr" sz="quarter" idx="10"/>
          </p:nvPr>
        </p:nvSpPr>
        <p:spPr/>
        <p:txBody>
          <a:bodyPr/>
          <a:lstStyle/>
          <a:p>
            <a:r>
              <a:rPr lang="en-US" smtClean="0"/>
              <a:t>Practical Deep Learning</a:t>
            </a:r>
            <a:endParaRPr lang="de-DE"/>
          </a:p>
        </p:txBody>
      </p:sp>
      <p:sp>
        <p:nvSpPr>
          <p:cNvPr id="4" name="Foliennummernplatzhalter 3"/>
          <p:cNvSpPr>
            <a:spLocks noGrp="1"/>
          </p:cNvSpPr>
          <p:nvPr>
            <p:ph type="sldNum" sz="quarter" idx="11"/>
          </p:nvPr>
        </p:nvSpPr>
        <p:spPr/>
        <p:txBody>
          <a:bodyPr/>
          <a:lstStyle/>
          <a:p>
            <a:fld id="{CAA1D080-129B-CB43-9B9B-B053798F4C9F}" type="slidenum">
              <a:rPr lang="de-DE"/>
              <a:pPr/>
              <a:t>‹#›</a:t>
            </a:fld>
            <a:endParaRPr lang="de-DE"/>
          </a:p>
        </p:txBody>
      </p:sp>
      <p:sp>
        <p:nvSpPr>
          <p:cNvPr id="5" name="Datumsplatzhalter 4"/>
          <p:cNvSpPr>
            <a:spLocks noGrp="1"/>
          </p:cNvSpPr>
          <p:nvPr>
            <p:ph type="dt" sz="half" idx="12"/>
          </p:nvPr>
        </p:nvSpPr>
        <p:spPr/>
        <p:txBody>
          <a:bodyPr/>
          <a:lstStyle/>
          <a:p>
            <a:r>
              <a:rPr lang="en-US" smtClean="0"/>
              <a:t>2017/13/12</a:t>
            </a:r>
            <a:endParaRPr lang="de-DE"/>
          </a:p>
        </p:txBody>
      </p:sp>
      <p:sp>
        <p:nvSpPr>
          <p:cNvPr id="7" name="Inhaltsplatzhalter 6"/>
          <p:cNvSpPr>
            <a:spLocks noGrp="1"/>
          </p:cNvSpPr>
          <p:nvPr>
            <p:ph sz="quarter" idx="13"/>
          </p:nvPr>
        </p:nvSpPr>
        <p:spPr>
          <a:xfrm>
            <a:off x="643907" y="1334656"/>
            <a:ext cx="8099425" cy="2870632"/>
          </a:xfrm>
        </p:spPr>
        <p:txBody>
          <a:bodyPr/>
          <a:lstStyle/>
          <a:p>
            <a:pPr lvl="0"/>
            <a:r>
              <a:rPr lang="de-DE" smtClean="0"/>
              <a:t>Textmasterformat bearbeiten</a:t>
            </a:r>
          </a:p>
        </p:txBody>
      </p:sp>
      <p:sp>
        <p:nvSpPr>
          <p:cNvPr id="9" name="Textplatzhalter 8"/>
          <p:cNvSpPr>
            <a:spLocks noGrp="1"/>
          </p:cNvSpPr>
          <p:nvPr>
            <p:ph type="body" sz="quarter" idx="14"/>
          </p:nvPr>
        </p:nvSpPr>
        <p:spPr>
          <a:xfrm>
            <a:off x="643907" y="927100"/>
            <a:ext cx="8099425" cy="381385"/>
          </a:xfrm>
        </p:spPr>
        <p:txBody>
          <a:bodyPr>
            <a:noAutofit/>
          </a:bodyPr>
          <a:lstStyle/>
          <a:p>
            <a:pPr lvl="0"/>
            <a:r>
              <a:rPr lang="de-DE" smtClean="0"/>
              <a:t>Textmasterformat bearbeiten</a:t>
            </a:r>
          </a:p>
        </p:txBody>
      </p:sp>
      <p:sp>
        <p:nvSpPr>
          <p:cNvPr id="10" name="Textplatzhalter 8"/>
          <p:cNvSpPr>
            <a:spLocks noGrp="1"/>
          </p:cNvSpPr>
          <p:nvPr>
            <p:ph type="body" sz="quarter" idx="15"/>
          </p:nvPr>
        </p:nvSpPr>
        <p:spPr>
          <a:xfrm>
            <a:off x="690564" y="4281440"/>
            <a:ext cx="5613254" cy="267470"/>
          </a:xfrm>
        </p:spPr>
        <p:txBody>
          <a:bodyPr lIns="72000" tIns="72000" rIns="72000" bIns="72000" anchor="t" anchorCtr="0">
            <a:noAutofit/>
          </a:bodyPr>
          <a:lstStyle>
            <a:lvl1pPr>
              <a:lnSpc>
                <a:spcPts val="1000"/>
              </a:lnSpc>
              <a:defRPr sz="1000"/>
            </a:lvl1pPr>
          </a:lstStyle>
          <a:p>
            <a:pPr lvl="0"/>
            <a:r>
              <a:rPr lang="de-DE" smtClean="0"/>
              <a:t>Textmasterformat bearbeiten</a:t>
            </a:r>
          </a:p>
        </p:txBody>
      </p:sp>
    </p:spTree>
    <p:extLst>
      <p:ext uri="{BB962C8B-B14F-4D97-AF65-F5344CB8AC3E}">
        <p14:creationId xmlns:p14="http://schemas.microsoft.com/office/powerpoint/2010/main" val="3362663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4.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platzhalter 2"/>
          <p:cNvSpPr>
            <a:spLocks noGrp="1"/>
          </p:cNvSpPr>
          <p:nvPr>
            <p:ph type="body" idx="1"/>
          </p:nvPr>
        </p:nvSpPr>
        <p:spPr bwMode="gray">
          <a:xfrm>
            <a:off x="649090" y="924806"/>
            <a:ext cx="8136135" cy="3274132"/>
          </a:xfrm>
          <a:prstGeom prst="rect">
            <a:avLst/>
          </a:prstGeom>
        </p:spPr>
        <p:txBody>
          <a:bodyPr vert="horz" lIns="108000" tIns="46800" rIns="108000" bIns="46800" rtlCol="0" anchor="t" anchorCtr="0">
            <a:noAutofit/>
          </a:bodyPr>
          <a:lstStyle/>
          <a:p>
            <a:pPr lvl="0"/>
            <a:r>
              <a:rPr lang="de-CH" noProof="0" dirty="0" smtClean="0"/>
              <a:t>Textmasterformat bearbeiten</a:t>
            </a:r>
          </a:p>
          <a:p>
            <a:pPr lvl="1"/>
            <a:r>
              <a:rPr lang="de-CH" noProof="0" dirty="0" smtClean="0"/>
              <a:t>Zweite Ebene</a:t>
            </a:r>
          </a:p>
          <a:p>
            <a:pPr lvl="2"/>
            <a:r>
              <a:rPr lang="de-CH" noProof="0" dirty="0" smtClean="0"/>
              <a:t>Dritte Ebene</a:t>
            </a:r>
          </a:p>
          <a:p>
            <a:pPr lvl="3"/>
            <a:r>
              <a:rPr lang="de-CH" noProof="0" dirty="0" smtClean="0"/>
              <a:t>Vierte Ebene</a:t>
            </a:r>
          </a:p>
          <a:p>
            <a:pPr lvl="4"/>
            <a:r>
              <a:rPr lang="de-CH" noProof="0" dirty="0" smtClean="0"/>
              <a:t>Fünfte Ebene</a:t>
            </a:r>
          </a:p>
          <a:p>
            <a:pPr lvl="5"/>
            <a:r>
              <a:rPr lang="de-CH" noProof="0" dirty="0" smtClean="0"/>
              <a:t>Sechste Ebene</a:t>
            </a:r>
          </a:p>
          <a:p>
            <a:pPr lvl="6"/>
            <a:r>
              <a:rPr lang="de-CH" noProof="0" dirty="0" smtClean="0"/>
              <a:t>Siebte Ebene</a:t>
            </a:r>
          </a:p>
        </p:txBody>
      </p:sp>
      <p:sp>
        <p:nvSpPr>
          <p:cNvPr id="7" name="Titelplatzhalter 6"/>
          <p:cNvSpPr>
            <a:spLocks noGrp="1"/>
          </p:cNvSpPr>
          <p:nvPr>
            <p:ph type="title"/>
          </p:nvPr>
        </p:nvSpPr>
        <p:spPr>
          <a:xfrm>
            <a:off x="633643" y="127800"/>
            <a:ext cx="8151581" cy="721275"/>
          </a:xfrm>
          <a:prstGeom prst="rect">
            <a:avLst/>
          </a:prstGeom>
        </p:spPr>
        <p:txBody>
          <a:bodyPr vert="horz" lIns="108000" tIns="46800" rIns="108000" bIns="46800" rtlCol="0" anchor="t" anchorCtr="0">
            <a:noAutofit/>
          </a:bodyPr>
          <a:lstStyle/>
          <a:p>
            <a:r>
              <a:rPr lang="de-DE" dirty="0" smtClean="0"/>
              <a:t>Mastertitelformat bearbeiten</a:t>
            </a:r>
            <a:endParaRPr lang="de-DE" dirty="0"/>
          </a:p>
        </p:txBody>
      </p:sp>
      <p:sp>
        <p:nvSpPr>
          <p:cNvPr id="18" name="Rechteck 7"/>
          <p:cNvSpPr/>
          <p:nvPr/>
        </p:nvSpPr>
        <p:spPr bwMode="auto">
          <a:xfrm>
            <a:off x="369888" y="279400"/>
            <a:ext cx="216000" cy="216000"/>
          </a:xfrm>
          <a:prstGeom prst="rect">
            <a:avLst/>
          </a:prstGeom>
          <a:solidFill>
            <a:srgbClr val="ED1C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CH" noProof="0"/>
          </a:p>
        </p:txBody>
      </p:sp>
      <p:pic>
        <p:nvPicPr>
          <p:cNvPr id="19" name="Bild 18" descr="Trivadis_Logo.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873393" y="4450698"/>
            <a:ext cx="1913419" cy="551515"/>
          </a:xfrm>
          <a:prstGeom prst="rect">
            <a:avLst/>
          </a:prstGeom>
        </p:spPr>
      </p:pic>
      <p:sp>
        <p:nvSpPr>
          <p:cNvPr id="8" name="Fußzeilenplatzhalter 7"/>
          <p:cNvSpPr>
            <a:spLocks noGrp="1"/>
          </p:cNvSpPr>
          <p:nvPr>
            <p:ph type="ftr" sz="quarter" idx="3"/>
          </p:nvPr>
        </p:nvSpPr>
        <p:spPr>
          <a:xfrm>
            <a:off x="1545090" y="4809038"/>
            <a:ext cx="3920400" cy="274637"/>
          </a:xfrm>
          <a:prstGeom prst="rect">
            <a:avLst/>
          </a:prstGeom>
        </p:spPr>
        <p:txBody>
          <a:bodyPr vert="horz" lIns="91440" tIns="45720" rIns="91440" bIns="45720" rtlCol="0" anchor="ctr"/>
          <a:lstStyle>
            <a:lvl1pPr algn="l">
              <a:defRPr sz="1100" baseline="0">
                <a:solidFill>
                  <a:schemeClr val="bg1">
                    <a:lumMod val="65000"/>
                  </a:schemeClr>
                </a:solidFill>
                <a:latin typeface="Arial"/>
              </a:defRPr>
            </a:lvl1pPr>
          </a:lstStyle>
          <a:p>
            <a:r>
              <a:rPr lang="en-US" smtClean="0"/>
              <a:t>Practical Deep Learning</a:t>
            </a:r>
            <a:endParaRPr lang="de-DE"/>
          </a:p>
        </p:txBody>
      </p:sp>
      <p:sp>
        <p:nvSpPr>
          <p:cNvPr id="9" name="Foliennummernplatzhalter 8"/>
          <p:cNvSpPr>
            <a:spLocks noGrp="1"/>
          </p:cNvSpPr>
          <p:nvPr>
            <p:ph type="sldNum" sz="quarter" idx="4"/>
          </p:nvPr>
        </p:nvSpPr>
        <p:spPr>
          <a:xfrm>
            <a:off x="261273" y="4809038"/>
            <a:ext cx="496800" cy="274637"/>
          </a:xfrm>
          <a:prstGeom prst="rect">
            <a:avLst/>
          </a:prstGeom>
        </p:spPr>
        <p:txBody>
          <a:bodyPr vert="horz" lIns="91440" tIns="45720" rIns="91440" bIns="45720" rtlCol="0" anchor="ctr"/>
          <a:lstStyle>
            <a:lvl1pPr algn="l">
              <a:defRPr sz="1100" baseline="0">
                <a:solidFill>
                  <a:schemeClr val="bg1">
                    <a:lumMod val="65000"/>
                  </a:schemeClr>
                </a:solidFill>
                <a:latin typeface="Arial"/>
              </a:defRPr>
            </a:lvl1pPr>
          </a:lstStyle>
          <a:p>
            <a:fld id="{CAA1D080-129B-CB43-9B9B-B053798F4C9F}" type="slidenum">
              <a:rPr lang="de-DE"/>
              <a:pPr/>
              <a:t>‹#›</a:t>
            </a:fld>
            <a:endParaRPr lang="de-DE"/>
          </a:p>
        </p:txBody>
      </p:sp>
      <p:sp>
        <p:nvSpPr>
          <p:cNvPr id="10" name="Datumsplatzhalter 9"/>
          <p:cNvSpPr>
            <a:spLocks noGrp="1"/>
          </p:cNvSpPr>
          <p:nvPr>
            <p:ph type="dt" sz="half" idx="2"/>
          </p:nvPr>
        </p:nvSpPr>
        <p:spPr>
          <a:xfrm>
            <a:off x="669020" y="4809038"/>
            <a:ext cx="900000" cy="274637"/>
          </a:xfrm>
          <a:prstGeom prst="rect">
            <a:avLst/>
          </a:prstGeom>
        </p:spPr>
        <p:txBody>
          <a:bodyPr vert="horz" lIns="91440" tIns="45720" rIns="91440" bIns="45720" rtlCol="0" anchor="ctr"/>
          <a:lstStyle>
            <a:lvl1pPr algn="l">
              <a:defRPr sz="1100">
                <a:solidFill>
                  <a:schemeClr val="bg1">
                    <a:lumMod val="65000"/>
                  </a:schemeClr>
                </a:solidFill>
                <a:latin typeface="Arial"/>
              </a:defRPr>
            </a:lvl1pPr>
          </a:lstStyle>
          <a:p>
            <a:r>
              <a:rPr lang="en-US" smtClean="0"/>
              <a:t>2017/13/12</a:t>
            </a:r>
            <a:endParaRPr lang="de-DE"/>
          </a:p>
        </p:txBody>
      </p:sp>
    </p:spTree>
    <p:extLst>
      <p:ext uri="{BB962C8B-B14F-4D97-AF65-F5344CB8AC3E}">
        <p14:creationId xmlns:p14="http://schemas.microsoft.com/office/powerpoint/2010/main" val="202317107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Lst>
  <p:timing>
    <p:tnLst>
      <p:par>
        <p:cTn id="1" dur="indefinite" restart="never" nodeType="tmRoot"/>
      </p:par>
    </p:tnLst>
  </p:timing>
  <p:hf hdr="0"/>
  <p:txStyles>
    <p:titleStyle>
      <a:lvl1pPr algn="l" rtl="0" eaLnBrk="1" fontAlgn="base" hangingPunct="1">
        <a:lnSpc>
          <a:spcPts val="3100"/>
        </a:lnSpc>
        <a:spcBef>
          <a:spcPct val="0"/>
        </a:spcBef>
        <a:spcAft>
          <a:spcPct val="0"/>
        </a:spcAft>
        <a:defRPr sz="2500" kern="1200">
          <a:solidFill>
            <a:srgbClr val="141313"/>
          </a:solidFill>
          <a:latin typeface="Arial"/>
          <a:ea typeface="+mj-ea"/>
          <a:cs typeface="Arial"/>
        </a:defRPr>
      </a:lvl1pPr>
      <a:lvl2pPr algn="l" rtl="0" eaLnBrk="1" fontAlgn="base" hangingPunct="1">
        <a:spcBef>
          <a:spcPct val="0"/>
        </a:spcBef>
        <a:spcAft>
          <a:spcPct val="0"/>
        </a:spcAft>
        <a:defRPr sz="2400">
          <a:solidFill>
            <a:schemeClr val="accent2"/>
          </a:solidFill>
          <a:latin typeface="Segoe UI" pitchFamily="34" charset="0"/>
        </a:defRPr>
      </a:lvl2pPr>
      <a:lvl3pPr algn="l" rtl="0" eaLnBrk="1" fontAlgn="base" hangingPunct="1">
        <a:spcBef>
          <a:spcPct val="0"/>
        </a:spcBef>
        <a:spcAft>
          <a:spcPct val="0"/>
        </a:spcAft>
        <a:defRPr sz="2400">
          <a:solidFill>
            <a:schemeClr val="accent2"/>
          </a:solidFill>
          <a:latin typeface="Segoe UI" pitchFamily="34" charset="0"/>
        </a:defRPr>
      </a:lvl3pPr>
      <a:lvl4pPr algn="l" rtl="0" eaLnBrk="1" fontAlgn="base" hangingPunct="1">
        <a:spcBef>
          <a:spcPct val="0"/>
        </a:spcBef>
        <a:spcAft>
          <a:spcPct val="0"/>
        </a:spcAft>
        <a:defRPr sz="2400">
          <a:solidFill>
            <a:schemeClr val="accent2"/>
          </a:solidFill>
          <a:latin typeface="Segoe UI" pitchFamily="34" charset="0"/>
        </a:defRPr>
      </a:lvl4pPr>
      <a:lvl5pPr algn="l" rtl="0" eaLnBrk="1" fontAlgn="base" hangingPunct="1">
        <a:spcBef>
          <a:spcPct val="0"/>
        </a:spcBef>
        <a:spcAft>
          <a:spcPct val="0"/>
        </a:spcAft>
        <a:defRPr sz="2400">
          <a:solidFill>
            <a:schemeClr val="accent2"/>
          </a:solidFill>
          <a:latin typeface="Segoe UI" pitchFamily="34" charset="0"/>
        </a:defRPr>
      </a:lvl5pPr>
      <a:lvl6pPr marL="457200" algn="l" rtl="0" eaLnBrk="1" fontAlgn="base" hangingPunct="1">
        <a:spcBef>
          <a:spcPct val="0"/>
        </a:spcBef>
        <a:spcAft>
          <a:spcPct val="0"/>
        </a:spcAft>
        <a:defRPr sz="2400">
          <a:solidFill>
            <a:schemeClr val="accent2"/>
          </a:solidFill>
          <a:latin typeface="Segoe UI" pitchFamily="34" charset="0"/>
        </a:defRPr>
      </a:lvl6pPr>
      <a:lvl7pPr marL="914400" algn="l" rtl="0" eaLnBrk="1" fontAlgn="base" hangingPunct="1">
        <a:spcBef>
          <a:spcPct val="0"/>
        </a:spcBef>
        <a:spcAft>
          <a:spcPct val="0"/>
        </a:spcAft>
        <a:defRPr sz="2400">
          <a:solidFill>
            <a:schemeClr val="accent2"/>
          </a:solidFill>
          <a:latin typeface="Segoe UI" pitchFamily="34" charset="0"/>
        </a:defRPr>
      </a:lvl7pPr>
      <a:lvl8pPr marL="1371600" algn="l" rtl="0" eaLnBrk="1" fontAlgn="base" hangingPunct="1">
        <a:spcBef>
          <a:spcPct val="0"/>
        </a:spcBef>
        <a:spcAft>
          <a:spcPct val="0"/>
        </a:spcAft>
        <a:defRPr sz="2400">
          <a:solidFill>
            <a:schemeClr val="accent2"/>
          </a:solidFill>
          <a:latin typeface="Segoe UI" pitchFamily="34" charset="0"/>
        </a:defRPr>
      </a:lvl8pPr>
      <a:lvl9pPr marL="1828800" algn="l" rtl="0" eaLnBrk="1" fontAlgn="base" hangingPunct="1">
        <a:spcBef>
          <a:spcPct val="0"/>
        </a:spcBef>
        <a:spcAft>
          <a:spcPct val="0"/>
        </a:spcAft>
        <a:defRPr sz="2400">
          <a:solidFill>
            <a:schemeClr val="accent2"/>
          </a:solidFill>
          <a:latin typeface="Segoe UI" pitchFamily="34" charset="0"/>
        </a:defRPr>
      </a:lvl9pPr>
    </p:titleStyle>
    <p:bodyStyle>
      <a:lvl1pPr algn="l" rtl="0" eaLnBrk="1" fontAlgn="base" hangingPunct="1">
        <a:lnSpc>
          <a:spcPts val="1900"/>
        </a:lnSpc>
        <a:spcBef>
          <a:spcPts val="0"/>
        </a:spcBef>
        <a:spcAft>
          <a:spcPct val="0"/>
        </a:spcAft>
        <a:buClr>
          <a:schemeClr val="accent1"/>
        </a:buClr>
        <a:defRPr sz="1600" kern="1200">
          <a:solidFill>
            <a:srgbClr val="666666"/>
          </a:solidFill>
          <a:latin typeface="Arial"/>
          <a:ea typeface="+mn-ea"/>
          <a:cs typeface="Arial"/>
        </a:defRPr>
      </a:lvl1pPr>
      <a:lvl2pPr marL="271463" indent="-269875" algn="l" rtl="0" eaLnBrk="1" fontAlgn="base" hangingPunct="1">
        <a:lnSpc>
          <a:spcPts val="1900"/>
        </a:lnSpc>
        <a:spcBef>
          <a:spcPts val="900"/>
        </a:spcBef>
        <a:spcAft>
          <a:spcPct val="0"/>
        </a:spcAft>
        <a:buClrTx/>
        <a:buSzPct val="100000"/>
        <a:buFontTx/>
        <a:buBlip>
          <a:blip r:embed="rId17"/>
        </a:buBlip>
        <a:defRPr sz="1600" kern="1200">
          <a:solidFill>
            <a:srgbClr val="666666"/>
          </a:solidFill>
          <a:latin typeface="Arial"/>
          <a:ea typeface="+mn-ea"/>
          <a:cs typeface="Arial"/>
        </a:defRPr>
      </a:lvl2pPr>
      <a:lvl3pPr marL="468000" indent="-180000" algn="l" rtl="0" eaLnBrk="1" fontAlgn="base" hangingPunct="1">
        <a:lnSpc>
          <a:spcPts val="1900"/>
        </a:lnSpc>
        <a:spcBef>
          <a:spcPts val="900"/>
        </a:spcBef>
        <a:spcAft>
          <a:spcPct val="0"/>
        </a:spcAft>
        <a:buClr>
          <a:schemeClr val="tx1"/>
        </a:buClr>
        <a:buFont typeface="Lucida Grande"/>
        <a:buChar char="–"/>
        <a:defRPr sz="1600" kern="1200">
          <a:solidFill>
            <a:srgbClr val="666666"/>
          </a:solidFill>
          <a:latin typeface="Arial"/>
          <a:ea typeface="+mn-ea"/>
          <a:cs typeface="Arial"/>
        </a:defRPr>
      </a:lvl3pPr>
      <a:lvl4pPr marL="468000" indent="-180000" algn="l" rtl="0" eaLnBrk="1" fontAlgn="base" hangingPunct="1">
        <a:lnSpc>
          <a:spcPts val="1900"/>
        </a:lnSpc>
        <a:spcBef>
          <a:spcPts val="900"/>
        </a:spcBef>
        <a:spcAft>
          <a:spcPct val="0"/>
        </a:spcAft>
        <a:buClr>
          <a:srgbClr val="666666"/>
        </a:buClr>
        <a:buFont typeface="Arial"/>
        <a:buChar char="•"/>
        <a:defRPr sz="1600" kern="1200">
          <a:solidFill>
            <a:srgbClr val="666666"/>
          </a:solidFill>
          <a:latin typeface="Arial"/>
          <a:ea typeface="+mn-ea"/>
          <a:cs typeface="Arial"/>
        </a:defRPr>
      </a:lvl4pPr>
      <a:lvl5pPr marL="270000" indent="-270000" algn="l" defTabSz="900113" rtl="0" eaLnBrk="1" fontAlgn="base" hangingPunct="1">
        <a:lnSpc>
          <a:spcPts val="1900"/>
        </a:lnSpc>
        <a:spcBef>
          <a:spcPts val="900"/>
        </a:spcBef>
        <a:spcAft>
          <a:spcPct val="0"/>
        </a:spcAft>
        <a:buClr>
          <a:schemeClr val="tx1"/>
        </a:buClr>
        <a:buFont typeface="+mj-lt"/>
        <a:buAutoNum type="arabicPeriod"/>
        <a:defRPr sz="1600" kern="1200">
          <a:solidFill>
            <a:srgbClr val="666666"/>
          </a:solidFill>
          <a:latin typeface="Arial"/>
          <a:ea typeface="+mn-ea"/>
          <a:cs typeface="Arial"/>
        </a:defRPr>
      </a:lvl5pPr>
      <a:lvl6pPr marL="468000" indent="-180000" algn="l" defTabSz="914400" rtl="0" eaLnBrk="1" latinLnBrk="0" hangingPunct="1">
        <a:lnSpc>
          <a:spcPts val="1900"/>
        </a:lnSpc>
        <a:spcBef>
          <a:spcPts val="900"/>
        </a:spcBef>
        <a:buClr>
          <a:schemeClr val="accent2"/>
        </a:buClr>
        <a:buFont typeface="Segoe UI" pitchFamily="34" charset="0"/>
        <a:buChar char="&gt;"/>
        <a:defRPr sz="1600" kern="1200">
          <a:solidFill>
            <a:srgbClr val="666666"/>
          </a:solidFill>
          <a:latin typeface="Arial"/>
          <a:ea typeface="+mn-ea"/>
          <a:cs typeface="Arial"/>
        </a:defRPr>
      </a:lvl6pPr>
      <a:lvl7pPr marL="468000" indent="-180000" algn="l" defTabSz="914400" rtl="0" eaLnBrk="1" latinLnBrk="0" hangingPunct="1">
        <a:lnSpc>
          <a:spcPts val="1900"/>
        </a:lnSpc>
        <a:spcBef>
          <a:spcPts val="900"/>
        </a:spcBef>
        <a:buClr>
          <a:schemeClr val="tx1"/>
        </a:buClr>
        <a:buFont typeface="Segoe UI" pitchFamily="34" charset="0"/>
        <a:buChar char="&gt;"/>
        <a:defRPr sz="1600" kern="1200">
          <a:solidFill>
            <a:srgbClr val="666666"/>
          </a:solidFill>
          <a:latin typeface="Arial"/>
          <a:ea typeface="+mn-ea"/>
          <a:cs typeface="Arial"/>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2017/13/12</a:t>
            </a:r>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Practical Deep Learning</a:t>
            </a:r>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C1832741-D046-47CE-912D-5CE95399A9FA}" type="slidenum">
              <a:rPr lang="en-US" smtClean="0"/>
              <a:t>‹#›</a:t>
            </a:fld>
            <a:endParaRPr lang="en-US"/>
          </a:p>
        </p:txBody>
      </p:sp>
    </p:spTree>
    <p:extLst>
      <p:ext uri="{BB962C8B-B14F-4D97-AF65-F5344CB8AC3E}">
        <p14:creationId xmlns:p14="http://schemas.microsoft.com/office/powerpoint/2010/main" val="247855949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69727" y="234404"/>
            <a:ext cx="7804547" cy="1138535"/>
          </a:xfrm>
          <a:prstGeom prst="rect">
            <a:avLst/>
          </a:prstGeom>
          <a:ln w="12700">
            <a:miter lim="400000"/>
          </a:ln>
          <a:extLst>
            <a:ext uri="{C572A759-6A51-4108-AA02-DFA0A04FC94B}">
              <ma14:wrappingTextBoxFlag xmlns="" xmlns:ma14="http://schemas.microsoft.com/office/mac/drawingml/2011/main" val="1"/>
            </a:ext>
          </a:extLst>
        </p:spPr>
        <p:txBody>
          <a:bodyPr lIns="31887" tIns="31887" rIns="31887" bIns="31887" anchor="ctr">
            <a:normAutofit/>
          </a:bodyPr>
          <a:lstStyle/>
          <a:p>
            <a:r>
              <a:t>Titeltext</a:t>
            </a:r>
          </a:p>
        </p:txBody>
      </p:sp>
      <p:sp>
        <p:nvSpPr>
          <p:cNvPr id="3" name="Shape 3"/>
          <p:cNvSpPr>
            <a:spLocks noGrp="1"/>
          </p:cNvSpPr>
          <p:nvPr>
            <p:ph type="body" idx="1"/>
          </p:nvPr>
        </p:nvSpPr>
        <p:spPr>
          <a:xfrm>
            <a:off x="669727" y="1372940"/>
            <a:ext cx="7804547" cy="3315146"/>
          </a:xfrm>
          <a:prstGeom prst="rect">
            <a:avLst/>
          </a:prstGeom>
          <a:ln w="12700">
            <a:miter lim="400000"/>
          </a:ln>
          <a:extLst>
            <a:ext uri="{C572A759-6A51-4108-AA02-DFA0A04FC94B}">
              <ma14:wrappingTextBoxFlag xmlns="" xmlns:ma14="http://schemas.microsoft.com/office/mac/drawingml/2011/main" val="1"/>
            </a:ext>
          </a:extLst>
        </p:spPr>
        <p:txBody>
          <a:bodyPr lIns="31887" tIns="31887" rIns="31887" bIns="31887" anchor="ctr">
            <a:normAutofit/>
          </a:bodyPr>
          <a:lstStyle/>
          <a:p>
            <a:r>
              <a:t>Textebene 1</a:t>
            </a:r>
          </a:p>
          <a:p>
            <a:pPr lvl="1"/>
            <a:r>
              <a:t>Textebene 2</a:t>
            </a:r>
          </a:p>
          <a:p>
            <a:pPr lvl="2"/>
            <a:r>
              <a:t>Textebene 3</a:t>
            </a:r>
          </a:p>
          <a:p>
            <a:pPr lvl="3"/>
            <a:r>
              <a:t>Textebene 4</a:t>
            </a:r>
          </a:p>
          <a:p>
            <a:pPr lvl="4"/>
            <a:r>
              <a:t>Textebene 5</a:t>
            </a:r>
          </a:p>
        </p:txBody>
      </p:sp>
      <p:sp>
        <p:nvSpPr>
          <p:cNvPr id="4" name="Shape 4"/>
          <p:cNvSpPr>
            <a:spLocks noGrp="1"/>
          </p:cNvSpPr>
          <p:nvPr>
            <p:ph type="sldNum" sz="quarter" idx="2"/>
          </p:nvPr>
        </p:nvSpPr>
        <p:spPr>
          <a:xfrm>
            <a:off x="4449575" y="4878958"/>
            <a:ext cx="235919" cy="233674"/>
          </a:xfrm>
          <a:prstGeom prst="rect">
            <a:avLst/>
          </a:prstGeom>
          <a:ln w="12700">
            <a:miter lim="400000"/>
          </a:ln>
        </p:spPr>
        <p:txBody>
          <a:bodyPr wrap="none" lIns="31887" tIns="31887" rIns="31887" bIns="31887">
            <a:spAutoFit/>
          </a:bodyPr>
          <a:lstStyle>
            <a:lvl1pPr>
              <a:defRPr sz="1100"/>
            </a:lvl1pPr>
          </a:lstStyle>
          <a:p>
            <a:fld id="{86CB4B4D-7CA3-9044-876B-883B54F8677D}" type="slidenum">
              <a:t>‹#›</a:t>
            </a:fld>
            <a:endParaRPr/>
          </a:p>
        </p:txBody>
      </p:sp>
    </p:spTree>
    <p:extLst>
      <p:ext uri="{BB962C8B-B14F-4D97-AF65-F5344CB8AC3E}">
        <p14:creationId xmlns:p14="http://schemas.microsoft.com/office/powerpoint/2010/main" val="202651756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Lst>
  <p:transition spd="med"/>
  <p:hf hdr="0"/>
  <p:txStyles>
    <p:titleStyle>
      <a:lvl1pPr marL="0" marR="0" indent="0" algn="ctr" defTabSz="366702"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1pPr>
      <a:lvl2pPr marL="0" marR="0" indent="143492" algn="ctr" defTabSz="366702"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2pPr>
      <a:lvl3pPr marL="0" marR="0" indent="286984" algn="ctr" defTabSz="366702"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3pPr>
      <a:lvl4pPr marL="0" marR="0" indent="430477" algn="ctr" defTabSz="366702"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4pPr>
      <a:lvl5pPr marL="0" marR="0" indent="573969" algn="ctr" defTabSz="366702"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5pPr>
      <a:lvl6pPr marL="0" marR="0" indent="717461" algn="ctr" defTabSz="366702"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6pPr>
      <a:lvl7pPr marL="0" marR="0" indent="860953" algn="ctr" defTabSz="366702"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7pPr>
      <a:lvl8pPr marL="0" marR="0" indent="1004446" algn="ctr" defTabSz="366702"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8pPr>
      <a:lvl9pPr marL="0" marR="0" indent="1147938" algn="ctr" defTabSz="366702"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9pPr>
    </p:titleStyle>
    <p:bodyStyle>
      <a:lvl1pPr marL="279013" marR="0" indent="-279013" algn="l" defTabSz="366702" rtl="0" latinLnBrk="0">
        <a:lnSpc>
          <a:spcPct val="100000"/>
        </a:lnSpc>
        <a:spcBef>
          <a:spcPts val="2636"/>
        </a:spcBef>
        <a:spcAft>
          <a:spcPts val="0"/>
        </a:spcAft>
        <a:buClrTx/>
        <a:buSzPct val="75000"/>
        <a:buFontTx/>
        <a:buChar char="•"/>
        <a:tabLst/>
        <a:defRPr sz="2300" b="0" i="0" u="none" strike="noStrike" cap="none" spc="0" baseline="0">
          <a:ln>
            <a:noFill/>
          </a:ln>
          <a:solidFill>
            <a:srgbClr val="000000"/>
          </a:solidFill>
          <a:uFillTx/>
          <a:latin typeface="+mn-lt"/>
          <a:ea typeface="+mn-ea"/>
          <a:cs typeface="+mn-cs"/>
          <a:sym typeface="Helvetica Light"/>
        </a:defRPr>
      </a:lvl1pPr>
      <a:lvl2pPr marL="558025" marR="0" indent="-279013" algn="l" defTabSz="366702" rtl="0" latinLnBrk="0">
        <a:lnSpc>
          <a:spcPct val="100000"/>
        </a:lnSpc>
        <a:spcBef>
          <a:spcPts val="2636"/>
        </a:spcBef>
        <a:spcAft>
          <a:spcPts val="0"/>
        </a:spcAft>
        <a:buClrTx/>
        <a:buSzPct val="75000"/>
        <a:buFontTx/>
        <a:buChar char="•"/>
        <a:tabLst/>
        <a:defRPr sz="2300" b="0" i="0" u="none" strike="noStrike" cap="none" spc="0" baseline="0">
          <a:ln>
            <a:noFill/>
          </a:ln>
          <a:solidFill>
            <a:srgbClr val="000000"/>
          </a:solidFill>
          <a:uFillTx/>
          <a:latin typeface="+mn-lt"/>
          <a:ea typeface="+mn-ea"/>
          <a:cs typeface="+mn-cs"/>
          <a:sym typeface="Helvetica Light"/>
        </a:defRPr>
      </a:lvl2pPr>
      <a:lvl3pPr marL="837038" marR="0" indent="-279013" algn="l" defTabSz="366702" rtl="0" latinLnBrk="0">
        <a:lnSpc>
          <a:spcPct val="100000"/>
        </a:lnSpc>
        <a:spcBef>
          <a:spcPts val="2636"/>
        </a:spcBef>
        <a:spcAft>
          <a:spcPts val="0"/>
        </a:spcAft>
        <a:buClrTx/>
        <a:buSzPct val="75000"/>
        <a:buFontTx/>
        <a:buChar char="•"/>
        <a:tabLst/>
        <a:defRPr sz="2300" b="0" i="0" u="none" strike="noStrike" cap="none" spc="0" baseline="0">
          <a:ln>
            <a:noFill/>
          </a:ln>
          <a:solidFill>
            <a:srgbClr val="000000"/>
          </a:solidFill>
          <a:uFillTx/>
          <a:latin typeface="+mn-lt"/>
          <a:ea typeface="+mn-ea"/>
          <a:cs typeface="+mn-cs"/>
          <a:sym typeface="Helvetica Light"/>
        </a:defRPr>
      </a:lvl3pPr>
      <a:lvl4pPr marL="1116051" marR="0" indent="-279013" algn="l" defTabSz="366702" rtl="0" latinLnBrk="0">
        <a:lnSpc>
          <a:spcPct val="100000"/>
        </a:lnSpc>
        <a:spcBef>
          <a:spcPts val="2636"/>
        </a:spcBef>
        <a:spcAft>
          <a:spcPts val="0"/>
        </a:spcAft>
        <a:buClrTx/>
        <a:buSzPct val="75000"/>
        <a:buFontTx/>
        <a:buChar char="•"/>
        <a:tabLst/>
        <a:defRPr sz="2300" b="0" i="0" u="none" strike="noStrike" cap="none" spc="0" baseline="0">
          <a:ln>
            <a:noFill/>
          </a:ln>
          <a:solidFill>
            <a:srgbClr val="000000"/>
          </a:solidFill>
          <a:uFillTx/>
          <a:latin typeface="+mn-lt"/>
          <a:ea typeface="+mn-ea"/>
          <a:cs typeface="+mn-cs"/>
          <a:sym typeface="Helvetica Light"/>
        </a:defRPr>
      </a:lvl4pPr>
      <a:lvl5pPr marL="1395063" marR="0" indent="-279013" algn="l" defTabSz="366702" rtl="0" latinLnBrk="0">
        <a:lnSpc>
          <a:spcPct val="100000"/>
        </a:lnSpc>
        <a:spcBef>
          <a:spcPts val="2636"/>
        </a:spcBef>
        <a:spcAft>
          <a:spcPts val="0"/>
        </a:spcAft>
        <a:buClrTx/>
        <a:buSzPct val="75000"/>
        <a:buFontTx/>
        <a:buChar char="•"/>
        <a:tabLst/>
        <a:defRPr sz="2300" b="0" i="0" u="none" strike="noStrike" cap="none" spc="0" baseline="0">
          <a:ln>
            <a:noFill/>
          </a:ln>
          <a:solidFill>
            <a:srgbClr val="000000"/>
          </a:solidFill>
          <a:uFillTx/>
          <a:latin typeface="+mn-lt"/>
          <a:ea typeface="+mn-ea"/>
          <a:cs typeface="+mn-cs"/>
          <a:sym typeface="Helvetica Light"/>
        </a:defRPr>
      </a:lvl5pPr>
      <a:lvl6pPr marL="1674076" marR="0" indent="-279013" algn="l" defTabSz="366702" rtl="0" latinLnBrk="0">
        <a:lnSpc>
          <a:spcPct val="100000"/>
        </a:lnSpc>
        <a:spcBef>
          <a:spcPts val="2636"/>
        </a:spcBef>
        <a:spcAft>
          <a:spcPts val="0"/>
        </a:spcAft>
        <a:buClrTx/>
        <a:buSzPct val="75000"/>
        <a:buFontTx/>
        <a:buChar char="•"/>
        <a:tabLst/>
        <a:defRPr sz="2300" b="0" i="0" u="none" strike="noStrike" cap="none" spc="0" baseline="0">
          <a:ln>
            <a:noFill/>
          </a:ln>
          <a:solidFill>
            <a:srgbClr val="000000"/>
          </a:solidFill>
          <a:uFillTx/>
          <a:latin typeface="+mn-lt"/>
          <a:ea typeface="+mn-ea"/>
          <a:cs typeface="+mn-cs"/>
          <a:sym typeface="Helvetica Light"/>
        </a:defRPr>
      </a:lvl6pPr>
      <a:lvl7pPr marL="1953089" marR="0" indent="-279013" algn="l" defTabSz="366702" rtl="0" latinLnBrk="0">
        <a:lnSpc>
          <a:spcPct val="100000"/>
        </a:lnSpc>
        <a:spcBef>
          <a:spcPts val="2636"/>
        </a:spcBef>
        <a:spcAft>
          <a:spcPts val="0"/>
        </a:spcAft>
        <a:buClrTx/>
        <a:buSzPct val="75000"/>
        <a:buFontTx/>
        <a:buChar char="•"/>
        <a:tabLst/>
        <a:defRPr sz="2300" b="0" i="0" u="none" strike="noStrike" cap="none" spc="0" baseline="0">
          <a:ln>
            <a:noFill/>
          </a:ln>
          <a:solidFill>
            <a:srgbClr val="000000"/>
          </a:solidFill>
          <a:uFillTx/>
          <a:latin typeface="+mn-lt"/>
          <a:ea typeface="+mn-ea"/>
          <a:cs typeface="+mn-cs"/>
          <a:sym typeface="Helvetica Light"/>
        </a:defRPr>
      </a:lvl7pPr>
      <a:lvl8pPr marL="2232101" marR="0" indent="-279013" algn="l" defTabSz="366702" rtl="0" latinLnBrk="0">
        <a:lnSpc>
          <a:spcPct val="100000"/>
        </a:lnSpc>
        <a:spcBef>
          <a:spcPts val="2636"/>
        </a:spcBef>
        <a:spcAft>
          <a:spcPts val="0"/>
        </a:spcAft>
        <a:buClrTx/>
        <a:buSzPct val="75000"/>
        <a:buFontTx/>
        <a:buChar char="•"/>
        <a:tabLst/>
        <a:defRPr sz="2300" b="0" i="0" u="none" strike="noStrike" cap="none" spc="0" baseline="0">
          <a:ln>
            <a:noFill/>
          </a:ln>
          <a:solidFill>
            <a:srgbClr val="000000"/>
          </a:solidFill>
          <a:uFillTx/>
          <a:latin typeface="+mn-lt"/>
          <a:ea typeface="+mn-ea"/>
          <a:cs typeface="+mn-cs"/>
          <a:sym typeface="Helvetica Light"/>
        </a:defRPr>
      </a:lvl8pPr>
      <a:lvl9pPr marL="2511114" marR="0" indent="-279013" algn="l" defTabSz="366702" rtl="0" latinLnBrk="0">
        <a:lnSpc>
          <a:spcPct val="100000"/>
        </a:lnSpc>
        <a:spcBef>
          <a:spcPts val="2636"/>
        </a:spcBef>
        <a:spcAft>
          <a:spcPts val="0"/>
        </a:spcAft>
        <a:buClrTx/>
        <a:buSzPct val="75000"/>
        <a:buFontTx/>
        <a:buChar char="•"/>
        <a:tabLst/>
        <a:defRPr sz="23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366702"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Helvetica Light"/>
        </a:defRPr>
      </a:lvl1pPr>
      <a:lvl2pPr marL="0" marR="0" indent="143492" algn="ctr" defTabSz="366702"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Helvetica Light"/>
        </a:defRPr>
      </a:lvl2pPr>
      <a:lvl3pPr marL="0" marR="0" indent="286984" algn="ctr" defTabSz="366702"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Helvetica Light"/>
        </a:defRPr>
      </a:lvl3pPr>
      <a:lvl4pPr marL="0" marR="0" indent="430477" algn="ctr" defTabSz="366702"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Helvetica Light"/>
        </a:defRPr>
      </a:lvl4pPr>
      <a:lvl5pPr marL="0" marR="0" indent="573969" algn="ctr" defTabSz="366702"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Helvetica Light"/>
        </a:defRPr>
      </a:lvl5pPr>
      <a:lvl6pPr marL="0" marR="0" indent="717461" algn="ctr" defTabSz="366702"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Helvetica Light"/>
        </a:defRPr>
      </a:lvl6pPr>
      <a:lvl7pPr marL="0" marR="0" indent="860953" algn="ctr" defTabSz="366702"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Helvetica Light"/>
        </a:defRPr>
      </a:lvl7pPr>
      <a:lvl8pPr marL="0" marR="0" indent="1004446" algn="ctr" defTabSz="366702"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Helvetica Light"/>
        </a:defRPr>
      </a:lvl8pPr>
      <a:lvl9pPr marL="0" marR="0" indent="1147938" algn="ctr" defTabSz="366702"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Helvetica Light"/>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2017/13/12</a:t>
            </a:r>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Practical Deep Learning</a:t>
            </a:r>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723BFCA0-EC82-4E35-82BE-148B7D6B5EEE}" type="slidenum">
              <a:rPr lang="en-US" smtClean="0"/>
              <a:t>‹#›</a:t>
            </a:fld>
            <a:endParaRPr lang="en-US"/>
          </a:p>
        </p:txBody>
      </p:sp>
    </p:spTree>
    <p:extLst>
      <p:ext uri="{BB962C8B-B14F-4D97-AF65-F5344CB8AC3E}">
        <p14:creationId xmlns:p14="http://schemas.microsoft.com/office/powerpoint/2010/main" val="73548659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EG"/><Relationship Id="rId7" Type="http://schemas.openxmlformats.org/officeDocument/2006/relationships/image" Target="../media/image31.jpeg"/><Relationship Id="rId2" Type="http://schemas.openxmlformats.org/officeDocument/2006/relationships/image" Target="../media/image26.JPEG"/><Relationship Id="rId1" Type="http://schemas.openxmlformats.org/officeDocument/2006/relationships/slideLayout" Target="../slideLayouts/slideLayout5.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38.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skeydan/deeplearning_keras_tf_pytorch/blob/master/cnn_tensorflow.ipynb" TargetMode="External"/><Relationship Id="rId2" Type="http://schemas.openxmlformats.org/officeDocument/2006/relationships/hyperlink" Target="https://github.com/skeydan/deeplearning_keras_tf_pytorch/blob/master/cnn_keras.ipynb" TargetMode="External"/><Relationship Id="rId1" Type="http://schemas.openxmlformats.org/officeDocument/2006/relationships/slideLayout" Target="../slideLayouts/slideLayout5.xml"/><Relationship Id="rId4" Type="http://schemas.openxmlformats.org/officeDocument/2006/relationships/hyperlink" Target="https://github.com/skeydan/deeplearning_keras_tf_pytorch/blob/master/cnn_pytorch.ipynb"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hyperlink" Target="http://recurrentnull.wordpress.com/" TargetMode="Externa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robots.ox.ac.uk/~vgg/publications/2012/parkhi12a/parkhi12a.pdf"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
          </p:nvPr>
        </p:nvSpPr>
        <p:spPr>
          <a:xfrm>
            <a:off x="892968" y="3451739"/>
            <a:ext cx="7358063" cy="596057"/>
          </a:xfrm>
        </p:spPr>
        <p:txBody>
          <a:bodyPr>
            <a:noAutofit/>
          </a:bodyPr>
          <a:lstStyle/>
          <a:p>
            <a:r>
              <a:rPr lang="en-US" sz="3600" dirty="0" smtClean="0">
                <a:solidFill>
                  <a:schemeClr val="bg1"/>
                </a:solidFill>
              </a:rPr>
              <a:t>Practical Deep Learning</a:t>
            </a:r>
            <a:endParaRPr lang="en-US" sz="3600" dirty="0">
              <a:solidFill>
                <a:schemeClr val="bg1"/>
              </a:solidFill>
            </a:endParaRPr>
          </a:p>
        </p:txBody>
      </p:sp>
      <p:sp>
        <p:nvSpPr>
          <p:cNvPr id="120" name="Shape 120"/>
          <p:cNvSpPr/>
          <p:nvPr/>
        </p:nvSpPr>
        <p:spPr>
          <a:xfrm>
            <a:off x="896614" y="2950228"/>
            <a:ext cx="1628928" cy="341396"/>
          </a:xfrm>
          <a:prstGeom prst="rect">
            <a:avLst/>
          </a:prstGeom>
          <a:ln w="12700">
            <a:miter lim="400000"/>
          </a:ln>
          <a:extLst>
            <a:ext uri="{C572A759-6A51-4108-AA02-DFA0A04FC94B}">
              <ma14:wrappingTextBoxFlag xmlns="" xmlns:ma14="http://schemas.microsoft.com/office/mac/drawingml/2011/main" val="1"/>
            </a:ext>
          </a:extLst>
        </p:spPr>
        <p:txBody>
          <a:bodyPr wrap="none" lIns="31887" tIns="31887" rIns="31887" bIns="31887" anchor="ctr">
            <a:spAutoFit/>
          </a:bodyPr>
          <a:lstStyle>
            <a:lvl1pPr>
              <a:defRPr>
                <a:solidFill>
                  <a:srgbClr val="FFFFFF"/>
                </a:solidFill>
                <a:latin typeface="Arial"/>
                <a:ea typeface="Arial"/>
                <a:cs typeface="Arial"/>
                <a:sym typeface="Arial"/>
              </a:defRPr>
            </a:lvl1pPr>
          </a:lstStyle>
          <a:p>
            <a:r>
              <a:rPr lang="en-US" dirty="0" smtClean="0"/>
              <a:t>Sigrid </a:t>
            </a:r>
            <a:r>
              <a:rPr lang="en-US" dirty="0" err="1" smtClean="0"/>
              <a:t>Keydana</a:t>
            </a:r>
            <a:endParaRPr dirty="0"/>
          </a:p>
        </p:txBody>
      </p:sp>
      <p:sp>
        <p:nvSpPr>
          <p:cNvPr id="122" name="Shape 122"/>
          <p:cNvSpPr/>
          <p:nvPr/>
        </p:nvSpPr>
        <p:spPr>
          <a:xfrm>
            <a:off x="-35719" y="-13394"/>
            <a:ext cx="9215438" cy="2126644"/>
          </a:xfrm>
          <a:prstGeom prst="rect">
            <a:avLst/>
          </a:prstGeom>
          <a:solidFill>
            <a:srgbClr val="FFFFFF"/>
          </a:solidFill>
          <a:ln w="12700">
            <a:miter lim="400000"/>
          </a:ln>
          <a:effectLst>
            <a:outerShdw blurRad="38100" dist="25400" dir="5400000" rotWithShape="0">
              <a:srgbClr val="000000">
                <a:alpha val="50000"/>
              </a:srgbClr>
            </a:outerShdw>
          </a:effectLst>
          <a:extLst>
            <a:ext uri="{C572A759-6A51-4108-AA02-DFA0A04FC94B}">
              <ma14:wrappingTextBoxFlag xmlns="" xmlns:ma14="http://schemas.microsoft.com/office/mac/drawingml/2011/main" val="1"/>
            </a:ext>
          </a:extLst>
        </p:spPr>
        <p:txBody>
          <a:bodyPr lIns="31887" tIns="31887" rIns="31887" bIns="31887" anchor="ctr"/>
          <a:lstStyle>
            <a:lvl1pPr>
              <a:defRPr sz="2400">
                <a:solidFill>
                  <a:srgbClr val="FFFFFF"/>
                </a:solidFill>
              </a:defRPr>
            </a:lvl1pPr>
          </a:lstStyle>
          <a:p>
            <a:r>
              <a:t>t</a:t>
            </a:r>
          </a:p>
        </p:txBody>
      </p:sp>
      <p:pic>
        <p:nvPicPr>
          <p:cNvPr id="123" name="IT-Tage 2017-logo-300dpi-1333-667.png"/>
          <p:cNvPicPr>
            <a:picLocks noChangeAspect="1"/>
          </p:cNvPicPr>
          <p:nvPr/>
        </p:nvPicPr>
        <p:blipFill>
          <a:blip r:embed="rId2">
            <a:extLst/>
          </a:blip>
          <a:stretch>
            <a:fillRect/>
          </a:stretch>
        </p:blipFill>
        <p:spPr>
          <a:xfrm>
            <a:off x="780967" y="475807"/>
            <a:ext cx="3077191" cy="1154813"/>
          </a:xfrm>
          <a:prstGeom prst="rect">
            <a:avLst/>
          </a:prstGeom>
          <a:ln w="12700">
            <a:miter lim="400000"/>
          </a:ln>
        </p:spPr>
      </p:pic>
      <p:sp>
        <p:nvSpPr>
          <p:cNvPr id="124" name="Shape 124"/>
          <p:cNvSpPr/>
          <p:nvPr/>
        </p:nvSpPr>
        <p:spPr>
          <a:xfrm>
            <a:off x="6345931" y="740730"/>
            <a:ext cx="1936704" cy="618395"/>
          </a:xfrm>
          <a:prstGeom prst="rect">
            <a:avLst/>
          </a:prstGeom>
          <a:ln w="12700">
            <a:miter lim="400000"/>
          </a:ln>
          <a:extLst>
            <a:ext uri="{C572A759-6A51-4108-AA02-DFA0A04FC94B}">
              <ma14:wrappingTextBoxFlag xmlns="" xmlns:ma14="http://schemas.microsoft.com/office/mac/drawingml/2011/main" val="1"/>
            </a:ext>
          </a:extLst>
        </p:spPr>
        <p:txBody>
          <a:bodyPr wrap="none" lIns="31887" tIns="31887" rIns="31887" bIns="31887" anchor="ctr">
            <a:spAutoFit/>
          </a:bodyPr>
          <a:lstStyle/>
          <a:p>
            <a:pPr algn="r">
              <a:defRPr>
                <a:solidFill>
                  <a:srgbClr val="0B4D96"/>
                </a:solidFill>
                <a:latin typeface="Arial"/>
                <a:ea typeface="Arial"/>
                <a:cs typeface="Arial"/>
                <a:sym typeface="Arial"/>
              </a:defRPr>
            </a:pPr>
            <a:r>
              <a:t>11. – 14.12.2017</a:t>
            </a:r>
          </a:p>
          <a:p>
            <a:pPr algn="r">
              <a:defRPr>
                <a:solidFill>
                  <a:srgbClr val="0B4D96"/>
                </a:solidFill>
                <a:latin typeface="Arial"/>
                <a:ea typeface="Arial"/>
                <a:cs typeface="Arial"/>
                <a:sym typeface="Arial"/>
              </a:defRPr>
            </a:pPr>
            <a:r>
              <a:t>Frankfurt am Main</a:t>
            </a:r>
          </a:p>
        </p:txBody>
      </p:sp>
      <p:sp>
        <p:nvSpPr>
          <p:cNvPr id="125" name="Shape 125"/>
          <p:cNvSpPr/>
          <p:nvPr/>
        </p:nvSpPr>
        <p:spPr>
          <a:xfrm>
            <a:off x="8107451" y="4667994"/>
            <a:ext cx="987726" cy="418340"/>
          </a:xfrm>
          <a:prstGeom prst="rect">
            <a:avLst/>
          </a:prstGeom>
          <a:ln w="12700">
            <a:miter lim="400000"/>
          </a:ln>
          <a:extLst>
            <a:ext uri="{C572A759-6A51-4108-AA02-DFA0A04FC94B}">
              <ma14:wrappingTextBoxFlag xmlns="" xmlns:ma14="http://schemas.microsoft.com/office/mac/drawingml/2011/main" val="1"/>
            </a:ext>
          </a:extLst>
        </p:spPr>
        <p:txBody>
          <a:bodyPr wrap="none" lIns="31887" tIns="31887" rIns="31887" bIns="31887" anchor="ctr">
            <a:spAutoFit/>
          </a:bodyPr>
          <a:lstStyle>
            <a:lvl1pPr>
              <a:defRPr sz="2300">
                <a:solidFill>
                  <a:srgbClr val="FFFFFF"/>
                </a:solidFill>
              </a:defRPr>
            </a:lvl1pPr>
          </a:lstStyle>
          <a:p>
            <a:r>
              <a:rPr dirty="0"/>
              <a:t>#</a:t>
            </a:r>
            <a:r>
              <a:rPr dirty="0" err="1"/>
              <a:t>ittage</a:t>
            </a:r>
            <a:endParaRPr dirty="0"/>
          </a:p>
        </p:txBody>
      </p:sp>
    </p:spTree>
    <p:extLst>
      <p:ext uri="{BB962C8B-B14F-4D97-AF65-F5344CB8AC3E}">
        <p14:creationId xmlns:p14="http://schemas.microsoft.com/office/powerpoint/2010/main" val="46172862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deep neural network </a:t>
            </a:r>
            <a:endParaRPr lang="en-US" dirty="0"/>
          </a:p>
        </p:txBody>
      </p:sp>
      <p:sp>
        <p:nvSpPr>
          <p:cNvPr id="3" name="Footer Placeholder 2"/>
          <p:cNvSpPr>
            <a:spLocks noGrp="1"/>
          </p:cNvSpPr>
          <p:nvPr>
            <p:ph type="ftr" sz="quarter" idx="10"/>
          </p:nvPr>
        </p:nvSpPr>
        <p:spPr/>
        <p:txBody>
          <a:bodyPr/>
          <a:lstStyle/>
          <a:p>
            <a:r>
              <a:rPr lang="en-US" smtClean="0"/>
              <a:t>Practical Deep Learning</a:t>
            </a:r>
            <a:endParaRPr lang="de-DE"/>
          </a:p>
        </p:txBody>
      </p:sp>
      <p:sp>
        <p:nvSpPr>
          <p:cNvPr id="4" name="Slide Number Placeholder 3"/>
          <p:cNvSpPr>
            <a:spLocks noGrp="1"/>
          </p:cNvSpPr>
          <p:nvPr>
            <p:ph type="sldNum" sz="quarter" idx="11"/>
          </p:nvPr>
        </p:nvSpPr>
        <p:spPr/>
        <p:txBody>
          <a:bodyPr/>
          <a:lstStyle/>
          <a:p>
            <a:fld id="{CAA1D080-129B-CB43-9B9B-B053798F4C9F}" type="slidenum">
              <a:rPr lang="de-DE" smtClean="0"/>
              <a:pPr/>
              <a:t>10</a:t>
            </a:fld>
            <a:endParaRPr lang="de-DE"/>
          </a:p>
        </p:txBody>
      </p:sp>
      <p:sp>
        <p:nvSpPr>
          <p:cNvPr id="5" name="Date Placeholder 4"/>
          <p:cNvSpPr>
            <a:spLocks noGrp="1"/>
          </p:cNvSpPr>
          <p:nvPr>
            <p:ph type="dt" sz="half" idx="12"/>
          </p:nvPr>
        </p:nvSpPr>
        <p:spPr/>
        <p:txBody>
          <a:bodyPr/>
          <a:lstStyle/>
          <a:p>
            <a:r>
              <a:rPr lang="en-US" smtClean="0"/>
              <a:t>2017/13/12</a:t>
            </a:r>
            <a:endParaRPr lang="en-US"/>
          </a:p>
        </p:txBody>
      </p:sp>
      <p:sp>
        <p:nvSpPr>
          <p:cNvPr id="11" name="TextBox 10"/>
          <p:cNvSpPr txBox="1"/>
          <p:nvPr/>
        </p:nvSpPr>
        <p:spPr>
          <a:xfrm>
            <a:off x="916806" y="4017844"/>
            <a:ext cx="2983216" cy="123111"/>
          </a:xfrm>
          <a:prstGeom prst="rect">
            <a:avLst/>
          </a:prstGeom>
          <a:noFill/>
        </p:spPr>
        <p:txBody>
          <a:bodyPr wrap="square" lIns="0" tIns="0" rIns="0" bIns="0" rtlCol="0">
            <a:spAutoFit/>
          </a:bodyPr>
          <a:lstStyle/>
          <a:p>
            <a:r>
              <a:rPr lang="en-US" sz="800" dirty="0"/>
              <a:t>Source: </a:t>
            </a:r>
            <a:r>
              <a:rPr lang="en-US" sz="800" dirty="0" err="1" smtClean="0"/>
              <a:t>Stergiou</a:t>
            </a:r>
            <a:r>
              <a:rPr lang="en-US" sz="800" dirty="0" smtClean="0"/>
              <a:t> &amp; </a:t>
            </a:r>
            <a:r>
              <a:rPr lang="en-US" sz="800" dirty="0" err="1" smtClean="0"/>
              <a:t>Siganos</a:t>
            </a:r>
            <a:r>
              <a:rPr lang="en-US" sz="800" dirty="0" smtClean="0"/>
              <a:t>, Artificial Neurons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233" y="1068609"/>
            <a:ext cx="4497768" cy="2825111"/>
          </a:xfrm>
          <a:prstGeom prst="rect">
            <a:avLst/>
          </a:prstGeom>
        </p:spPr>
      </p:pic>
    </p:spTree>
    <p:extLst>
      <p:ext uri="{BB962C8B-B14F-4D97-AF65-F5344CB8AC3E}">
        <p14:creationId xmlns:p14="http://schemas.microsoft.com/office/powerpoint/2010/main" val="23704439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we need a loss function</a:t>
            </a:r>
            <a:endParaRPr lang="en-US" dirty="0"/>
          </a:p>
        </p:txBody>
      </p:sp>
      <p:sp>
        <p:nvSpPr>
          <p:cNvPr id="3" name="Footer Placeholder 2"/>
          <p:cNvSpPr>
            <a:spLocks noGrp="1"/>
          </p:cNvSpPr>
          <p:nvPr>
            <p:ph type="ftr" sz="quarter" idx="10"/>
          </p:nvPr>
        </p:nvSpPr>
        <p:spPr/>
        <p:txBody>
          <a:bodyPr/>
          <a:lstStyle/>
          <a:p>
            <a:r>
              <a:rPr lang="en-US" smtClean="0"/>
              <a:t>Practical Deep Learning</a:t>
            </a:r>
            <a:endParaRPr lang="de-DE"/>
          </a:p>
        </p:txBody>
      </p:sp>
      <p:sp>
        <p:nvSpPr>
          <p:cNvPr id="4" name="Slide Number Placeholder 3"/>
          <p:cNvSpPr>
            <a:spLocks noGrp="1"/>
          </p:cNvSpPr>
          <p:nvPr>
            <p:ph type="sldNum" sz="quarter" idx="11"/>
          </p:nvPr>
        </p:nvSpPr>
        <p:spPr/>
        <p:txBody>
          <a:bodyPr/>
          <a:lstStyle/>
          <a:p>
            <a:fld id="{CAA1D080-129B-CB43-9B9B-B053798F4C9F}" type="slidenum">
              <a:rPr lang="de-DE" smtClean="0"/>
              <a:pPr/>
              <a:t>11</a:t>
            </a:fld>
            <a:endParaRPr lang="de-DE"/>
          </a:p>
        </p:txBody>
      </p:sp>
      <p:sp>
        <p:nvSpPr>
          <p:cNvPr id="5" name="Date Placeholder 4"/>
          <p:cNvSpPr>
            <a:spLocks noGrp="1"/>
          </p:cNvSpPr>
          <p:nvPr>
            <p:ph type="dt" sz="half" idx="12"/>
          </p:nvPr>
        </p:nvSpPr>
        <p:spPr/>
        <p:txBody>
          <a:bodyPr/>
          <a:lstStyle/>
          <a:p>
            <a:r>
              <a:rPr lang="en-US" smtClean="0"/>
              <a:t>2017/13/12</a:t>
            </a:r>
            <a:endParaRPr lang="en-US"/>
          </a:p>
        </p:txBody>
      </p:sp>
      <p:sp>
        <p:nvSpPr>
          <p:cNvPr id="6" name="Content Placeholder 5"/>
          <p:cNvSpPr>
            <a:spLocks noGrp="1"/>
          </p:cNvSpPr>
          <p:nvPr>
            <p:ph sz="quarter" idx="13"/>
          </p:nvPr>
        </p:nvSpPr>
        <p:spPr/>
        <p:txBody>
          <a:bodyPr/>
          <a:lstStyle/>
          <a:p>
            <a:endParaRPr lang="en-US" dirty="0" smtClean="0"/>
          </a:p>
          <a:p>
            <a:endParaRPr lang="en-US" dirty="0" smtClean="0"/>
          </a:p>
          <a:p>
            <a:endParaRPr lang="en-US" dirty="0"/>
          </a:p>
          <a:p>
            <a:r>
              <a:rPr lang="en-US" dirty="0" smtClean="0"/>
              <a:t>… that is, a way to quantify our current error.</a:t>
            </a:r>
          </a:p>
          <a:p>
            <a:endParaRPr lang="en-US" dirty="0" smtClean="0"/>
          </a:p>
          <a:p>
            <a:endParaRPr lang="en-US" dirty="0" smtClean="0"/>
          </a:p>
          <a:p>
            <a:endParaRPr lang="en-US" dirty="0" smtClean="0"/>
          </a:p>
          <a:p>
            <a:endParaRPr lang="en-US" dirty="0" smtClean="0"/>
          </a:p>
          <a:p>
            <a:endParaRPr lang="en-US" dirty="0"/>
          </a:p>
          <a:p>
            <a:endParaRPr lang="en-US" sz="1400" i="1" dirty="0" smtClean="0"/>
          </a:p>
          <a:p>
            <a:r>
              <a:rPr lang="en-US" sz="1400" i="1" dirty="0" smtClean="0">
                <a:solidFill>
                  <a:schemeClr val="accent2"/>
                </a:solidFill>
              </a:rPr>
              <a:t>You said 98% probability it was a cat… but it’s a dog!</a:t>
            </a:r>
          </a:p>
          <a:p>
            <a:endParaRPr lang="en-US" dirty="0"/>
          </a:p>
          <a:p>
            <a:r>
              <a:rPr lang="en-US" sz="1400" i="1" dirty="0" smtClean="0">
                <a:solidFill>
                  <a:schemeClr val="accent2"/>
                </a:solidFill>
              </a:rPr>
              <a:t>You said sales were </a:t>
            </a:r>
            <a:r>
              <a:rPr lang="en-US" sz="1400" i="1" dirty="0" err="1" smtClean="0">
                <a:solidFill>
                  <a:schemeClr val="accent2"/>
                </a:solidFill>
              </a:rPr>
              <a:t>gonna</a:t>
            </a:r>
            <a:r>
              <a:rPr lang="en-US" sz="1400" i="1" dirty="0" smtClean="0">
                <a:solidFill>
                  <a:schemeClr val="accent2"/>
                </a:solidFill>
              </a:rPr>
              <a:t> to up by 5%... but really they went down by 0.7%!</a:t>
            </a:r>
            <a:endParaRPr lang="en-US" sz="1400" i="1" dirty="0">
              <a:solidFill>
                <a:schemeClr val="accent2"/>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9855" y="917469"/>
            <a:ext cx="2569388" cy="1613868"/>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8056" y="2708683"/>
            <a:ext cx="2189648" cy="85153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5818" y="2358325"/>
            <a:ext cx="1922238" cy="700717"/>
          </a:xfrm>
          <a:prstGeom prst="rect">
            <a:avLst/>
          </a:prstGeom>
        </p:spPr>
      </p:pic>
    </p:spTree>
    <p:extLst>
      <p:ext uri="{BB962C8B-B14F-4D97-AF65-F5344CB8AC3E}">
        <p14:creationId xmlns:p14="http://schemas.microsoft.com/office/powerpoint/2010/main" val="38854653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we need to reduce that error</a:t>
            </a:r>
            <a:endParaRPr lang="en-US" dirty="0"/>
          </a:p>
        </p:txBody>
      </p:sp>
      <p:sp>
        <p:nvSpPr>
          <p:cNvPr id="3" name="Footer Placeholder 2"/>
          <p:cNvSpPr>
            <a:spLocks noGrp="1"/>
          </p:cNvSpPr>
          <p:nvPr>
            <p:ph type="ftr" sz="quarter" idx="10"/>
          </p:nvPr>
        </p:nvSpPr>
        <p:spPr/>
        <p:txBody>
          <a:bodyPr/>
          <a:lstStyle/>
          <a:p>
            <a:r>
              <a:rPr lang="en-US" smtClean="0"/>
              <a:t>Practical Deep Learning</a:t>
            </a:r>
            <a:endParaRPr lang="de-DE"/>
          </a:p>
        </p:txBody>
      </p:sp>
      <p:sp>
        <p:nvSpPr>
          <p:cNvPr id="4" name="Slide Number Placeholder 3"/>
          <p:cNvSpPr>
            <a:spLocks noGrp="1"/>
          </p:cNvSpPr>
          <p:nvPr>
            <p:ph type="sldNum" sz="quarter" idx="11"/>
          </p:nvPr>
        </p:nvSpPr>
        <p:spPr/>
        <p:txBody>
          <a:bodyPr/>
          <a:lstStyle/>
          <a:p>
            <a:fld id="{CAA1D080-129B-CB43-9B9B-B053798F4C9F}" type="slidenum">
              <a:rPr lang="de-DE" smtClean="0"/>
              <a:pPr/>
              <a:t>12</a:t>
            </a:fld>
            <a:endParaRPr lang="de-DE"/>
          </a:p>
        </p:txBody>
      </p:sp>
      <p:sp>
        <p:nvSpPr>
          <p:cNvPr id="5" name="Date Placeholder 4"/>
          <p:cNvSpPr>
            <a:spLocks noGrp="1"/>
          </p:cNvSpPr>
          <p:nvPr>
            <p:ph type="dt" sz="half" idx="12"/>
          </p:nvPr>
        </p:nvSpPr>
        <p:spPr/>
        <p:txBody>
          <a:bodyPr/>
          <a:lstStyle/>
          <a:p>
            <a:r>
              <a:rPr lang="en-US" smtClean="0"/>
              <a:t>2017/13/12</a:t>
            </a:r>
            <a:endParaRPr lang="en-US"/>
          </a:p>
        </p:txBody>
      </p:sp>
      <p:sp>
        <p:nvSpPr>
          <p:cNvPr id="6" name="Content Placeholder 5"/>
          <p:cNvSpPr>
            <a:spLocks noGrp="1"/>
          </p:cNvSpPr>
          <p:nvPr>
            <p:ph sz="quarter" idx="13"/>
          </p:nvPr>
        </p:nvSpPr>
        <p:spPr/>
        <p:txBody>
          <a:bodyPr/>
          <a:lstStyle/>
          <a:p>
            <a:r>
              <a:rPr lang="en-US" dirty="0" smtClean="0"/>
              <a:t>… that is, a way to quantify our current error.</a:t>
            </a:r>
            <a:endParaRPr lang="en-US" dirty="0"/>
          </a:p>
        </p:txBody>
      </p:sp>
      <p:sp>
        <p:nvSpPr>
          <p:cNvPr id="12" name="TextBox 11"/>
          <p:cNvSpPr txBox="1"/>
          <p:nvPr/>
        </p:nvSpPr>
        <p:spPr>
          <a:xfrm>
            <a:off x="1189471" y="4240777"/>
            <a:ext cx="2983216" cy="123111"/>
          </a:xfrm>
          <a:prstGeom prst="rect">
            <a:avLst/>
          </a:prstGeom>
          <a:noFill/>
        </p:spPr>
        <p:txBody>
          <a:bodyPr wrap="square" lIns="0" tIns="0" rIns="0" bIns="0" rtlCol="0">
            <a:spAutoFit/>
          </a:bodyPr>
          <a:lstStyle/>
          <a:p>
            <a:r>
              <a:rPr lang="en-US" sz="800" dirty="0"/>
              <a:t>Source: </a:t>
            </a:r>
            <a:r>
              <a:rPr lang="en-US" sz="800" dirty="0" err="1"/>
              <a:t>Goodfellow</a:t>
            </a:r>
            <a:r>
              <a:rPr lang="en-US" sz="800" dirty="0"/>
              <a:t> et al</a:t>
            </a:r>
            <a:r>
              <a:rPr lang="en-US" sz="800" dirty="0" smtClean="0"/>
              <a:t>.,  Deep Learning, 2016</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53438" y="1166851"/>
            <a:ext cx="2210430" cy="138840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400" y="818959"/>
            <a:ext cx="4639752" cy="3421817"/>
          </a:xfrm>
          <a:prstGeom prst="rect">
            <a:avLst/>
          </a:prstGeom>
        </p:spPr>
      </p:pic>
    </p:spTree>
    <p:extLst>
      <p:ext uri="{BB962C8B-B14F-4D97-AF65-F5344CB8AC3E}">
        <p14:creationId xmlns:p14="http://schemas.microsoft.com/office/powerpoint/2010/main" val="36939802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we need to </a:t>
            </a:r>
            <a:r>
              <a:rPr lang="en-US" i="1" dirty="0" smtClean="0"/>
              <a:t>propagate back </a:t>
            </a:r>
            <a:r>
              <a:rPr lang="en-US" dirty="0" smtClean="0"/>
              <a:t>that error</a:t>
            </a:r>
            <a:endParaRPr lang="en-US" dirty="0"/>
          </a:p>
        </p:txBody>
      </p:sp>
      <p:sp>
        <p:nvSpPr>
          <p:cNvPr id="3" name="Footer Placeholder 2"/>
          <p:cNvSpPr>
            <a:spLocks noGrp="1"/>
          </p:cNvSpPr>
          <p:nvPr>
            <p:ph type="ftr" sz="quarter" idx="10"/>
          </p:nvPr>
        </p:nvSpPr>
        <p:spPr/>
        <p:txBody>
          <a:bodyPr/>
          <a:lstStyle/>
          <a:p>
            <a:r>
              <a:rPr lang="en-US" smtClean="0"/>
              <a:t>Practical Deep Learning</a:t>
            </a:r>
            <a:endParaRPr lang="de-DE"/>
          </a:p>
        </p:txBody>
      </p:sp>
      <p:sp>
        <p:nvSpPr>
          <p:cNvPr id="4" name="Slide Number Placeholder 3"/>
          <p:cNvSpPr>
            <a:spLocks noGrp="1"/>
          </p:cNvSpPr>
          <p:nvPr>
            <p:ph type="sldNum" sz="quarter" idx="11"/>
          </p:nvPr>
        </p:nvSpPr>
        <p:spPr/>
        <p:txBody>
          <a:bodyPr/>
          <a:lstStyle/>
          <a:p>
            <a:fld id="{CAA1D080-129B-CB43-9B9B-B053798F4C9F}" type="slidenum">
              <a:rPr lang="de-DE" smtClean="0"/>
              <a:pPr/>
              <a:t>13</a:t>
            </a:fld>
            <a:endParaRPr lang="de-DE"/>
          </a:p>
        </p:txBody>
      </p:sp>
      <p:sp>
        <p:nvSpPr>
          <p:cNvPr id="5" name="Date Placeholder 4"/>
          <p:cNvSpPr>
            <a:spLocks noGrp="1"/>
          </p:cNvSpPr>
          <p:nvPr>
            <p:ph type="dt" sz="half" idx="12"/>
          </p:nvPr>
        </p:nvSpPr>
        <p:spPr/>
        <p:txBody>
          <a:bodyPr/>
          <a:lstStyle/>
          <a:p>
            <a:r>
              <a:rPr lang="en-US" smtClean="0"/>
              <a:t>2017/13/12</a:t>
            </a:r>
            <a:endParaRPr lang="en-US"/>
          </a:p>
        </p:txBody>
      </p:sp>
      <p:sp>
        <p:nvSpPr>
          <p:cNvPr id="6" name="Content Placeholder 5"/>
          <p:cNvSpPr>
            <a:spLocks noGrp="1"/>
          </p:cNvSpPr>
          <p:nvPr>
            <p:ph sz="quarter" idx="13"/>
          </p:nvPr>
        </p:nvSpPr>
        <p:spPr/>
        <p:txBody>
          <a:bodyPr/>
          <a:lstStyle/>
          <a:p>
            <a:r>
              <a:rPr lang="en-US" dirty="0" smtClean="0"/>
              <a:t>… all through the network.</a:t>
            </a: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348" y="1466479"/>
            <a:ext cx="4247151" cy="2965716"/>
          </a:xfrm>
          <a:prstGeom prst="rect">
            <a:avLst/>
          </a:prstGeom>
        </p:spPr>
      </p:pic>
      <p:sp>
        <p:nvSpPr>
          <p:cNvPr id="12" name="TextBox 11"/>
          <p:cNvSpPr txBox="1"/>
          <p:nvPr/>
        </p:nvSpPr>
        <p:spPr>
          <a:xfrm>
            <a:off x="1644283" y="4370639"/>
            <a:ext cx="2983216" cy="123111"/>
          </a:xfrm>
          <a:prstGeom prst="rect">
            <a:avLst/>
          </a:prstGeom>
          <a:noFill/>
        </p:spPr>
        <p:txBody>
          <a:bodyPr wrap="square" lIns="0" tIns="0" rIns="0" bIns="0" rtlCol="0">
            <a:spAutoFit/>
          </a:bodyPr>
          <a:lstStyle/>
          <a:p>
            <a:r>
              <a:rPr lang="en-US" sz="800" dirty="0"/>
              <a:t>Source: </a:t>
            </a:r>
            <a:r>
              <a:rPr lang="en-US" sz="800" dirty="0" err="1"/>
              <a:t>Goodfellow</a:t>
            </a:r>
            <a:r>
              <a:rPr lang="en-US" sz="800" dirty="0"/>
              <a:t> et al</a:t>
            </a:r>
            <a:r>
              <a:rPr lang="en-US" sz="800" dirty="0" smtClean="0"/>
              <a:t>.,  Deep Learning, 2016</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53438" y="1166851"/>
            <a:ext cx="2210430" cy="1388402"/>
          </a:xfrm>
          <a:prstGeom prst="rect">
            <a:avLst/>
          </a:prstGeom>
        </p:spPr>
      </p:pic>
    </p:spTree>
    <p:extLst>
      <p:ext uri="{BB962C8B-B14F-4D97-AF65-F5344CB8AC3E}">
        <p14:creationId xmlns:p14="http://schemas.microsoft.com/office/powerpoint/2010/main" val="11093240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pPr>
              <a:defRPr/>
            </a:pPr>
            <a:r>
              <a:rPr lang="en-US" smtClean="0"/>
              <a:t>Practical Deep Learning</a:t>
            </a:r>
            <a:endParaRPr lang="de-DE" dirty="0"/>
          </a:p>
        </p:txBody>
      </p:sp>
      <p:sp>
        <p:nvSpPr>
          <p:cNvPr id="5" name="Foliennummernplatzhalter 4"/>
          <p:cNvSpPr>
            <a:spLocks noGrp="1"/>
          </p:cNvSpPr>
          <p:nvPr>
            <p:ph type="sldNum" sz="quarter" idx="11"/>
          </p:nvPr>
        </p:nvSpPr>
        <p:spPr/>
        <p:txBody>
          <a:bodyPr/>
          <a:lstStyle/>
          <a:p>
            <a:pPr>
              <a:defRPr/>
            </a:pPr>
            <a:fld id="{204C193F-02F4-43ED-A231-A7849CCE32B0}" type="slidenum">
              <a:rPr lang="de-DE" smtClean="0"/>
              <a:pPr>
                <a:defRPr/>
              </a:pPr>
              <a:t>14</a:t>
            </a:fld>
            <a:endParaRPr lang="de-DE" dirty="0"/>
          </a:p>
        </p:txBody>
      </p:sp>
      <p:sp>
        <p:nvSpPr>
          <p:cNvPr id="2" name="Datumsplatzhalter 1"/>
          <p:cNvSpPr>
            <a:spLocks noGrp="1"/>
          </p:cNvSpPr>
          <p:nvPr>
            <p:ph type="dt" sz="half" idx="12"/>
          </p:nvPr>
        </p:nvSpPr>
        <p:spPr/>
        <p:txBody>
          <a:bodyPr/>
          <a:lstStyle/>
          <a:p>
            <a:pPr>
              <a:defRPr/>
            </a:pPr>
            <a:r>
              <a:rPr lang="en-US" smtClean="0"/>
              <a:t>2017/13/12</a:t>
            </a:r>
            <a:endParaRPr lang="de-DE" dirty="0"/>
          </a:p>
        </p:txBody>
      </p:sp>
      <p:sp>
        <p:nvSpPr>
          <p:cNvPr id="11" name="Textplatzhalter 10"/>
          <p:cNvSpPr>
            <a:spLocks noGrp="1"/>
          </p:cNvSpPr>
          <p:nvPr>
            <p:ph type="body" sz="quarter" idx="13"/>
          </p:nvPr>
        </p:nvSpPr>
        <p:spPr/>
        <p:txBody>
          <a:bodyPr/>
          <a:lstStyle/>
          <a:p>
            <a:r>
              <a:rPr lang="en-US" dirty="0" smtClean="0"/>
              <a:t>So how can we do that ourselves?</a:t>
            </a:r>
            <a:endParaRPr lang="en-US" dirty="0"/>
          </a:p>
        </p:txBody>
      </p:sp>
      <p:sp>
        <p:nvSpPr>
          <p:cNvPr id="6" name="Diagonal liegende Ecken des Rechtecks abrunden 5"/>
          <p:cNvSpPr/>
          <p:nvPr/>
        </p:nvSpPr>
        <p:spPr bwMode="gray">
          <a:xfrm>
            <a:off x="-3149600" y="1"/>
            <a:ext cx="3067050" cy="1689652"/>
          </a:xfrm>
          <a:prstGeom prst="round2DiagRect">
            <a:avLst>
              <a:gd name="adj1" fmla="val 5144"/>
              <a:gd name="adj2" fmla="val 0"/>
            </a:avLst>
          </a:prstGeom>
          <a:solidFill>
            <a:schemeClr val="accent3"/>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nchorCtr="0"/>
          <a:lstStyle/>
          <a:p>
            <a:r>
              <a:rPr lang="en-US" sz="1100" b="1" dirty="0" smtClean="0">
                <a:solidFill>
                  <a:schemeClr val="bg1"/>
                </a:solidFill>
                <a:latin typeface="Arial"/>
              </a:rPr>
              <a:t>INFOBOX – Read and delete</a:t>
            </a:r>
          </a:p>
          <a:p>
            <a:endParaRPr lang="en-US" sz="1100" b="1" dirty="0">
              <a:solidFill>
                <a:schemeClr val="bg1"/>
              </a:solidFill>
              <a:latin typeface="Arial"/>
              <a:cs typeface="Arial"/>
            </a:endParaRPr>
          </a:p>
          <a:p>
            <a:pPr marL="174625" indent="-174625">
              <a:buFont typeface="Arial" pitchFamily="34" charset="0"/>
              <a:buChar char="•"/>
            </a:pPr>
            <a:r>
              <a:rPr lang="en-US" sz="1100" b="1" dirty="0" smtClean="0">
                <a:solidFill>
                  <a:schemeClr val="tx1"/>
                </a:solidFill>
                <a:latin typeface="Arial"/>
              </a:rPr>
              <a:t>In the chapter divider, the chapter text is written centered in the text field</a:t>
            </a:r>
          </a:p>
          <a:p>
            <a:pPr marL="174625" indent="-174625">
              <a:buFont typeface="Arial" pitchFamily="34" charset="0"/>
              <a:buChar char="•"/>
            </a:pPr>
            <a:r>
              <a:rPr lang="en-US" sz="1100" b="1" dirty="0" smtClean="0">
                <a:solidFill>
                  <a:schemeClr val="tx1"/>
                </a:solidFill>
                <a:latin typeface="Arial"/>
              </a:rPr>
              <a:t>Please keep chapter names as short as possible, less text and punchy titles are better!</a:t>
            </a:r>
          </a:p>
        </p:txBody>
      </p:sp>
    </p:spTree>
    <p:extLst>
      <p:ext uri="{BB962C8B-B14F-4D97-AF65-F5344CB8AC3E}">
        <p14:creationId xmlns:p14="http://schemas.microsoft.com/office/powerpoint/2010/main" val="29226107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Learning frameworks</a:t>
            </a:r>
            <a:endParaRPr lang="en-US" dirty="0"/>
          </a:p>
        </p:txBody>
      </p:sp>
      <p:sp>
        <p:nvSpPr>
          <p:cNvPr id="3" name="Footer Placeholder 2"/>
          <p:cNvSpPr>
            <a:spLocks noGrp="1"/>
          </p:cNvSpPr>
          <p:nvPr>
            <p:ph type="ftr" sz="quarter" idx="10"/>
          </p:nvPr>
        </p:nvSpPr>
        <p:spPr/>
        <p:txBody>
          <a:bodyPr/>
          <a:lstStyle/>
          <a:p>
            <a:r>
              <a:rPr lang="en-US" smtClean="0"/>
              <a:t>Practical Deep Learning</a:t>
            </a:r>
            <a:endParaRPr lang="de-DE"/>
          </a:p>
        </p:txBody>
      </p:sp>
      <p:sp>
        <p:nvSpPr>
          <p:cNvPr id="4" name="Slide Number Placeholder 3"/>
          <p:cNvSpPr>
            <a:spLocks noGrp="1"/>
          </p:cNvSpPr>
          <p:nvPr>
            <p:ph type="sldNum" sz="quarter" idx="11"/>
          </p:nvPr>
        </p:nvSpPr>
        <p:spPr/>
        <p:txBody>
          <a:bodyPr/>
          <a:lstStyle/>
          <a:p>
            <a:fld id="{CAA1D080-129B-CB43-9B9B-B053798F4C9F}" type="slidenum">
              <a:rPr lang="de-DE" smtClean="0"/>
              <a:pPr/>
              <a:t>15</a:t>
            </a:fld>
            <a:endParaRPr lang="de-DE"/>
          </a:p>
        </p:txBody>
      </p:sp>
      <p:sp>
        <p:nvSpPr>
          <p:cNvPr id="5" name="Date Placeholder 4"/>
          <p:cNvSpPr>
            <a:spLocks noGrp="1"/>
          </p:cNvSpPr>
          <p:nvPr>
            <p:ph type="dt" sz="half" idx="12"/>
          </p:nvPr>
        </p:nvSpPr>
        <p:spPr/>
        <p:txBody>
          <a:bodyPr/>
          <a:lstStyle/>
          <a:p>
            <a:r>
              <a:rPr lang="en-US" smtClean="0"/>
              <a:t>2017/13/12</a:t>
            </a:r>
            <a:endParaRPr lang="en-US"/>
          </a:p>
        </p:txBody>
      </p:sp>
      <p:pic>
        <p:nvPicPr>
          <p:cNvPr id="7" name="Content Placeholder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480567" y="1709304"/>
            <a:ext cx="5581650" cy="1428750"/>
          </a:xfr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3434" y="694412"/>
            <a:ext cx="3540465" cy="1221061"/>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215" y="3341071"/>
            <a:ext cx="3962400" cy="81915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15169" y="3187547"/>
            <a:ext cx="2096994" cy="1028564"/>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7240" y="1023504"/>
            <a:ext cx="1638300" cy="685800"/>
          </a:xfrm>
          <a:prstGeom prst="rect">
            <a:avLst/>
          </a:prstGeom>
        </p:spPr>
      </p:pic>
    </p:spTree>
    <p:extLst>
      <p:ext uri="{BB962C8B-B14F-4D97-AF65-F5344CB8AC3E}">
        <p14:creationId xmlns:p14="http://schemas.microsoft.com/office/powerpoint/2010/main" val="30857617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Keras</a:t>
            </a:r>
            <a:r>
              <a:rPr lang="en-US" dirty="0" smtClean="0"/>
              <a:t>: User friendliness and fast experimentation</a:t>
            </a:r>
            <a:endParaRPr lang="en-US" dirty="0"/>
          </a:p>
        </p:txBody>
      </p:sp>
      <p:sp>
        <p:nvSpPr>
          <p:cNvPr id="3" name="Footer Placeholder 2"/>
          <p:cNvSpPr>
            <a:spLocks noGrp="1"/>
          </p:cNvSpPr>
          <p:nvPr>
            <p:ph type="ftr" sz="quarter" idx="10"/>
          </p:nvPr>
        </p:nvSpPr>
        <p:spPr/>
        <p:txBody>
          <a:bodyPr/>
          <a:lstStyle/>
          <a:p>
            <a:r>
              <a:rPr lang="en-US" smtClean="0"/>
              <a:t>Practical Deep Learning</a:t>
            </a:r>
            <a:endParaRPr lang="de-DE"/>
          </a:p>
        </p:txBody>
      </p:sp>
      <p:sp>
        <p:nvSpPr>
          <p:cNvPr id="4" name="Slide Number Placeholder 3"/>
          <p:cNvSpPr>
            <a:spLocks noGrp="1"/>
          </p:cNvSpPr>
          <p:nvPr>
            <p:ph type="sldNum" sz="quarter" idx="11"/>
          </p:nvPr>
        </p:nvSpPr>
        <p:spPr/>
        <p:txBody>
          <a:bodyPr/>
          <a:lstStyle/>
          <a:p>
            <a:fld id="{CAA1D080-129B-CB43-9B9B-B053798F4C9F}" type="slidenum">
              <a:rPr lang="de-DE" smtClean="0"/>
              <a:pPr/>
              <a:t>16</a:t>
            </a:fld>
            <a:endParaRPr lang="de-DE"/>
          </a:p>
        </p:txBody>
      </p:sp>
      <p:sp>
        <p:nvSpPr>
          <p:cNvPr id="5" name="Date Placeholder 4"/>
          <p:cNvSpPr>
            <a:spLocks noGrp="1"/>
          </p:cNvSpPr>
          <p:nvPr>
            <p:ph type="dt" sz="half" idx="12"/>
          </p:nvPr>
        </p:nvSpPr>
        <p:spPr/>
        <p:txBody>
          <a:bodyPr/>
          <a:lstStyle/>
          <a:p>
            <a:r>
              <a:rPr lang="en-US" smtClean="0"/>
              <a:t>2017/13/12</a:t>
            </a:r>
            <a:endParaRPr lang="de-DE"/>
          </a:p>
        </p:txBody>
      </p:sp>
      <p:sp>
        <p:nvSpPr>
          <p:cNvPr id="6" name="Content Placeholder 5"/>
          <p:cNvSpPr>
            <a:spLocks noGrp="1"/>
          </p:cNvSpPr>
          <p:nvPr>
            <p:ph sz="quarter" idx="13"/>
          </p:nvPr>
        </p:nvSpPr>
        <p:spPr/>
        <p:txBody>
          <a:bodyPr/>
          <a:lstStyle/>
          <a:p>
            <a:r>
              <a:rPr lang="en-US" dirty="0" smtClean="0"/>
              <a:t>“</a:t>
            </a:r>
            <a:r>
              <a:rPr lang="en-US" i="1" dirty="0"/>
              <a:t>Being able to go from idea to result with the least possible delay is key to doing good research.</a:t>
            </a:r>
            <a:r>
              <a:rPr lang="en-US" dirty="0"/>
              <a:t> </a:t>
            </a:r>
            <a:r>
              <a:rPr lang="en-US" dirty="0" smtClean="0"/>
              <a:t>“</a:t>
            </a:r>
          </a:p>
          <a:p>
            <a:endParaRPr lang="en-US" dirty="0"/>
          </a:p>
          <a:p>
            <a:pPr marL="285750" indent="-285750">
              <a:buFontTx/>
              <a:buChar char="-"/>
            </a:pPr>
            <a:r>
              <a:rPr lang="en-US" dirty="0" smtClean="0"/>
              <a:t>High level library running on top of </a:t>
            </a:r>
            <a:r>
              <a:rPr lang="en-US" dirty="0" err="1" smtClean="0"/>
              <a:t>TensorFlow</a:t>
            </a:r>
            <a:r>
              <a:rPr lang="en-US" dirty="0" smtClean="0"/>
              <a:t>, CNTK, or </a:t>
            </a:r>
            <a:r>
              <a:rPr lang="en-US" dirty="0" err="1" smtClean="0"/>
              <a:t>Theano</a:t>
            </a:r>
            <a:r>
              <a:rPr lang="en-US" dirty="0" smtClean="0"/>
              <a:t> </a:t>
            </a:r>
          </a:p>
          <a:p>
            <a:pPr marL="285750" indent="-285750">
              <a:buFontTx/>
              <a:buChar char="-"/>
            </a:pPr>
            <a:r>
              <a:rPr lang="en-US" dirty="0" smtClean="0"/>
              <a:t>Extensive documentation and lots of sample code</a:t>
            </a:r>
          </a:p>
          <a:p>
            <a:pPr marL="285750" indent="-285750">
              <a:buFontTx/>
              <a:buChar char="-"/>
            </a:pPr>
            <a:r>
              <a:rPr lang="en-US" dirty="0" smtClean="0"/>
              <a:t>Includes layers for all standard architectures (different kinds of CNNs and RNNs)</a:t>
            </a:r>
          </a:p>
          <a:p>
            <a:pPr marL="285750" indent="-285750">
              <a:buFontTx/>
              <a:buChar char="-"/>
            </a:pPr>
            <a:endParaRPr lang="en-US" dirty="0"/>
          </a:p>
          <a:p>
            <a:pPr marL="285750" indent="-285750">
              <a:buFontTx/>
              <a:buChar char="-"/>
            </a:pPr>
            <a:endParaRPr lang="en-US" dirty="0"/>
          </a:p>
        </p:txBody>
      </p:sp>
      <p:sp>
        <p:nvSpPr>
          <p:cNvPr id="8" name="TextBox 7"/>
          <p:cNvSpPr txBox="1"/>
          <p:nvPr/>
        </p:nvSpPr>
        <p:spPr>
          <a:xfrm>
            <a:off x="702802" y="2701637"/>
            <a:ext cx="7995779" cy="1107996"/>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r>
              <a:rPr lang="en-US" sz="1200" dirty="0" smtClean="0">
                <a:latin typeface="Lucida Sans Typewriter" pitchFamily="49" charset="0"/>
              </a:rPr>
              <a:t>model </a:t>
            </a:r>
            <a:r>
              <a:rPr lang="en-US" sz="1200" dirty="0">
                <a:latin typeface="Lucida Sans Typewriter" pitchFamily="49" charset="0"/>
              </a:rPr>
              <a:t>= Sequential() </a:t>
            </a:r>
            <a:endParaRPr lang="en-US" sz="1200" dirty="0" smtClean="0">
              <a:latin typeface="Lucida Sans Typewriter" pitchFamily="49" charset="0"/>
            </a:endParaRPr>
          </a:p>
          <a:p>
            <a:r>
              <a:rPr lang="en-US" sz="1200" dirty="0" err="1">
                <a:latin typeface="Lucida Sans Typewriter" pitchFamily="49" charset="0"/>
              </a:rPr>
              <a:t>model.add</a:t>
            </a:r>
            <a:r>
              <a:rPr lang="en-US" sz="1200" dirty="0">
                <a:latin typeface="Lucida Sans Typewriter" pitchFamily="49" charset="0"/>
              </a:rPr>
              <a:t>(Dense(units=64, activation='</a:t>
            </a:r>
            <a:r>
              <a:rPr lang="en-US" sz="1200" dirty="0" err="1">
                <a:latin typeface="Lucida Sans Typewriter" pitchFamily="49" charset="0"/>
              </a:rPr>
              <a:t>relu</a:t>
            </a:r>
            <a:r>
              <a:rPr lang="en-US" sz="1200" dirty="0">
                <a:latin typeface="Lucida Sans Typewriter" pitchFamily="49" charset="0"/>
              </a:rPr>
              <a:t>', </a:t>
            </a:r>
            <a:r>
              <a:rPr lang="en-US" sz="1200" dirty="0" err="1">
                <a:latin typeface="Lucida Sans Typewriter" pitchFamily="49" charset="0"/>
              </a:rPr>
              <a:t>input_dim</a:t>
            </a:r>
            <a:r>
              <a:rPr lang="en-US" sz="1200" dirty="0">
                <a:latin typeface="Lucida Sans Typewriter" pitchFamily="49" charset="0"/>
              </a:rPr>
              <a:t>=100)) </a:t>
            </a:r>
            <a:endParaRPr lang="en-US" sz="1200" dirty="0" smtClean="0">
              <a:latin typeface="Lucida Sans Typewriter" pitchFamily="49" charset="0"/>
            </a:endParaRPr>
          </a:p>
          <a:p>
            <a:r>
              <a:rPr lang="en-US" sz="1200" dirty="0" err="1" smtClean="0">
                <a:latin typeface="Lucida Sans Typewriter" pitchFamily="49" charset="0"/>
              </a:rPr>
              <a:t>model.add</a:t>
            </a:r>
            <a:r>
              <a:rPr lang="en-US" sz="1200" dirty="0" smtClean="0">
                <a:latin typeface="Lucida Sans Typewriter" pitchFamily="49" charset="0"/>
              </a:rPr>
              <a:t>(Dense(units=10</a:t>
            </a:r>
            <a:r>
              <a:rPr lang="en-US" sz="1200" dirty="0">
                <a:latin typeface="Lucida Sans Typewriter" pitchFamily="49" charset="0"/>
              </a:rPr>
              <a:t>, activation='</a:t>
            </a:r>
            <a:r>
              <a:rPr lang="en-US" sz="1200" dirty="0" err="1">
                <a:latin typeface="Lucida Sans Typewriter" pitchFamily="49" charset="0"/>
              </a:rPr>
              <a:t>softmax</a:t>
            </a:r>
            <a:r>
              <a:rPr lang="en-US" sz="1200" dirty="0">
                <a:latin typeface="Lucida Sans Typewriter" pitchFamily="49" charset="0"/>
              </a:rPr>
              <a:t>')) </a:t>
            </a:r>
            <a:endParaRPr lang="en-US" sz="1200" dirty="0" smtClean="0">
              <a:latin typeface="Lucida Sans Typewriter" pitchFamily="49" charset="0"/>
            </a:endParaRPr>
          </a:p>
          <a:p>
            <a:r>
              <a:rPr lang="en-US" sz="1200" dirty="0" err="1">
                <a:latin typeface="Lucida Sans Typewriter" pitchFamily="49" charset="0"/>
              </a:rPr>
              <a:t>model.compile</a:t>
            </a:r>
            <a:r>
              <a:rPr lang="en-US" sz="1200" dirty="0">
                <a:latin typeface="Lucida Sans Typewriter" pitchFamily="49" charset="0"/>
              </a:rPr>
              <a:t>(loss='</a:t>
            </a:r>
            <a:r>
              <a:rPr lang="en-US" sz="1200" dirty="0" err="1">
                <a:latin typeface="Lucida Sans Typewriter" pitchFamily="49" charset="0"/>
              </a:rPr>
              <a:t>categorical_crossentropy</a:t>
            </a:r>
            <a:r>
              <a:rPr lang="en-US" sz="1200" dirty="0">
                <a:latin typeface="Lucida Sans Typewriter" pitchFamily="49" charset="0"/>
              </a:rPr>
              <a:t>', optimizer='</a:t>
            </a:r>
            <a:r>
              <a:rPr lang="en-US" sz="1200" dirty="0" err="1">
                <a:latin typeface="Lucida Sans Typewriter" pitchFamily="49" charset="0"/>
              </a:rPr>
              <a:t>sgd</a:t>
            </a:r>
            <a:r>
              <a:rPr lang="en-US" sz="1200" dirty="0">
                <a:latin typeface="Lucida Sans Typewriter" pitchFamily="49" charset="0"/>
              </a:rPr>
              <a:t>', metrics=['accuracy']) </a:t>
            </a:r>
            <a:endParaRPr lang="en-US" sz="1200" dirty="0" smtClean="0">
              <a:latin typeface="Lucida Sans Typewriter" pitchFamily="49" charset="0"/>
            </a:endParaRPr>
          </a:p>
          <a:p>
            <a:r>
              <a:rPr lang="en-US" sz="1200" dirty="0" err="1">
                <a:latin typeface="Lucida Sans Typewriter" pitchFamily="49" charset="0"/>
              </a:rPr>
              <a:t>model.fit</a:t>
            </a:r>
            <a:r>
              <a:rPr lang="en-US" sz="1200" dirty="0">
                <a:latin typeface="Lucida Sans Typewriter" pitchFamily="49" charset="0"/>
              </a:rPr>
              <a:t>(</a:t>
            </a:r>
            <a:r>
              <a:rPr lang="en-US" sz="1200" dirty="0" err="1">
                <a:latin typeface="Lucida Sans Typewriter" pitchFamily="49" charset="0"/>
              </a:rPr>
              <a:t>x_train</a:t>
            </a:r>
            <a:r>
              <a:rPr lang="en-US" sz="1200" dirty="0">
                <a:latin typeface="Lucida Sans Typewriter" pitchFamily="49" charset="0"/>
              </a:rPr>
              <a:t>, </a:t>
            </a:r>
            <a:r>
              <a:rPr lang="en-US" sz="1200" dirty="0" err="1">
                <a:latin typeface="Lucida Sans Typewriter" pitchFamily="49" charset="0"/>
              </a:rPr>
              <a:t>y_train</a:t>
            </a:r>
            <a:r>
              <a:rPr lang="en-US" sz="1200" dirty="0">
                <a:latin typeface="Lucida Sans Typewriter" pitchFamily="49" charset="0"/>
              </a:rPr>
              <a:t>, </a:t>
            </a:r>
            <a:r>
              <a:rPr lang="en-US" sz="1200" dirty="0" smtClean="0">
                <a:latin typeface="Lucida Sans Typewriter" pitchFamily="49" charset="0"/>
              </a:rPr>
              <a:t>epochs=50) </a:t>
            </a:r>
          </a:p>
          <a:p>
            <a:r>
              <a:rPr lang="en-US" sz="1200" dirty="0">
                <a:latin typeface="Lucida Sans Typewriter" pitchFamily="49" charset="0"/>
              </a:rPr>
              <a:t>classes = </a:t>
            </a:r>
            <a:r>
              <a:rPr lang="en-US" sz="1200" dirty="0" err="1" smtClean="0">
                <a:latin typeface="Lucida Sans Typewriter" pitchFamily="49" charset="0"/>
              </a:rPr>
              <a:t>model.predict</a:t>
            </a:r>
            <a:r>
              <a:rPr lang="en-US" sz="1200" dirty="0" smtClean="0">
                <a:latin typeface="Lucida Sans Typewriter" pitchFamily="49" charset="0"/>
              </a:rPr>
              <a:t>(</a:t>
            </a:r>
            <a:r>
              <a:rPr lang="en-US" sz="1200" dirty="0" err="1" smtClean="0">
                <a:latin typeface="Lucida Sans Typewriter" pitchFamily="49" charset="0"/>
              </a:rPr>
              <a:t>x_test</a:t>
            </a:r>
            <a:r>
              <a:rPr lang="en-US" sz="1200" dirty="0" smtClean="0">
                <a:latin typeface="Lucida Sans Typewriter" pitchFamily="49" charset="0"/>
              </a:rPr>
              <a:t>) </a:t>
            </a:r>
          </a:p>
        </p:txBody>
      </p:sp>
    </p:spTree>
    <p:extLst>
      <p:ext uri="{BB962C8B-B14F-4D97-AF65-F5344CB8AC3E}">
        <p14:creationId xmlns:p14="http://schemas.microsoft.com/office/powerpoint/2010/main" val="3056683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TensorFlow</a:t>
            </a:r>
            <a:r>
              <a:rPr lang="en-US" dirty="0" smtClean="0"/>
              <a:t>: Google Glamour included</a:t>
            </a:r>
            <a:endParaRPr lang="en-US" dirty="0"/>
          </a:p>
        </p:txBody>
      </p:sp>
      <p:sp>
        <p:nvSpPr>
          <p:cNvPr id="3" name="Footer Placeholder 2"/>
          <p:cNvSpPr>
            <a:spLocks noGrp="1"/>
          </p:cNvSpPr>
          <p:nvPr>
            <p:ph type="ftr" sz="quarter" idx="10"/>
          </p:nvPr>
        </p:nvSpPr>
        <p:spPr/>
        <p:txBody>
          <a:bodyPr/>
          <a:lstStyle/>
          <a:p>
            <a:r>
              <a:rPr lang="en-US" smtClean="0"/>
              <a:t>Practical Deep Learning</a:t>
            </a:r>
            <a:endParaRPr lang="de-DE"/>
          </a:p>
        </p:txBody>
      </p:sp>
      <p:sp>
        <p:nvSpPr>
          <p:cNvPr id="4" name="Slide Number Placeholder 3"/>
          <p:cNvSpPr>
            <a:spLocks noGrp="1"/>
          </p:cNvSpPr>
          <p:nvPr>
            <p:ph type="sldNum" sz="quarter" idx="11"/>
          </p:nvPr>
        </p:nvSpPr>
        <p:spPr/>
        <p:txBody>
          <a:bodyPr/>
          <a:lstStyle/>
          <a:p>
            <a:fld id="{CAA1D080-129B-CB43-9B9B-B053798F4C9F}" type="slidenum">
              <a:rPr lang="de-DE" smtClean="0"/>
              <a:pPr/>
              <a:t>17</a:t>
            </a:fld>
            <a:endParaRPr lang="de-DE"/>
          </a:p>
        </p:txBody>
      </p:sp>
      <p:sp>
        <p:nvSpPr>
          <p:cNvPr id="5" name="Date Placeholder 4"/>
          <p:cNvSpPr>
            <a:spLocks noGrp="1"/>
          </p:cNvSpPr>
          <p:nvPr>
            <p:ph type="dt" sz="half" idx="12"/>
          </p:nvPr>
        </p:nvSpPr>
        <p:spPr/>
        <p:txBody>
          <a:bodyPr/>
          <a:lstStyle/>
          <a:p>
            <a:r>
              <a:rPr lang="en-US" smtClean="0"/>
              <a:t>2017/13/12</a:t>
            </a:r>
            <a:endParaRPr lang="de-DE"/>
          </a:p>
        </p:txBody>
      </p:sp>
      <p:sp>
        <p:nvSpPr>
          <p:cNvPr id="6" name="Content Placeholder 5"/>
          <p:cNvSpPr>
            <a:spLocks noGrp="1"/>
          </p:cNvSpPr>
          <p:nvPr>
            <p:ph sz="quarter" idx="13"/>
          </p:nvPr>
        </p:nvSpPr>
        <p:spPr/>
        <p:txBody>
          <a:bodyPr/>
          <a:lstStyle/>
          <a:p>
            <a:endParaRPr lang="en-US" dirty="0"/>
          </a:p>
          <a:p>
            <a:pPr marL="285750" indent="-285750">
              <a:buFontTx/>
              <a:buChar char="-"/>
            </a:pPr>
            <a:r>
              <a:rPr lang="en-US" dirty="0" smtClean="0"/>
              <a:t>Probably the best-known deep learning framework outside the DL community</a:t>
            </a:r>
          </a:p>
          <a:p>
            <a:pPr marL="285750" indent="-285750">
              <a:buFontTx/>
              <a:buChar char="-"/>
            </a:pPr>
            <a:r>
              <a:rPr lang="en-US" dirty="0" smtClean="0"/>
              <a:t>Originally developed by the Google Brain team</a:t>
            </a:r>
          </a:p>
          <a:p>
            <a:pPr marL="285750" indent="-285750">
              <a:buFontTx/>
              <a:buChar char="-"/>
            </a:pPr>
            <a:r>
              <a:rPr lang="en-US" dirty="0" smtClean="0"/>
              <a:t>Super-fast release cycle</a:t>
            </a:r>
          </a:p>
          <a:p>
            <a:pPr marL="285750" indent="-285750">
              <a:buFontTx/>
              <a:buChar char="-"/>
            </a:pPr>
            <a:r>
              <a:rPr lang="en-US" dirty="0" smtClean="0"/>
              <a:t>Core framework not the easiest to use, but comes with several higher-level APIs on top</a:t>
            </a:r>
            <a:endParaRPr lang="en-US" dirty="0"/>
          </a:p>
          <a:p>
            <a:pPr marL="285750" indent="-285750">
              <a:buFontTx/>
              <a:buChar char="-"/>
            </a:pPr>
            <a:endParaRPr lang="en-US" dirty="0"/>
          </a:p>
        </p:txBody>
      </p:sp>
      <p:sp>
        <p:nvSpPr>
          <p:cNvPr id="8" name="TextBox 7"/>
          <p:cNvSpPr txBox="1"/>
          <p:nvPr/>
        </p:nvSpPr>
        <p:spPr>
          <a:xfrm>
            <a:off x="736808" y="2520268"/>
            <a:ext cx="5633763" cy="2031325"/>
          </a:xfrm>
          <a:prstGeom prst="rect">
            <a:avLst/>
          </a:prstGeom>
        </p:spPr>
        <p:style>
          <a:lnRef idx="1">
            <a:schemeClr val="accent1"/>
          </a:lnRef>
          <a:fillRef idx="3">
            <a:schemeClr val="accent1"/>
          </a:fillRef>
          <a:effectRef idx="2">
            <a:schemeClr val="accent1"/>
          </a:effectRef>
          <a:fontRef idx="minor">
            <a:schemeClr val="lt1"/>
          </a:fontRef>
        </p:style>
        <p:txBody>
          <a:bodyPr wrap="square" lIns="0" tIns="0" rIns="0" bIns="0" rtlCol="0">
            <a:spAutoFit/>
          </a:bodyPr>
          <a:lstStyle/>
          <a:p>
            <a:r>
              <a:rPr lang="en-US" sz="1200" dirty="0">
                <a:latin typeface="Lucida Sans Typewriter" pitchFamily="49" charset="0"/>
              </a:rPr>
              <a:t>W = </a:t>
            </a:r>
            <a:r>
              <a:rPr lang="en-US" sz="1200" dirty="0" err="1">
                <a:latin typeface="Lucida Sans Typewriter" pitchFamily="49" charset="0"/>
              </a:rPr>
              <a:t>tf.Variable</a:t>
            </a:r>
            <a:r>
              <a:rPr lang="en-US" sz="1200" dirty="0">
                <a:latin typeface="Lucida Sans Typewriter" pitchFamily="49" charset="0"/>
              </a:rPr>
              <a:t>([.3], </a:t>
            </a:r>
            <a:r>
              <a:rPr lang="en-US" sz="1200" dirty="0" err="1">
                <a:latin typeface="Lucida Sans Typewriter" pitchFamily="49" charset="0"/>
              </a:rPr>
              <a:t>dtype</a:t>
            </a:r>
            <a:r>
              <a:rPr lang="en-US" sz="1200" dirty="0">
                <a:latin typeface="Lucida Sans Typewriter" pitchFamily="49" charset="0"/>
              </a:rPr>
              <a:t>=tf.float32)</a:t>
            </a:r>
            <a:br>
              <a:rPr lang="en-US" sz="1200" dirty="0">
                <a:latin typeface="Lucida Sans Typewriter" pitchFamily="49" charset="0"/>
              </a:rPr>
            </a:br>
            <a:r>
              <a:rPr lang="en-US" sz="1200" dirty="0">
                <a:latin typeface="Lucida Sans Typewriter" pitchFamily="49" charset="0"/>
              </a:rPr>
              <a:t>b = </a:t>
            </a:r>
            <a:r>
              <a:rPr lang="en-US" sz="1200" dirty="0" err="1">
                <a:latin typeface="Lucida Sans Typewriter" pitchFamily="49" charset="0"/>
              </a:rPr>
              <a:t>tf.Variable</a:t>
            </a:r>
            <a:r>
              <a:rPr lang="en-US" sz="1200" dirty="0">
                <a:latin typeface="Lucida Sans Typewriter" pitchFamily="49" charset="0"/>
              </a:rPr>
              <a:t>([-.3], </a:t>
            </a:r>
            <a:r>
              <a:rPr lang="en-US" sz="1200" dirty="0" err="1">
                <a:latin typeface="Lucida Sans Typewriter" pitchFamily="49" charset="0"/>
              </a:rPr>
              <a:t>dtype</a:t>
            </a:r>
            <a:r>
              <a:rPr lang="en-US" sz="1200" dirty="0">
                <a:latin typeface="Lucida Sans Typewriter" pitchFamily="49" charset="0"/>
              </a:rPr>
              <a:t>=tf.float32)</a:t>
            </a:r>
            <a:br>
              <a:rPr lang="en-US" sz="1200" dirty="0">
                <a:latin typeface="Lucida Sans Typewriter" pitchFamily="49" charset="0"/>
              </a:rPr>
            </a:br>
            <a:r>
              <a:rPr lang="en-US" sz="1200" dirty="0">
                <a:latin typeface="Lucida Sans Typewriter" pitchFamily="49" charset="0"/>
              </a:rPr>
              <a:t>x = </a:t>
            </a:r>
            <a:r>
              <a:rPr lang="en-US" sz="1200" dirty="0" err="1">
                <a:latin typeface="Lucida Sans Typewriter" pitchFamily="49" charset="0"/>
              </a:rPr>
              <a:t>tf.placeholder</a:t>
            </a:r>
            <a:r>
              <a:rPr lang="en-US" sz="1200" dirty="0">
                <a:latin typeface="Lucida Sans Typewriter" pitchFamily="49" charset="0"/>
              </a:rPr>
              <a:t>(tf.float32)</a:t>
            </a:r>
            <a:br>
              <a:rPr lang="en-US" sz="1200" dirty="0">
                <a:latin typeface="Lucida Sans Typewriter" pitchFamily="49" charset="0"/>
              </a:rPr>
            </a:br>
            <a:r>
              <a:rPr lang="en-US" sz="1200" dirty="0" err="1">
                <a:latin typeface="Lucida Sans Typewriter" pitchFamily="49" charset="0"/>
              </a:rPr>
              <a:t>linear_model</a:t>
            </a:r>
            <a:r>
              <a:rPr lang="en-US" sz="1200" dirty="0">
                <a:latin typeface="Lucida Sans Typewriter" pitchFamily="49" charset="0"/>
              </a:rPr>
              <a:t> = W*x + b </a:t>
            </a:r>
            <a:endParaRPr lang="en-US" sz="1200" dirty="0" smtClean="0">
              <a:latin typeface="Lucida Sans Typewriter" pitchFamily="49" charset="0"/>
            </a:endParaRPr>
          </a:p>
          <a:p>
            <a:r>
              <a:rPr lang="en-US" sz="1200" dirty="0" smtClean="0">
                <a:latin typeface="Lucida Sans Typewriter" pitchFamily="49" charset="0"/>
              </a:rPr>
              <a:t>y </a:t>
            </a:r>
            <a:r>
              <a:rPr lang="en-US" sz="1200" dirty="0">
                <a:latin typeface="Lucida Sans Typewriter" pitchFamily="49" charset="0"/>
              </a:rPr>
              <a:t>= </a:t>
            </a:r>
            <a:r>
              <a:rPr lang="en-US" sz="1200" dirty="0" err="1">
                <a:latin typeface="Lucida Sans Typewriter" pitchFamily="49" charset="0"/>
              </a:rPr>
              <a:t>tf.placeholder</a:t>
            </a:r>
            <a:r>
              <a:rPr lang="en-US" sz="1200" dirty="0">
                <a:latin typeface="Lucida Sans Typewriter" pitchFamily="49" charset="0"/>
              </a:rPr>
              <a:t>(tf.float32)</a:t>
            </a:r>
            <a:br>
              <a:rPr lang="en-US" sz="1200" dirty="0">
                <a:latin typeface="Lucida Sans Typewriter" pitchFamily="49" charset="0"/>
              </a:rPr>
            </a:br>
            <a:r>
              <a:rPr lang="en-US" sz="1200" dirty="0" err="1">
                <a:latin typeface="Lucida Sans Typewriter" pitchFamily="49" charset="0"/>
              </a:rPr>
              <a:t>squared_deltas</a:t>
            </a:r>
            <a:r>
              <a:rPr lang="en-US" sz="1200" dirty="0">
                <a:latin typeface="Lucida Sans Typewriter" pitchFamily="49" charset="0"/>
              </a:rPr>
              <a:t> = </a:t>
            </a:r>
            <a:r>
              <a:rPr lang="en-US" sz="1200" dirty="0" err="1">
                <a:latin typeface="Lucida Sans Typewriter" pitchFamily="49" charset="0"/>
              </a:rPr>
              <a:t>tf.square</a:t>
            </a:r>
            <a:r>
              <a:rPr lang="en-US" sz="1200" dirty="0">
                <a:latin typeface="Lucida Sans Typewriter" pitchFamily="49" charset="0"/>
              </a:rPr>
              <a:t>(</a:t>
            </a:r>
            <a:r>
              <a:rPr lang="en-US" sz="1200" dirty="0" err="1">
                <a:latin typeface="Lucida Sans Typewriter" pitchFamily="49" charset="0"/>
              </a:rPr>
              <a:t>linear_model</a:t>
            </a:r>
            <a:r>
              <a:rPr lang="en-US" sz="1200" dirty="0">
                <a:latin typeface="Lucida Sans Typewriter" pitchFamily="49" charset="0"/>
              </a:rPr>
              <a:t> - y)</a:t>
            </a:r>
            <a:br>
              <a:rPr lang="en-US" sz="1200" dirty="0">
                <a:latin typeface="Lucida Sans Typewriter" pitchFamily="49" charset="0"/>
              </a:rPr>
            </a:br>
            <a:r>
              <a:rPr lang="en-US" sz="1200" dirty="0">
                <a:latin typeface="Lucida Sans Typewriter" pitchFamily="49" charset="0"/>
              </a:rPr>
              <a:t>loss = </a:t>
            </a:r>
            <a:r>
              <a:rPr lang="en-US" sz="1200" dirty="0" err="1">
                <a:latin typeface="Lucida Sans Typewriter" pitchFamily="49" charset="0"/>
              </a:rPr>
              <a:t>tf.reduce_sum</a:t>
            </a:r>
            <a:r>
              <a:rPr lang="en-US" sz="1200" dirty="0">
                <a:latin typeface="Lucida Sans Typewriter" pitchFamily="49" charset="0"/>
              </a:rPr>
              <a:t>(</a:t>
            </a:r>
            <a:r>
              <a:rPr lang="en-US" sz="1200" dirty="0" err="1">
                <a:latin typeface="Lucida Sans Typewriter" pitchFamily="49" charset="0"/>
              </a:rPr>
              <a:t>squared_deltas</a:t>
            </a:r>
            <a:r>
              <a:rPr lang="en-US" sz="1200" dirty="0" smtClean="0">
                <a:latin typeface="Lucida Sans Typewriter" pitchFamily="49" charset="0"/>
              </a:rPr>
              <a:t>)</a:t>
            </a:r>
          </a:p>
          <a:p>
            <a:r>
              <a:rPr lang="en-US" sz="1200" dirty="0" err="1">
                <a:latin typeface="Lucida Sans Typewriter" pitchFamily="49" charset="0"/>
              </a:rPr>
              <a:t>init</a:t>
            </a:r>
            <a:r>
              <a:rPr lang="en-US" sz="1200" dirty="0">
                <a:latin typeface="Lucida Sans Typewriter" pitchFamily="49" charset="0"/>
              </a:rPr>
              <a:t> = </a:t>
            </a:r>
            <a:r>
              <a:rPr lang="en-US" sz="1200" dirty="0" err="1">
                <a:latin typeface="Lucida Sans Typewriter" pitchFamily="49" charset="0"/>
              </a:rPr>
              <a:t>tf.global_variables_initializer</a:t>
            </a:r>
            <a:r>
              <a:rPr lang="en-US" sz="1200" dirty="0">
                <a:latin typeface="Lucida Sans Typewriter" pitchFamily="49" charset="0"/>
              </a:rPr>
              <a:t>()</a:t>
            </a:r>
            <a:br>
              <a:rPr lang="en-US" sz="1200" dirty="0">
                <a:latin typeface="Lucida Sans Typewriter" pitchFamily="49" charset="0"/>
              </a:rPr>
            </a:br>
            <a:r>
              <a:rPr lang="en-US" sz="1200" dirty="0" err="1">
                <a:latin typeface="Lucida Sans Typewriter" pitchFamily="49" charset="0"/>
              </a:rPr>
              <a:t>sess</a:t>
            </a:r>
            <a:r>
              <a:rPr lang="en-US" sz="1200" dirty="0">
                <a:latin typeface="Lucida Sans Typewriter" pitchFamily="49" charset="0"/>
              </a:rPr>
              <a:t> = </a:t>
            </a:r>
            <a:r>
              <a:rPr lang="en-US" sz="1200" dirty="0" err="1">
                <a:latin typeface="Lucida Sans Typewriter" pitchFamily="49" charset="0"/>
              </a:rPr>
              <a:t>tf.Session</a:t>
            </a:r>
            <a:r>
              <a:rPr lang="en-US" sz="1200" dirty="0">
                <a:latin typeface="Lucida Sans Typewriter" pitchFamily="49" charset="0"/>
              </a:rPr>
              <a:t>()</a:t>
            </a:r>
            <a:r>
              <a:rPr lang="en-US" sz="1200" dirty="0"/>
              <a:t/>
            </a:r>
            <a:br>
              <a:rPr lang="en-US" sz="1200" dirty="0"/>
            </a:br>
            <a:r>
              <a:rPr lang="en-US" sz="1200" dirty="0" err="1" smtClean="0">
                <a:latin typeface="Lucida Sans Typewriter" pitchFamily="49" charset="0"/>
              </a:rPr>
              <a:t>sess.run</a:t>
            </a:r>
            <a:r>
              <a:rPr lang="en-US" sz="1200" dirty="0" smtClean="0">
                <a:latin typeface="Lucida Sans Typewriter" pitchFamily="49" charset="0"/>
              </a:rPr>
              <a:t>(</a:t>
            </a:r>
            <a:r>
              <a:rPr lang="en-US" sz="1200" dirty="0" err="1" smtClean="0">
                <a:latin typeface="Lucida Sans Typewriter" pitchFamily="49" charset="0"/>
              </a:rPr>
              <a:t>init</a:t>
            </a:r>
            <a:r>
              <a:rPr lang="en-US" sz="1200" dirty="0">
                <a:latin typeface="Lucida Sans Typewriter" pitchFamily="49" charset="0"/>
              </a:rPr>
              <a:t>)</a:t>
            </a:r>
          </a:p>
          <a:p>
            <a:r>
              <a:rPr lang="en-US" sz="1200" dirty="0" smtClean="0">
                <a:latin typeface="Lucida Sans Typewriter" pitchFamily="49" charset="0"/>
              </a:rPr>
              <a:t>print(</a:t>
            </a:r>
            <a:r>
              <a:rPr lang="en-US" sz="1200" dirty="0" err="1" smtClean="0">
                <a:latin typeface="Lucida Sans Typewriter" pitchFamily="49" charset="0"/>
              </a:rPr>
              <a:t>sess.run</a:t>
            </a:r>
            <a:r>
              <a:rPr lang="en-US" sz="1200" dirty="0" smtClean="0">
                <a:latin typeface="Lucida Sans Typewriter" pitchFamily="49" charset="0"/>
              </a:rPr>
              <a:t>(loss</a:t>
            </a:r>
            <a:r>
              <a:rPr lang="en-US" sz="1200" dirty="0">
                <a:latin typeface="Lucida Sans Typewriter" pitchFamily="49" charset="0"/>
              </a:rPr>
              <a:t>, {x: [1, 2, 3, 4], y: [0, -1, -2, -3</a:t>
            </a:r>
            <a:r>
              <a:rPr lang="en-US" sz="1200" dirty="0" smtClean="0">
                <a:latin typeface="Lucida Sans Typewriter" pitchFamily="49" charset="0"/>
              </a:rPr>
              <a:t>]}))</a:t>
            </a:r>
          </a:p>
        </p:txBody>
      </p:sp>
    </p:spTree>
    <p:extLst>
      <p:ext uri="{BB962C8B-B14F-4D97-AF65-F5344CB8AC3E}">
        <p14:creationId xmlns:p14="http://schemas.microsoft.com/office/powerpoint/2010/main" val="3502455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PyTorch</a:t>
            </a:r>
            <a:r>
              <a:rPr lang="en-US" dirty="0" smtClean="0"/>
              <a:t>: Dynamical neural networks with Python</a:t>
            </a:r>
            <a:endParaRPr lang="en-US" dirty="0"/>
          </a:p>
        </p:txBody>
      </p:sp>
      <p:sp>
        <p:nvSpPr>
          <p:cNvPr id="3" name="Footer Placeholder 2"/>
          <p:cNvSpPr>
            <a:spLocks noGrp="1"/>
          </p:cNvSpPr>
          <p:nvPr>
            <p:ph type="ftr" sz="quarter" idx="10"/>
          </p:nvPr>
        </p:nvSpPr>
        <p:spPr/>
        <p:txBody>
          <a:bodyPr/>
          <a:lstStyle/>
          <a:p>
            <a:r>
              <a:rPr lang="en-US" smtClean="0"/>
              <a:t>Practical Deep Learning</a:t>
            </a:r>
            <a:endParaRPr lang="de-DE"/>
          </a:p>
        </p:txBody>
      </p:sp>
      <p:sp>
        <p:nvSpPr>
          <p:cNvPr id="4" name="Slide Number Placeholder 3"/>
          <p:cNvSpPr>
            <a:spLocks noGrp="1"/>
          </p:cNvSpPr>
          <p:nvPr>
            <p:ph type="sldNum" sz="quarter" idx="11"/>
          </p:nvPr>
        </p:nvSpPr>
        <p:spPr/>
        <p:txBody>
          <a:bodyPr/>
          <a:lstStyle/>
          <a:p>
            <a:fld id="{CAA1D080-129B-CB43-9B9B-B053798F4C9F}" type="slidenum">
              <a:rPr lang="de-DE" smtClean="0"/>
              <a:pPr/>
              <a:t>18</a:t>
            </a:fld>
            <a:endParaRPr lang="de-DE"/>
          </a:p>
        </p:txBody>
      </p:sp>
      <p:sp>
        <p:nvSpPr>
          <p:cNvPr id="5" name="Date Placeholder 4"/>
          <p:cNvSpPr>
            <a:spLocks noGrp="1"/>
          </p:cNvSpPr>
          <p:nvPr>
            <p:ph type="dt" sz="half" idx="12"/>
          </p:nvPr>
        </p:nvSpPr>
        <p:spPr/>
        <p:txBody>
          <a:bodyPr/>
          <a:lstStyle/>
          <a:p>
            <a:r>
              <a:rPr lang="en-US" smtClean="0"/>
              <a:t>2017/13/12</a:t>
            </a:r>
            <a:endParaRPr lang="de-DE"/>
          </a:p>
        </p:txBody>
      </p:sp>
      <p:sp>
        <p:nvSpPr>
          <p:cNvPr id="6" name="Content Placeholder 5"/>
          <p:cNvSpPr>
            <a:spLocks noGrp="1"/>
          </p:cNvSpPr>
          <p:nvPr>
            <p:ph sz="quarter" idx="13"/>
          </p:nvPr>
        </p:nvSpPr>
        <p:spPr/>
        <p:txBody>
          <a:bodyPr/>
          <a:lstStyle/>
          <a:p>
            <a:endParaRPr lang="en-US" dirty="0"/>
          </a:p>
          <a:p>
            <a:pPr marL="285750" indent="-285750">
              <a:buFontTx/>
              <a:buChar char="-"/>
            </a:pPr>
            <a:r>
              <a:rPr lang="en-US" dirty="0" smtClean="0"/>
              <a:t>Torch (</a:t>
            </a:r>
            <a:r>
              <a:rPr lang="en-US" dirty="0" err="1" smtClean="0"/>
              <a:t>Lua</a:t>
            </a:r>
            <a:r>
              <a:rPr lang="en-US" dirty="0" smtClean="0"/>
              <a:t>) ported to Python</a:t>
            </a:r>
          </a:p>
          <a:p>
            <a:pPr marL="285750" indent="-285750">
              <a:buFontTx/>
              <a:buChar char="-"/>
            </a:pPr>
            <a:r>
              <a:rPr lang="en-US" dirty="0" smtClean="0"/>
              <a:t>Developed at and open-sourced by Facebook</a:t>
            </a:r>
          </a:p>
          <a:p>
            <a:pPr marL="285750" indent="-285750">
              <a:buFontTx/>
              <a:buChar char="-"/>
            </a:pPr>
            <a:r>
              <a:rPr lang="en-US" dirty="0" smtClean="0"/>
              <a:t>Fast on-GPU tensor computations (alternative to </a:t>
            </a:r>
            <a:r>
              <a:rPr lang="en-US" dirty="0" err="1" smtClean="0"/>
              <a:t>numpy</a:t>
            </a:r>
            <a:r>
              <a:rPr lang="en-US" dirty="0" smtClean="0"/>
              <a:t>)</a:t>
            </a:r>
          </a:p>
          <a:p>
            <a:pPr marL="285750" indent="-285750">
              <a:buFontTx/>
              <a:buChar char="-"/>
            </a:pPr>
            <a:r>
              <a:rPr lang="en-US" dirty="0" smtClean="0"/>
              <a:t>Dynamical computation graphs</a:t>
            </a:r>
          </a:p>
          <a:p>
            <a:pPr marL="285750" indent="-285750">
              <a:buFontTx/>
              <a:buChar char="-"/>
            </a:pPr>
            <a:r>
              <a:rPr lang="en-US" dirty="0" smtClean="0"/>
              <a:t>Rapidly gaining popularity</a:t>
            </a:r>
          </a:p>
          <a:p>
            <a:pPr marL="285750" indent="-285750">
              <a:buFontTx/>
              <a:buChar char="-"/>
            </a:pPr>
            <a:endParaRPr lang="en-US" dirty="0"/>
          </a:p>
          <a:p>
            <a:pPr marL="285750" indent="-285750">
              <a:buFontTx/>
              <a:buChar char="-"/>
            </a:pPr>
            <a:endParaRPr lang="en-US" dirty="0"/>
          </a:p>
        </p:txBody>
      </p:sp>
      <p:sp>
        <p:nvSpPr>
          <p:cNvPr id="8" name="TextBox 7"/>
          <p:cNvSpPr txBox="1"/>
          <p:nvPr/>
        </p:nvSpPr>
        <p:spPr>
          <a:xfrm>
            <a:off x="736808" y="2743200"/>
            <a:ext cx="7216961" cy="1661993"/>
          </a:xfrm>
          <a:prstGeom prst="rect">
            <a:avLst/>
          </a:prstGeom>
        </p:spPr>
        <p:style>
          <a:lnRef idx="1">
            <a:schemeClr val="accent1"/>
          </a:lnRef>
          <a:fillRef idx="3">
            <a:schemeClr val="accent1"/>
          </a:fillRef>
          <a:effectRef idx="2">
            <a:schemeClr val="accent1"/>
          </a:effectRef>
          <a:fontRef idx="minor">
            <a:schemeClr val="lt1"/>
          </a:fontRef>
        </p:style>
        <p:txBody>
          <a:bodyPr wrap="square" lIns="0" tIns="0" rIns="0" bIns="0" rtlCol="0">
            <a:spAutoFit/>
          </a:bodyPr>
          <a:lstStyle/>
          <a:p>
            <a:r>
              <a:rPr lang="en-US" sz="1200" dirty="0">
                <a:latin typeface="Lucida Sans Typewriter" pitchFamily="49" charset="0"/>
              </a:rPr>
              <a:t>model = Linear(</a:t>
            </a:r>
            <a:r>
              <a:rPr lang="en-US" sz="1200" dirty="0" err="1">
                <a:latin typeface="Lucida Sans Typewriter" pitchFamily="49" charset="0"/>
              </a:rPr>
              <a:t>input_dim</a:t>
            </a:r>
            <a:r>
              <a:rPr lang="en-US" sz="1200" dirty="0">
                <a:latin typeface="Lucida Sans Typewriter" pitchFamily="49" charset="0"/>
              </a:rPr>
              <a:t>, </a:t>
            </a:r>
            <a:r>
              <a:rPr lang="en-US" sz="1200" dirty="0" err="1">
                <a:latin typeface="Lucida Sans Typewriter" pitchFamily="49" charset="0"/>
              </a:rPr>
              <a:t>output_dim</a:t>
            </a:r>
            <a:r>
              <a:rPr lang="en-US" sz="1200" dirty="0">
                <a:latin typeface="Lucida Sans Typewriter" pitchFamily="49" charset="0"/>
              </a:rPr>
              <a:t>)</a:t>
            </a:r>
          </a:p>
          <a:p>
            <a:r>
              <a:rPr lang="en-US" sz="1200" dirty="0" err="1">
                <a:latin typeface="Lucida Sans Typewriter" pitchFamily="49" charset="0"/>
              </a:rPr>
              <a:t>loss_fn</a:t>
            </a:r>
            <a:r>
              <a:rPr lang="en-US" sz="1200" dirty="0">
                <a:latin typeface="Lucida Sans Typewriter" pitchFamily="49" charset="0"/>
              </a:rPr>
              <a:t> = </a:t>
            </a:r>
            <a:r>
              <a:rPr lang="en-US" sz="1200" dirty="0" err="1">
                <a:latin typeface="Lucida Sans Typewriter" pitchFamily="49" charset="0"/>
              </a:rPr>
              <a:t>torch.nn.MSELoss</a:t>
            </a:r>
            <a:r>
              <a:rPr lang="en-US" sz="1200" dirty="0">
                <a:latin typeface="Lucida Sans Typewriter" pitchFamily="49" charset="0"/>
              </a:rPr>
              <a:t>()</a:t>
            </a:r>
          </a:p>
          <a:p>
            <a:r>
              <a:rPr lang="en-US" sz="1200" dirty="0">
                <a:latin typeface="Lucida Sans Typewriter" pitchFamily="49" charset="0"/>
              </a:rPr>
              <a:t>optimizer = </a:t>
            </a:r>
            <a:r>
              <a:rPr lang="en-US" sz="1200" dirty="0" err="1">
                <a:latin typeface="Lucida Sans Typewriter" pitchFamily="49" charset="0"/>
              </a:rPr>
              <a:t>torch.optim.Adam</a:t>
            </a:r>
            <a:r>
              <a:rPr lang="en-US" sz="1200" dirty="0">
                <a:latin typeface="Lucida Sans Typewriter" pitchFamily="49" charset="0"/>
              </a:rPr>
              <a:t>(</a:t>
            </a:r>
            <a:r>
              <a:rPr lang="en-US" sz="1200" dirty="0" err="1">
                <a:latin typeface="Lucida Sans Typewriter" pitchFamily="49" charset="0"/>
              </a:rPr>
              <a:t>model.parameters</a:t>
            </a:r>
            <a:r>
              <a:rPr lang="en-US" sz="1200" dirty="0">
                <a:latin typeface="Lucida Sans Typewriter" pitchFamily="49" charset="0"/>
              </a:rPr>
              <a:t>(), </a:t>
            </a:r>
            <a:r>
              <a:rPr lang="en-US" sz="1200" dirty="0" err="1">
                <a:latin typeface="Lucida Sans Typewriter" pitchFamily="49" charset="0"/>
              </a:rPr>
              <a:t>lr</a:t>
            </a:r>
            <a:r>
              <a:rPr lang="en-US" sz="1200" dirty="0">
                <a:latin typeface="Lucida Sans Typewriter" pitchFamily="49" charset="0"/>
              </a:rPr>
              <a:t>=</a:t>
            </a:r>
            <a:r>
              <a:rPr lang="en-US" sz="1200" dirty="0" err="1">
                <a:latin typeface="Lucida Sans Typewriter" pitchFamily="49" charset="0"/>
              </a:rPr>
              <a:t>learning_rate</a:t>
            </a:r>
            <a:r>
              <a:rPr lang="en-US" sz="1200" dirty="0" smtClean="0">
                <a:latin typeface="Lucida Sans Typewriter" pitchFamily="49" charset="0"/>
              </a:rPr>
              <a:t>)</a:t>
            </a:r>
          </a:p>
          <a:p>
            <a:r>
              <a:rPr lang="en-US" sz="1200" dirty="0">
                <a:latin typeface="Lucida Sans Typewriter" pitchFamily="49" charset="0"/>
              </a:rPr>
              <a:t>for epoch in range(</a:t>
            </a:r>
            <a:r>
              <a:rPr lang="en-US" sz="1200" dirty="0" err="1">
                <a:latin typeface="Lucida Sans Typewriter" pitchFamily="49" charset="0"/>
              </a:rPr>
              <a:t>num_epochs</a:t>
            </a:r>
            <a:r>
              <a:rPr lang="en-US" sz="1200" dirty="0">
                <a:latin typeface="Lucida Sans Typewriter" pitchFamily="49" charset="0"/>
              </a:rPr>
              <a:t>):</a:t>
            </a:r>
          </a:p>
          <a:p>
            <a:r>
              <a:rPr lang="en-US" sz="1200" dirty="0">
                <a:latin typeface="Lucida Sans Typewriter" pitchFamily="49" charset="0"/>
              </a:rPr>
              <a:t> </a:t>
            </a:r>
            <a:r>
              <a:rPr lang="en-US" sz="1200" dirty="0" smtClean="0">
                <a:latin typeface="Lucida Sans Typewriter" pitchFamily="49" charset="0"/>
              </a:rPr>
              <a:t> </a:t>
            </a:r>
            <a:r>
              <a:rPr lang="en-US" sz="1200" dirty="0" err="1" smtClean="0">
                <a:latin typeface="Lucida Sans Typewriter" pitchFamily="49" charset="0"/>
              </a:rPr>
              <a:t>y_pred</a:t>
            </a:r>
            <a:r>
              <a:rPr lang="en-US" sz="1200" dirty="0" smtClean="0">
                <a:latin typeface="Lucida Sans Typewriter" pitchFamily="49" charset="0"/>
              </a:rPr>
              <a:t> </a:t>
            </a:r>
            <a:r>
              <a:rPr lang="en-US" sz="1200" dirty="0">
                <a:latin typeface="Lucida Sans Typewriter" pitchFamily="49" charset="0"/>
              </a:rPr>
              <a:t>= </a:t>
            </a:r>
            <a:r>
              <a:rPr lang="en-US" sz="1200" dirty="0" smtClean="0">
                <a:latin typeface="Lucida Sans Typewriter" pitchFamily="49" charset="0"/>
              </a:rPr>
              <a:t>model(</a:t>
            </a:r>
            <a:r>
              <a:rPr lang="en-US" sz="1200" dirty="0" err="1" smtClean="0">
                <a:latin typeface="Lucida Sans Typewriter" pitchFamily="49" charset="0"/>
              </a:rPr>
              <a:t>X_train</a:t>
            </a:r>
            <a:r>
              <a:rPr lang="en-US" sz="1200" dirty="0" smtClean="0">
                <a:latin typeface="Lucida Sans Typewriter" pitchFamily="49" charset="0"/>
              </a:rPr>
              <a:t>)</a:t>
            </a:r>
            <a:endParaRPr lang="en-US" sz="1200" dirty="0">
              <a:latin typeface="Lucida Sans Typewriter" pitchFamily="49" charset="0"/>
            </a:endParaRPr>
          </a:p>
          <a:p>
            <a:r>
              <a:rPr lang="en-US" sz="1200" dirty="0">
                <a:latin typeface="Lucida Sans Typewriter" pitchFamily="49" charset="0"/>
              </a:rPr>
              <a:t>  </a:t>
            </a:r>
            <a:r>
              <a:rPr lang="en-US" sz="1200" dirty="0" err="1">
                <a:latin typeface="Lucida Sans Typewriter" pitchFamily="49" charset="0"/>
              </a:rPr>
              <a:t>loss_var</a:t>
            </a:r>
            <a:r>
              <a:rPr lang="en-US" sz="1200" dirty="0">
                <a:latin typeface="Lucida Sans Typewriter" pitchFamily="49" charset="0"/>
              </a:rPr>
              <a:t> = </a:t>
            </a:r>
            <a:r>
              <a:rPr lang="en-US" sz="1200" dirty="0" err="1">
                <a:latin typeface="Lucida Sans Typewriter" pitchFamily="49" charset="0"/>
              </a:rPr>
              <a:t>loss_fn</a:t>
            </a:r>
            <a:r>
              <a:rPr lang="en-US" sz="1200" dirty="0">
                <a:latin typeface="Lucida Sans Typewriter" pitchFamily="49" charset="0"/>
              </a:rPr>
              <a:t>(</a:t>
            </a:r>
            <a:r>
              <a:rPr lang="en-US" sz="1200" dirty="0" err="1">
                <a:latin typeface="Lucida Sans Typewriter" pitchFamily="49" charset="0"/>
              </a:rPr>
              <a:t>y_pred</a:t>
            </a:r>
            <a:r>
              <a:rPr lang="en-US" sz="1200" dirty="0">
                <a:latin typeface="Lucida Sans Typewriter" pitchFamily="49" charset="0"/>
              </a:rPr>
              <a:t>, </a:t>
            </a:r>
            <a:r>
              <a:rPr lang="en-US" sz="1200" dirty="0" err="1">
                <a:latin typeface="Lucida Sans Typewriter" pitchFamily="49" charset="0"/>
              </a:rPr>
              <a:t>y_train</a:t>
            </a:r>
            <a:r>
              <a:rPr lang="en-US" sz="1200" dirty="0" smtClean="0">
                <a:latin typeface="Lucida Sans Typewriter" pitchFamily="49" charset="0"/>
              </a:rPr>
              <a:t>) </a:t>
            </a:r>
          </a:p>
          <a:p>
            <a:r>
              <a:rPr lang="en-US" sz="1200" dirty="0">
                <a:latin typeface="Lucida Sans Typewriter" pitchFamily="49" charset="0"/>
              </a:rPr>
              <a:t> </a:t>
            </a:r>
            <a:r>
              <a:rPr lang="en-US" sz="1200" dirty="0" smtClean="0">
                <a:latin typeface="Lucida Sans Typewriter" pitchFamily="49" charset="0"/>
              </a:rPr>
              <a:t> </a:t>
            </a:r>
            <a:r>
              <a:rPr lang="en-US" sz="1200" dirty="0" err="1" smtClean="0">
                <a:latin typeface="Lucida Sans Typewriter" pitchFamily="49" charset="0"/>
              </a:rPr>
              <a:t>optimizer.zero_grad</a:t>
            </a:r>
            <a:r>
              <a:rPr lang="en-US" sz="1200" dirty="0" smtClean="0">
                <a:latin typeface="Lucida Sans Typewriter" pitchFamily="49" charset="0"/>
              </a:rPr>
              <a:t>()</a:t>
            </a:r>
          </a:p>
          <a:p>
            <a:r>
              <a:rPr lang="en-US" sz="1200" dirty="0" smtClean="0">
                <a:latin typeface="Lucida Sans Typewriter" pitchFamily="49" charset="0"/>
              </a:rPr>
              <a:t>  </a:t>
            </a:r>
            <a:r>
              <a:rPr lang="en-US" sz="1200" dirty="0" err="1" smtClean="0">
                <a:latin typeface="Lucida Sans Typewriter" pitchFamily="49" charset="0"/>
              </a:rPr>
              <a:t>loss_var.backward</a:t>
            </a:r>
            <a:r>
              <a:rPr lang="en-US" sz="1200" dirty="0" smtClean="0">
                <a:latin typeface="Lucida Sans Typewriter" pitchFamily="49" charset="0"/>
              </a:rPr>
              <a:t>()</a:t>
            </a:r>
          </a:p>
          <a:p>
            <a:r>
              <a:rPr lang="en-US" sz="1200" dirty="0" smtClean="0">
                <a:latin typeface="Lucida Sans Typewriter" pitchFamily="49" charset="0"/>
              </a:rPr>
              <a:t>  </a:t>
            </a:r>
            <a:r>
              <a:rPr lang="en-US" sz="1200" dirty="0" err="1" smtClean="0">
                <a:latin typeface="Lucida Sans Typewriter" pitchFamily="49" charset="0"/>
              </a:rPr>
              <a:t>optimizer.step</a:t>
            </a:r>
            <a:r>
              <a:rPr lang="en-US" sz="1200" dirty="0" smtClean="0">
                <a:latin typeface="Lucida Sans Typewriter" pitchFamily="49" charset="0"/>
              </a:rPr>
              <a:t>() </a:t>
            </a:r>
          </a:p>
        </p:txBody>
      </p:sp>
    </p:spTree>
    <p:extLst>
      <p:ext uri="{BB962C8B-B14F-4D97-AF65-F5344CB8AC3E}">
        <p14:creationId xmlns:p14="http://schemas.microsoft.com/office/powerpoint/2010/main" val="1763595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Distinguishing sports</a:t>
            </a:r>
            <a:endParaRPr lang="en-US" dirty="0"/>
          </a:p>
        </p:txBody>
      </p:sp>
      <p:sp>
        <p:nvSpPr>
          <p:cNvPr id="3" name="Footer Placeholder 2"/>
          <p:cNvSpPr>
            <a:spLocks noGrp="1"/>
          </p:cNvSpPr>
          <p:nvPr>
            <p:ph type="ftr" sz="quarter" idx="10"/>
          </p:nvPr>
        </p:nvSpPr>
        <p:spPr/>
        <p:txBody>
          <a:bodyPr/>
          <a:lstStyle/>
          <a:p>
            <a:r>
              <a:rPr lang="en-US" smtClean="0"/>
              <a:t>Practical Deep Learning</a:t>
            </a:r>
            <a:endParaRPr lang="de-DE"/>
          </a:p>
        </p:txBody>
      </p:sp>
      <p:sp>
        <p:nvSpPr>
          <p:cNvPr id="4" name="Slide Number Placeholder 3"/>
          <p:cNvSpPr>
            <a:spLocks noGrp="1"/>
          </p:cNvSpPr>
          <p:nvPr>
            <p:ph type="sldNum" sz="quarter" idx="11"/>
          </p:nvPr>
        </p:nvSpPr>
        <p:spPr/>
        <p:txBody>
          <a:bodyPr/>
          <a:lstStyle/>
          <a:p>
            <a:fld id="{CAA1D080-129B-CB43-9B9B-B053798F4C9F}" type="slidenum">
              <a:rPr lang="de-DE" smtClean="0"/>
              <a:pPr/>
              <a:t>19</a:t>
            </a:fld>
            <a:endParaRPr lang="de-DE"/>
          </a:p>
        </p:txBody>
      </p:sp>
      <p:sp>
        <p:nvSpPr>
          <p:cNvPr id="5" name="Date Placeholder 4"/>
          <p:cNvSpPr>
            <a:spLocks noGrp="1"/>
          </p:cNvSpPr>
          <p:nvPr>
            <p:ph type="dt" sz="half" idx="12"/>
          </p:nvPr>
        </p:nvSpPr>
        <p:spPr/>
        <p:txBody>
          <a:bodyPr/>
          <a:lstStyle/>
          <a:p>
            <a:r>
              <a:rPr lang="en-US" smtClean="0"/>
              <a:t>2017/13/12</a:t>
            </a:r>
            <a:endParaRPr lang="de-DE"/>
          </a:p>
        </p:txBody>
      </p:sp>
      <p:sp>
        <p:nvSpPr>
          <p:cNvPr id="6" name="Content Placeholder 5"/>
          <p:cNvSpPr>
            <a:spLocks noGrp="1"/>
          </p:cNvSpPr>
          <p:nvPr>
            <p:ph sz="quarter" idx="13"/>
          </p:nvPr>
        </p:nvSpPr>
        <p:spPr/>
        <p:txBody>
          <a:bodyPr/>
          <a:lstStyle/>
          <a:p>
            <a:pPr marL="285750" indent="-285750">
              <a:buFontTx/>
              <a:buChar char="-"/>
            </a:pPr>
            <a:r>
              <a:rPr lang="en-US" dirty="0" smtClean="0"/>
              <a:t>6 classes, ~ 8000 images in training set, ~1800 in test set</a:t>
            </a:r>
          </a:p>
          <a:p>
            <a:pPr marL="285750" indent="-285750">
              <a:buFontTx/>
              <a:buChar char="-"/>
            </a:pPr>
            <a:r>
              <a:rPr lang="en-US" dirty="0" smtClean="0"/>
              <a:t>4-block CNN in </a:t>
            </a:r>
            <a:r>
              <a:rPr lang="en-US" dirty="0" err="1" smtClean="0"/>
              <a:t>Keras</a:t>
            </a:r>
            <a:r>
              <a:rPr lang="en-US" dirty="0" smtClean="0"/>
              <a:t>, (raw) </a:t>
            </a:r>
            <a:r>
              <a:rPr lang="en-US" dirty="0" err="1" smtClean="0"/>
              <a:t>TensorFlow</a:t>
            </a:r>
            <a:r>
              <a:rPr lang="en-US" dirty="0" smtClean="0"/>
              <a:t> and </a:t>
            </a:r>
            <a:r>
              <a:rPr lang="en-US" dirty="0" err="1" smtClean="0"/>
              <a:t>PyTorch</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528" y="2036617"/>
            <a:ext cx="1568064" cy="234740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3672" y="1632321"/>
            <a:ext cx="2551978" cy="1699617"/>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6657" y="3433014"/>
            <a:ext cx="1831791" cy="1537474"/>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03672" y="3433014"/>
            <a:ext cx="1428750" cy="1428750"/>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48354" y="1919158"/>
            <a:ext cx="1910054" cy="1445274"/>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49659" y="1777705"/>
            <a:ext cx="1355185" cy="2034813"/>
          </a:xfrm>
          <a:prstGeom prst="rect">
            <a:avLst/>
          </a:prstGeom>
        </p:spPr>
      </p:pic>
    </p:spTree>
    <p:extLst>
      <p:ext uri="{BB962C8B-B14F-4D97-AF65-F5344CB8AC3E}">
        <p14:creationId xmlns:p14="http://schemas.microsoft.com/office/powerpoint/2010/main" val="2644851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2" name="Bild 21"/>
          <p:cNvPicPr/>
          <p:nvPr/>
        </p:nvPicPr>
        <p:blipFill>
          <a:blip r:embed="rId3"/>
          <a:srcRect t="5413"/>
          <a:stretch/>
        </p:blipFill>
        <p:spPr>
          <a:xfrm>
            <a:off x="1140840" y="0"/>
            <a:ext cx="3253320" cy="4894560"/>
          </a:xfrm>
          <a:prstGeom prst="rect">
            <a:avLst/>
          </a:prstGeom>
          <a:ln>
            <a:noFill/>
          </a:ln>
        </p:spPr>
      </p:pic>
      <p:sp>
        <p:nvSpPr>
          <p:cNvPr id="333" name="CustomShape 1"/>
          <p:cNvSpPr/>
          <p:nvPr/>
        </p:nvSpPr>
        <p:spPr>
          <a:xfrm>
            <a:off x="2885040" y="528120"/>
            <a:ext cx="1194840" cy="31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ts val="1800"/>
              </a:lnSpc>
              <a:spcAft>
                <a:spcPts val="601"/>
              </a:spcAft>
            </a:pPr>
            <a:r>
              <a:rPr lang="en-US" sz="900" b="1" strike="noStrike" spc="-1">
                <a:solidFill>
                  <a:srgbClr val="404040"/>
                </a:solidFill>
                <a:uFill>
                  <a:solidFill>
                    <a:srgbClr val="FFFFFF"/>
                  </a:solidFill>
                </a:uFill>
                <a:latin typeface="Arial"/>
              </a:rPr>
              <a:t>COPENHAGEN</a:t>
            </a:r>
            <a:endParaRPr lang="en-US" sz="900" b="0" strike="noStrike" spc="-1">
              <a:solidFill>
                <a:srgbClr val="000000"/>
              </a:solidFill>
              <a:uFill>
                <a:solidFill>
                  <a:srgbClr val="FFFFFF"/>
                </a:solidFill>
              </a:uFill>
              <a:latin typeface="Arial"/>
            </a:endParaRPr>
          </a:p>
        </p:txBody>
      </p:sp>
      <p:sp>
        <p:nvSpPr>
          <p:cNvPr id="334" name="CustomShape 2"/>
          <p:cNvSpPr/>
          <p:nvPr/>
        </p:nvSpPr>
        <p:spPr>
          <a:xfrm>
            <a:off x="2781360" y="3732120"/>
            <a:ext cx="897120" cy="31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ts val="1800"/>
              </a:lnSpc>
              <a:spcAft>
                <a:spcPts val="601"/>
              </a:spcAft>
            </a:pPr>
            <a:r>
              <a:rPr lang="en-US" sz="900" b="1" strike="noStrike" spc="-1">
                <a:solidFill>
                  <a:srgbClr val="404040"/>
                </a:solidFill>
                <a:uFill>
                  <a:solidFill>
                    <a:srgbClr val="FFFFFF"/>
                  </a:solidFill>
                </a:uFill>
                <a:latin typeface="Arial"/>
              </a:rPr>
              <a:t>MUNICH</a:t>
            </a:r>
            <a:endParaRPr lang="en-US" sz="900" b="0" strike="noStrike" spc="-1">
              <a:solidFill>
                <a:srgbClr val="000000"/>
              </a:solidFill>
              <a:uFill>
                <a:solidFill>
                  <a:srgbClr val="FFFFFF"/>
                </a:solidFill>
              </a:uFill>
              <a:latin typeface="Arial"/>
            </a:endParaRPr>
          </a:p>
        </p:txBody>
      </p:sp>
      <p:sp>
        <p:nvSpPr>
          <p:cNvPr id="335" name="CustomShape 3"/>
          <p:cNvSpPr/>
          <p:nvPr/>
        </p:nvSpPr>
        <p:spPr>
          <a:xfrm>
            <a:off x="1293120" y="4388040"/>
            <a:ext cx="897120" cy="31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ts val="1800"/>
              </a:lnSpc>
              <a:spcAft>
                <a:spcPts val="601"/>
              </a:spcAft>
            </a:pPr>
            <a:r>
              <a:rPr lang="en-US" sz="900" b="1" strike="noStrike" spc="-1">
                <a:solidFill>
                  <a:srgbClr val="404040"/>
                </a:solidFill>
                <a:uFill>
                  <a:solidFill>
                    <a:srgbClr val="FFFFFF"/>
                  </a:solidFill>
                </a:uFill>
                <a:latin typeface="Arial"/>
              </a:rPr>
              <a:t>LAUSANNE</a:t>
            </a:r>
            <a:endParaRPr lang="en-US" sz="900" b="0" strike="noStrike" spc="-1">
              <a:solidFill>
                <a:srgbClr val="000000"/>
              </a:solidFill>
              <a:uFill>
                <a:solidFill>
                  <a:srgbClr val="FFFFFF"/>
                </a:solidFill>
              </a:uFill>
              <a:latin typeface="Arial"/>
            </a:endParaRPr>
          </a:p>
        </p:txBody>
      </p:sp>
      <p:sp>
        <p:nvSpPr>
          <p:cNvPr id="336" name="CustomShape 4"/>
          <p:cNvSpPr/>
          <p:nvPr/>
        </p:nvSpPr>
        <p:spPr>
          <a:xfrm>
            <a:off x="1544400" y="4215600"/>
            <a:ext cx="897120" cy="31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ts val="1800"/>
              </a:lnSpc>
              <a:spcAft>
                <a:spcPts val="601"/>
              </a:spcAft>
            </a:pPr>
            <a:r>
              <a:rPr lang="en-US" sz="900" b="1" strike="noStrike" spc="-1">
                <a:solidFill>
                  <a:srgbClr val="404040"/>
                </a:solidFill>
                <a:uFill>
                  <a:solidFill>
                    <a:srgbClr val="FFFFFF"/>
                  </a:solidFill>
                </a:uFill>
                <a:latin typeface="Arial"/>
              </a:rPr>
              <a:t>BERN</a:t>
            </a:r>
            <a:endParaRPr lang="en-US" sz="900" b="0" strike="noStrike" spc="-1">
              <a:solidFill>
                <a:srgbClr val="000000"/>
              </a:solidFill>
              <a:uFill>
                <a:solidFill>
                  <a:srgbClr val="FFFFFF"/>
                </a:solidFill>
              </a:uFill>
              <a:latin typeface="Arial"/>
            </a:endParaRPr>
          </a:p>
        </p:txBody>
      </p:sp>
      <p:sp>
        <p:nvSpPr>
          <p:cNvPr id="337" name="CustomShape 5"/>
          <p:cNvSpPr/>
          <p:nvPr/>
        </p:nvSpPr>
        <p:spPr>
          <a:xfrm>
            <a:off x="1886760" y="4038480"/>
            <a:ext cx="897120" cy="31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ts val="1800"/>
              </a:lnSpc>
              <a:spcAft>
                <a:spcPts val="601"/>
              </a:spcAft>
            </a:pPr>
            <a:r>
              <a:rPr lang="en-US" sz="900" b="1" strike="noStrike" spc="-1">
                <a:solidFill>
                  <a:srgbClr val="404040"/>
                </a:solidFill>
                <a:uFill>
                  <a:solidFill>
                    <a:srgbClr val="FFFFFF"/>
                  </a:solidFill>
                </a:uFill>
                <a:latin typeface="Arial"/>
              </a:rPr>
              <a:t>ZURICH</a:t>
            </a:r>
            <a:endParaRPr lang="en-US" sz="900" b="0" strike="noStrike" spc="-1">
              <a:solidFill>
                <a:srgbClr val="000000"/>
              </a:solidFill>
              <a:uFill>
                <a:solidFill>
                  <a:srgbClr val="FFFFFF"/>
                </a:solidFill>
              </a:uFill>
              <a:latin typeface="Arial"/>
            </a:endParaRPr>
          </a:p>
        </p:txBody>
      </p:sp>
      <p:sp>
        <p:nvSpPr>
          <p:cNvPr id="338" name="CustomShape 6"/>
          <p:cNvSpPr/>
          <p:nvPr/>
        </p:nvSpPr>
        <p:spPr>
          <a:xfrm>
            <a:off x="1785600" y="3884760"/>
            <a:ext cx="880200" cy="31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ts val="1800"/>
              </a:lnSpc>
              <a:spcAft>
                <a:spcPts val="601"/>
              </a:spcAft>
            </a:pPr>
            <a:r>
              <a:rPr lang="en-US" sz="900" b="1" strike="noStrike" spc="-1">
                <a:solidFill>
                  <a:srgbClr val="404040"/>
                </a:solidFill>
                <a:uFill>
                  <a:solidFill>
                    <a:srgbClr val="FFFFFF"/>
                  </a:solidFill>
                </a:uFill>
                <a:latin typeface="Arial"/>
              </a:rPr>
              <a:t>BRUGG</a:t>
            </a:r>
            <a:endParaRPr lang="en-US" sz="900" b="0" strike="noStrike" spc="-1">
              <a:solidFill>
                <a:srgbClr val="000000"/>
              </a:solidFill>
              <a:uFill>
                <a:solidFill>
                  <a:srgbClr val="FFFFFF"/>
                </a:solidFill>
              </a:uFill>
              <a:latin typeface="Arial"/>
            </a:endParaRPr>
          </a:p>
        </p:txBody>
      </p:sp>
      <p:sp>
        <p:nvSpPr>
          <p:cNvPr id="339" name="CustomShape 7"/>
          <p:cNvSpPr/>
          <p:nvPr/>
        </p:nvSpPr>
        <p:spPr>
          <a:xfrm>
            <a:off x="590040" y="4366080"/>
            <a:ext cx="707760" cy="31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ts val="1800"/>
              </a:lnSpc>
              <a:spcAft>
                <a:spcPts val="601"/>
              </a:spcAft>
            </a:pPr>
            <a:r>
              <a:rPr lang="en-US" sz="900" b="1" strike="noStrike" spc="-1">
                <a:solidFill>
                  <a:srgbClr val="404040"/>
                </a:solidFill>
                <a:uFill>
                  <a:solidFill>
                    <a:srgbClr val="FFFFFF"/>
                  </a:solidFill>
                </a:uFill>
                <a:latin typeface="Arial"/>
              </a:rPr>
              <a:t>GENEVA</a:t>
            </a:r>
            <a:endParaRPr lang="en-US" sz="900" b="0" strike="noStrike" spc="-1">
              <a:solidFill>
                <a:srgbClr val="000000"/>
              </a:solidFill>
              <a:uFill>
                <a:solidFill>
                  <a:srgbClr val="FFFFFF"/>
                </a:solidFill>
              </a:uFill>
              <a:latin typeface="Arial"/>
            </a:endParaRPr>
          </a:p>
        </p:txBody>
      </p:sp>
      <p:sp>
        <p:nvSpPr>
          <p:cNvPr id="340" name="CustomShape 8"/>
          <p:cNvSpPr/>
          <p:nvPr/>
        </p:nvSpPr>
        <p:spPr>
          <a:xfrm>
            <a:off x="2208240" y="1392120"/>
            <a:ext cx="897120" cy="31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ts val="1800"/>
              </a:lnSpc>
              <a:spcAft>
                <a:spcPts val="601"/>
              </a:spcAft>
            </a:pPr>
            <a:r>
              <a:rPr lang="en-US" sz="900" b="1" strike="noStrike" spc="-1">
                <a:solidFill>
                  <a:srgbClr val="404040"/>
                </a:solidFill>
                <a:uFill>
                  <a:solidFill>
                    <a:srgbClr val="FFFFFF"/>
                  </a:solidFill>
                </a:uFill>
                <a:latin typeface="Arial"/>
              </a:rPr>
              <a:t>HAMBURG</a:t>
            </a:r>
            <a:endParaRPr lang="en-US" sz="900" b="0" strike="noStrike" spc="-1">
              <a:solidFill>
                <a:srgbClr val="000000"/>
              </a:solidFill>
              <a:uFill>
                <a:solidFill>
                  <a:srgbClr val="FFFFFF"/>
                </a:solidFill>
              </a:uFill>
              <a:latin typeface="Arial"/>
            </a:endParaRPr>
          </a:p>
        </p:txBody>
      </p:sp>
      <p:sp>
        <p:nvSpPr>
          <p:cNvPr id="341" name="CustomShape 9"/>
          <p:cNvSpPr/>
          <p:nvPr/>
        </p:nvSpPr>
        <p:spPr>
          <a:xfrm>
            <a:off x="1439640" y="2418840"/>
            <a:ext cx="1075320" cy="31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ts val="1800"/>
              </a:lnSpc>
              <a:spcAft>
                <a:spcPts val="601"/>
              </a:spcAft>
            </a:pPr>
            <a:r>
              <a:rPr lang="en-US" sz="900" b="1" strike="noStrike" spc="-1">
                <a:solidFill>
                  <a:srgbClr val="404040"/>
                </a:solidFill>
                <a:uFill>
                  <a:solidFill>
                    <a:srgbClr val="FFFFFF"/>
                  </a:solidFill>
                </a:uFill>
                <a:latin typeface="Arial"/>
              </a:rPr>
              <a:t>DÜSSELDORF</a:t>
            </a:r>
            <a:endParaRPr lang="en-US" sz="900" b="0" strike="noStrike" spc="-1">
              <a:solidFill>
                <a:srgbClr val="000000"/>
              </a:solidFill>
              <a:uFill>
                <a:solidFill>
                  <a:srgbClr val="FFFFFF"/>
                </a:solidFill>
              </a:uFill>
              <a:latin typeface="Arial"/>
            </a:endParaRPr>
          </a:p>
        </p:txBody>
      </p:sp>
      <p:sp>
        <p:nvSpPr>
          <p:cNvPr id="342" name="CustomShape 10"/>
          <p:cNvSpPr/>
          <p:nvPr/>
        </p:nvSpPr>
        <p:spPr>
          <a:xfrm>
            <a:off x="1800360" y="2858400"/>
            <a:ext cx="1023840" cy="31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ts val="1800"/>
              </a:lnSpc>
              <a:spcAft>
                <a:spcPts val="601"/>
              </a:spcAft>
            </a:pPr>
            <a:r>
              <a:rPr lang="en-US" sz="900" b="1" strike="noStrike" spc="-1">
                <a:solidFill>
                  <a:srgbClr val="404040"/>
                </a:solidFill>
                <a:uFill>
                  <a:solidFill>
                    <a:srgbClr val="FFFFFF"/>
                  </a:solidFill>
                </a:uFill>
                <a:latin typeface="Arial"/>
              </a:rPr>
              <a:t>FRANKFURT</a:t>
            </a:r>
            <a:endParaRPr lang="en-US" sz="900" b="0" strike="noStrike" spc="-1">
              <a:solidFill>
                <a:srgbClr val="000000"/>
              </a:solidFill>
              <a:uFill>
                <a:solidFill>
                  <a:srgbClr val="FFFFFF"/>
                </a:solidFill>
              </a:uFill>
              <a:latin typeface="Arial"/>
            </a:endParaRPr>
          </a:p>
        </p:txBody>
      </p:sp>
      <p:sp>
        <p:nvSpPr>
          <p:cNvPr id="343" name="CustomShape 11"/>
          <p:cNvSpPr/>
          <p:nvPr/>
        </p:nvSpPr>
        <p:spPr>
          <a:xfrm>
            <a:off x="2022480" y="3290400"/>
            <a:ext cx="897120" cy="31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ts val="1800"/>
              </a:lnSpc>
              <a:spcAft>
                <a:spcPts val="601"/>
              </a:spcAft>
            </a:pPr>
            <a:r>
              <a:rPr lang="en-US" sz="900" b="1" strike="noStrike" spc="-1">
                <a:solidFill>
                  <a:srgbClr val="404040"/>
                </a:solidFill>
                <a:uFill>
                  <a:solidFill>
                    <a:srgbClr val="FFFFFF"/>
                  </a:solidFill>
                </a:uFill>
                <a:latin typeface="Arial"/>
              </a:rPr>
              <a:t>STUTTGART</a:t>
            </a:r>
            <a:endParaRPr lang="en-US" sz="900" b="0" strike="noStrike" spc="-1">
              <a:solidFill>
                <a:srgbClr val="000000"/>
              </a:solidFill>
              <a:uFill>
                <a:solidFill>
                  <a:srgbClr val="FFFFFF"/>
                </a:solidFill>
              </a:uFill>
              <a:latin typeface="Arial"/>
            </a:endParaRPr>
          </a:p>
        </p:txBody>
      </p:sp>
      <p:sp>
        <p:nvSpPr>
          <p:cNvPr id="344" name="CustomShape 12"/>
          <p:cNvSpPr/>
          <p:nvPr/>
        </p:nvSpPr>
        <p:spPr>
          <a:xfrm>
            <a:off x="1699560" y="3646440"/>
            <a:ext cx="897120" cy="31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ts val="1800"/>
              </a:lnSpc>
              <a:spcAft>
                <a:spcPts val="601"/>
              </a:spcAft>
            </a:pPr>
            <a:r>
              <a:rPr lang="en-US" sz="900" b="1" strike="noStrike" spc="-1">
                <a:solidFill>
                  <a:srgbClr val="404040"/>
                </a:solidFill>
                <a:uFill>
                  <a:solidFill>
                    <a:srgbClr val="FFFFFF"/>
                  </a:solidFill>
                </a:uFill>
                <a:latin typeface="Arial"/>
              </a:rPr>
              <a:t>FREIBURG</a:t>
            </a:r>
            <a:endParaRPr lang="en-US" sz="900" b="0" strike="noStrike" spc="-1">
              <a:solidFill>
                <a:srgbClr val="000000"/>
              </a:solidFill>
              <a:uFill>
                <a:solidFill>
                  <a:srgbClr val="FFFFFF"/>
                </a:solidFill>
              </a:uFill>
              <a:latin typeface="Arial"/>
            </a:endParaRPr>
          </a:p>
        </p:txBody>
      </p:sp>
      <p:sp>
        <p:nvSpPr>
          <p:cNvPr id="345" name="CustomShape 13"/>
          <p:cNvSpPr/>
          <p:nvPr/>
        </p:nvSpPr>
        <p:spPr>
          <a:xfrm>
            <a:off x="1164240" y="3991320"/>
            <a:ext cx="666720" cy="31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ts val="1800"/>
              </a:lnSpc>
              <a:spcAft>
                <a:spcPts val="601"/>
              </a:spcAft>
            </a:pPr>
            <a:r>
              <a:rPr lang="en-US" sz="900" b="1" strike="noStrike" spc="-1">
                <a:solidFill>
                  <a:srgbClr val="404040"/>
                </a:solidFill>
                <a:uFill>
                  <a:solidFill>
                    <a:srgbClr val="FFFFFF"/>
                  </a:solidFill>
                </a:uFill>
                <a:latin typeface="Arial"/>
              </a:rPr>
              <a:t>BASEL</a:t>
            </a:r>
            <a:endParaRPr lang="en-US" sz="900" b="0" strike="noStrike" spc="-1">
              <a:solidFill>
                <a:srgbClr val="000000"/>
              </a:solidFill>
              <a:uFill>
                <a:solidFill>
                  <a:srgbClr val="FFFFFF"/>
                </a:solidFill>
              </a:uFill>
              <a:latin typeface="Arial"/>
            </a:endParaRPr>
          </a:p>
        </p:txBody>
      </p:sp>
      <p:sp>
        <p:nvSpPr>
          <p:cNvPr id="346" name="CustomShape 14"/>
          <p:cNvSpPr/>
          <p:nvPr/>
        </p:nvSpPr>
        <p:spPr>
          <a:xfrm>
            <a:off x="3610800" y="3631680"/>
            <a:ext cx="744120" cy="31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ts val="1800"/>
              </a:lnSpc>
              <a:spcAft>
                <a:spcPts val="601"/>
              </a:spcAft>
            </a:pPr>
            <a:r>
              <a:rPr lang="en-US" sz="900" b="1" strike="noStrike" spc="-1">
                <a:solidFill>
                  <a:srgbClr val="404040"/>
                </a:solidFill>
                <a:uFill>
                  <a:solidFill>
                    <a:srgbClr val="FFFFFF"/>
                  </a:solidFill>
                </a:uFill>
                <a:latin typeface="Arial"/>
              </a:rPr>
              <a:t>VIENNA</a:t>
            </a:r>
            <a:endParaRPr lang="en-US" sz="900" b="0" strike="noStrike" spc="-1">
              <a:solidFill>
                <a:srgbClr val="000000"/>
              </a:solidFill>
              <a:uFill>
                <a:solidFill>
                  <a:srgbClr val="FFFFFF"/>
                </a:solidFill>
              </a:uFill>
              <a:latin typeface="Arial"/>
            </a:endParaRPr>
          </a:p>
        </p:txBody>
      </p:sp>
      <p:sp>
        <p:nvSpPr>
          <p:cNvPr id="347" name="TextShape 15"/>
          <p:cNvSpPr txBox="1"/>
          <p:nvPr/>
        </p:nvSpPr>
        <p:spPr>
          <a:xfrm>
            <a:off x="633600" y="127800"/>
            <a:ext cx="8151120" cy="721080"/>
          </a:xfrm>
          <a:prstGeom prst="rect">
            <a:avLst/>
          </a:prstGeom>
          <a:noFill/>
          <a:ln>
            <a:noFill/>
          </a:ln>
        </p:spPr>
        <p:txBody>
          <a:bodyPr lIns="108000" tIns="46800" rIns="108000" bIns="46800"/>
          <a:lstStyle/>
          <a:p>
            <a:pPr>
              <a:lnSpc>
                <a:spcPts val="3101"/>
              </a:lnSpc>
            </a:pPr>
            <a:r>
              <a:rPr lang="de-DE" sz="2500" b="0" strike="noStrike" spc="-1">
                <a:solidFill>
                  <a:srgbClr val="141313"/>
                </a:solidFill>
                <a:uFill>
                  <a:solidFill>
                    <a:srgbClr val="FFFFFF"/>
                  </a:solidFill>
                </a:uFill>
                <a:latin typeface="Arial"/>
              </a:rPr>
              <a:t>With over 600 specialists and IT experts in your region.</a:t>
            </a:r>
            <a:endParaRPr lang="de-DE" sz="2500" b="0" strike="noStrike" spc="-1">
              <a:solidFill>
                <a:srgbClr val="636466"/>
              </a:solidFill>
              <a:uFill>
                <a:solidFill>
                  <a:srgbClr val="FFFFFF"/>
                </a:solidFill>
              </a:uFill>
              <a:latin typeface="Segoe UI"/>
            </a:endParaRPr>
          </a:p>
        </p:txBody>
      </p:sp>
      <p:sp>
        <p:nvSpPr>
          <p:cNvPr id="348" name="TextShape 16"/>
          <p:cNvSpPr txBox="1"/>
          <p:nvPr/>
        </p:nvSpPr>
        <p:spPr>
          <a:xfrm>
            <a:off x="1545120" y="4808880"/>
            <a:ext cx="3920040" cy="274320"/>
          </a:xfrm>
          <a:prstGeom prst="rect">
            <a:avLst/>
          </a:prstGeom>
          <a:noFill/>
          <a:ln>
            <a:noFill/>
          </a:ln>
        </p:spPr>
        <p:txBody>
          <a:bodyPr anchor="ctr"/>
          <a:lstStyle/>
          <a:p>
            <a:pPr>
              <a:defRPr/>
            </a:pPr>
            <a:r>
              <a:rPr lang="en-US" sz="1100" dirty="0">
                <a:solidFill>
                  <a:srgbClr val="87888A"/>
                </a:solidFill>
              </a:rPr>
              <a:t>Practical Deep Learning</a:t>
            </a:r>
            <a:endParaRPr lang="de-DE" sz="1100" dirty="0">
              <a:solidFill>
                <a:srgbClr val="87888A"/>
              </a:solidFill>
            </a:endParaRPr>
          </a:p>
        </p:txBody>
      </p:sp>
      <p:sp>
        <p:nvSpPr>
          <p:cNvPr id="349" name="TextShape 17"/>
          <p:cNvSpPr txBox="1"/>
          <p:nvPr/>
        </p:nvSpPr>
        <p:spPr>
          <a:xfrm>
            <a:off x="261360" y="4808880"/>
            <a:ext cx="496440" cy="274320"/>
          </a:xfrm>
          <a:prstGeom prst="rect">
            <a:avLst/>
          </a:prstGeom>
          <a:noFill/>
          <a:ln>
            <a:noFill/>
          </a:ln>
        </p:spPr>
        <p:txBody>
          <a:bodyPr anchor="ctr"/>
          <a:lstStyle/>
          <a:p>
            <a:pPr>
              <a:lnSpc>
                <a:spcPct val="100000"/>
              </a:lnSpc>
            </a:pPr>
            <a:fld id="{0F98E6A1-9B2F-47DE-BB9C-1462DFC12C78}" type="slidenum">
              <a:rPr lang="en-US" sz="1100" b="0" strike="noStrike" spc="-1">
                <a:solidFill>
                  <a:srgbClr val="A6A6A6"/>
                </a:solidFill>
                <a:uFill>
                  <a:solidFill>
                    <a:srgbClr val="FFFFFF"/>
                  </a:solidFill>
                </a:uFill>
                <a:latin typeface="Arial"/>
              </a:rPr>
              <a:t>2</a:t>
            </a:fld>
            <a:endParaRPr lang="en-US" sz="1100" b="0" strike="noStrike" spc="-1">
              <a:solidFill>
                <a:srgbClr val="000000"/>
              </a:solidFill>
              <a:uFill>
                <a:solidFill>
                  <a:srgbClr val="FFFFFF"/>
                </a:solidFill>
              </a:uFill>
              <a:latin typeface="Times New Roman"/>
            </a:endParaRPr>
          </a:p>
        </p:txBody>
      </p:sp>
      <p:sp>
        <p:nvSpPr>
          <p:cNvPr id="350" name="TextShape 18"/>
          <p:cNvSpPr txBox="1"/>
          <p:nvPr/>
        </p:nvSpPr>
        <p:spPr>
          <a:xfrm>
            <a:off x="668880" y="4808880"/>
            <a:ext cx="899640" cy="274320"/>
          </a:xfrm>
          <a:prstGeom prst="rect">
            <a:avLst/>
          </a:prstGeom>
          <a:noFill/>
          <a:ln>
            <a:noFill/>
          </a:ln>
        </p:spPr>
        <p:txBody>
          <a:bodyPr anchor="ctr"/>
          <a:lstStyle/>
          <a:p>
            <a:pPr>
              <a:defRPr/>
            </a:pPr>
            <a:r>
              <a:rPr lang="en-US" sz="1100" dirty="0">
                <a:solidFill>
                  <a:srgbClr val="87888A"/>
                </a:solidFill>
              </a:rPr>
              <a:t>2017/13/12</a:t>
            </a:r>
            <a:endParaRPr lang="de-DE" sz="1100" dirty="0">
              <a:solidFill>
                <a:srgbClr val="87888A"/>
              </a:solidFill>
            </a:endParaRPr>
          </a:p>
        </p:txBody>
      </p:sp>
      <p:sp>
        <p:nvSpPr>
          <p:cNvPr id="351" name="TextShape 19"/>
          <p:cNvSpPr txBox="1"/>
          <p:nvPr/>
        </p:nvSpPr>
        <p:spPr>
          <a:xfrm>
            <a:off x="4607280" y="927000"/>
            <a:ext cx="4176000" cy="3265200"/>
          </a:xfrm>
          <a:prstGeom prst="rect">
            <a:avLst/>
          </a:prstGeom>
          <a:noFill/>
          <a:ln>
            <a:noFill/>
          </a:ln>
        </p:spPr>
        <p:txBody>
          <a:bodyPr lIns="108000" tIns="46800" rIns="108000" bIns="46800"/>
          <a:lstStyle/>
          <a:p>
            <a:pPr marL="270000" indent="-269640">
              <a:lnSpc>
                <a:spcPct val="100000"/>
              </a:lnSpc>
              <a:spcBef>
                <a:spcPts val="901"/>
              </a:spcBef>
              <a:buBlip>
                <a:blip r:embed="rId4"/>
              </a:buBlip>
            </a:pPr>
            <a:r>
              <a:rPr lang="de-DE" sz="1600" b="0" strike="noStrike" spc="-1">
                <a:solidFill>
                  <a:srgbClr val="666666"/>
                </a:solidFill>
                <a:uFill>
                  <a:solidFill>
                    <a:srgbClr val="FFFFFF"/>
                  </a:solidFill>
                </a:uFill>
                <a:latin typeface="Arial"/>
              </a:rPr>
              <a:t>14 Trivadis branches and more than</a:t>
            </a:r>
            <a:r>
              <a:t/>
            </a:r>
            <a:br/>
            <a:r>
              <a:rPr lang="de-DE" sz="1600" b="0" strike="noStrike" spc="-1">
                <a:solidFill>
                  <a:srgbClr val="666666"/>
                </a:solidFill>
                <a:uFill>
                  <a:solidFill>
                    <a:srgbClr val="FFFFFF"/>
                  </a:solidFill>
                </a:uFill>
                <a:latin typeface="Arial"/>
              </a:rPr>
              <a:t>600 employees</a:t>
            </a:r>
          </a:p>
          <a:p>
            <a:pPr marL="270000" indent="-269640">
              <a:lnSpc>
                <a:spcPct val="100000"/>
              </a:lnSpc>
              <a:spcBef>
                <a:spcPts val="901"/>
              </a:spcBef>
              <a:buBlip>
                <a:blip r:embed="rId4"/>
              </a:buBlip>
            </a:pPr>
            <a:r>
              <a:rPr lang="de-DE" sz="1600" b="0" strike="noStrike" spc="-1">
                <a:solidFill>
                  <a:srgbClr val="666666"/>
                </a:solidFill>
                <a:uFill>
                  <a:solidFill>
                    <a:srgbClr val="FFFFFF"/>
                  </a:solidFill>
                </a:uFill>
                <a:latin typeface="Arial"/>
              </a:rPr>
              <a:t>200 Service Level Agreements</a:t>
            </a:r>
          </a:p>
          <a:p>
            <a:pPr marL="270000" indent="-269640">
              <a:lnSpc>
                <a:spcPct val="100000"/>
              </a:lnSpc>
              <a:spcBef>
                <a:spcPts val="901"/>
              </a:spcBef>
              <a:buBlip>
                <a:blip r:embed="rId4"/>
              </a:buBlip>
            </a:pPr>
            <a:r>
              <a:rPr lang="de-DE" sz="1600" b="0" strike="noStrike" spc="-1">
                <a:solidFill>
                  <a:srgbClr val="666666"/>
                </a:solidFill>
                <a:uFill>
                  <a:solidFill>
                    <a:srgbClr val="FFFFFF"/>
                  </a:solidFill>
                </a:uFill>
                <a:latin typeface="Arial"/>
              </a:rPr>
              <a:t>Over 4,000 training participants</a:t>
            </a:r>
          </a:p>
          <a:p>
            <a:pPr marL="270000" indent="-269640">
              <a:lnSpc>
                <a:spcPct val="100000"/>
              </a:lnSpc>
              <a:spcBef>
                <a:spcPts val="901"/>
              </a:spcBef>
              <a:buBlip>
                <a:blip r:embed="rId4"/>
              </a:buBlip>
            </a:pPr>
            <a:r>
              <a:rPr lang="de-DE" sz="1600" b="0" strike="noStrike" spc="-1">
                <a:solidFill>
                  <a:srgbClr val="666666"/>
                </a:solidFill>
                <a:uFill>
                  <a:solidFill>
                    <a:srgbClr val="FFFFFF"/>
                  </a:solidFill>
                </a:uFill>
                <a:latin typeface="Arial"/>
              </a:rPr>
              <a:t>Research and development budget:</a:t>
            </a:r>
            <a:r>
              <a:t/>
            </a:r>
            <a:br/>
            <a:r>
              <a:rPr lang="de-DE" sz="1600" b="0" strike="noStrike" spc="-1">
                <a:solidFill>
                  <a:srgbClr val="666666"/>
                </a:solidFill>
                <a:uFill>
                  <a:solidFill>
                    <a:srgbClr val="FFFFFF"/>
                  </a:solidFill>
                </a:uFill>
                <a:latin typeface="Arial"/>
              </a:rPr>
              <a:t>CHF 5.0 million</a:t>
            </a:r>
          </a:p>
          <a:p>
            <a:pPr marL="270000" indent="-269640">
              <a:lnSpc>
                <a:spcPct val="100000"/>
              </a:lnSpc>
              <a:spcBef>
                <a:spcPts val="901"/>
              </a:spcBef>
              <a:buBlip>
                <a:blip r:embed="rId4"/>
              </a:buBlip>
            </a:pPr>
            <a:r>
              <a:rPr lang="de-DE" sz="1600" b="0" strike="noStrike" spc="-1">
                <a:solidFill>
                  <a:srgbClr val="666666"/>
                </a:solidFill>
                <a:uFill>
                  <a:solidFill>
                    <a:srgbClr val="FFFFFF"/>
                  </a:solidFill>
                </a:uFill>
                <a:latin typeface="Arial"/>
              </a:rPr>
              <a:t>Financially self-supporting and sustainably profitable</a:t>
            </a:r>
          </a:p>
          <a:p>
            <a:pPr marL="270000" indent="-269640">
              <a:lnSpc>
                <a:spcPct val="100000"/>
              </a:lnSpc>
              <a:spcBef>
                <a:spcPts val="901"/>
              </a:spcBef>
              <a:buBlip>
                <a:blip r:embed="rId4"/>
              </a:buBlip>
            </a:pPr>
            <a:r>
              <a:rPr lang="de-DE" sz="1600" b="0" strike="noStrike" spc="-1">
                <a:solidFill>
                  <a:srgbClr val="666666"/>
                </a:solidFill>
                <a:uFill>
                  <a:solidFill>
                    <a:srgbClr val="FFFFFF"/>
                  </a:solidFill>
                </a:uFill>
                <a:latin typeface="Arial"/>
              </a:rPr>
              <a:t>Experience from more than 1,900 projects per year at over 800</a:t>
            </a:r>
            <a:r>
              <a:t/>
            </a:r>
            <a:br/>
            <a:r>
              <a:rPr lang="de-DE" sz="1600" b="0" strike="noStrike" spc="-1">
                <a:solidFill>
                  <a:srgbClr val="666666"/>
                </a:solidFill>
                <a:uFill>
                  <a:solidFill>
                    <a:srgbClr val="FFFFFF"/>
                  </a:solidFill>
                </a:uFill>
                <a:latin typeface="Arial"/>
              </a:rPr>
              <a:t>customers</a:t>
            </a:r>
          </a:p>
        </p:txBody>
      </p:sp>
    </p:spTree>
    <p:extLst>
      <p:ext uri="{BB962C8B-B14F-4D97-AF65-F5344CB8AC3E}">
        <p14:creationId xmlns:p14="http://schemas.microsoft.com/office/powerpoint/2010/main" val="225458270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CNN architecture (</a:t>
            </a:r>
            <a:r>
              <a:rPr lang="en-US" dirty="0" err="1" smtClean="0"/>
              <a:t>LeNet</a:t>
            </a:r>
            <a:r>
              <a:rPr lang="en-US" dirty="0" smtClean="0"/>
              <a:t>)</a:t>
            </a:r>
            <a:endParaRPr lang="en-US" dirty="0"/>
          </a:p>
        </p:txBody>
      </p:sp>
      <p:sp>
        <p:nvSpPr>
          <p:cNvPr id="3" name="Footer Placeholder 2"/>
          <p:cNvSpPr>
            <a:spLocks noGrp="1"/>
          </p:cNvSpPr>
          <p:nvPr>
            <p:ph type="ftr" sz="quarter" idx="10"/>
          </p:nvPr>
        </p:nvSpPr>
        <p:spPr/>
        <p:txBody>
          <a:bodyPr/>
          <a:lstStyle/>
          <a:p>
            <a:r>
              <a:rPr lang="en-US" smtClean="0"/>
              <a:t>Practical Deep Learning</a:t>
            </a:r>
            <a:endParaRPr lang="de-DE"/>
          </a:p>
        </p:txBody>
      </p:sp>
      <p:sp>
        <p:nvSpPr>
          <p:cNvPr id="4" name="Slide Number Placeholder 3"/>
          <p:cNvSpPr>
            <a:spLocks noGrp="1"/>
          </p:cNvSpPr>
          <p:nvPr>
            <p:ph type="sldNum" sz="quarter" idx="11"/>
          </p:nvPr>
        </p:nvSpPr>
        <p:spPr/>
        <p:txBody>
          <a:bodyPr/>
          <a:lstStyle/>
          <a:p>
            <a:fld id="{CAA1D080-129B-CB43-9B9B-B053798F4C9F}" type="slidenum">
              <a:rPr lang="de-DE" smtClean="0"/>
              <a:pPr/>
              <a:t>20</a:t>
            </a:fld>
            <a:endParaRPr lang="de-DE"/>
          </a:p>
        </p:txBody>
      </p:sp>
      <p:sp>
        <p:nvSpPr>
          <p:cNvPr id="5" name="Date Placeholder 4"/>
          <p:cNvSpPr>
            <a:spLocks noGrp="1"/>
          </p:cNvSpPr>
          <p:nvPr>
            <p:ph type="dt" sz="half" idx="12"/>
          </p:nvPr>
        </p:nvSpPr>
        <p:spPr/>
        <p:txBody>
          <a:bodyPr/>
          <a:lstStyle/>
          <a:p>
            <a:r>
              <a:rPr lang="en-US" smtClean="0"/>
              <a:t>2017/13/12</a:t>
            </a:r>
            <a:endParaRPr lang="de-DE"/>
          </a:p>
        </p:txBody>
      </p:sp>
      <p:pic>
        <p:nvPicPr>
          <p:cNvPr id="7" name="Content Placeholder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49288" y="1340356"/>
            <a:ext cx="8135937" cy="2445326"/>
          </a:xfrm>
        </p:spPr>
      </p:pic>
    </p:spTree>
    <p:extLst>
      <p:ext uri="{BB962C8B-B14F-4D97-AF65-F5344CB8AC3E}">
        <p14:creationId xmlns:p14="http://schemas.microsoft.com/office/powerpoint/2010/main" val="4089923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Convolution Operation</a:t>
            </a:r>
            <a:endParaRPr lang="en-US" dirty="0"/>
          </a:p>
        </p:txBody>
      </p:sp>
      <p:sp>
        <p:nvSpPr>
          <p:cNvPr id="3" name="Footer Placeholder 2"/>
          <p:cNvSpPr>
            <a:spLocks noGrp="1"/>
          </p:cNvSpPr>
          <p:nvPr>
            <p:ph type="ftr" sz="quarter" idx="10"/>
          </p:nvPr>
        </p:nvSpPr>
        <p:spPr/>
        <p:txBody>
          <a:bodyPr/>
          <a:lstStyle/>
          <a:p>
            <a:r>
              <a:rPr lang="en-US" smtClean="0"/>
              <a:t>Practical Deep Learning</a:t>
            </a:r>
            <a:endParaRPr lang="de-DE"/>
          </a:p>
        </p:txBody>
      </p:sp>
      <p:sp>
        <p:nvSpPr>
          <p:cNvPr id="4" name="Slide Number Placeholder 3"/>
          <p:cNvSpPr>
            <a:spLocks noGrp="1"/>
          </p:cNvSpPr>
          <p:nvPr>
            <p:ph type="sldNum" sz="quarter" idx="11"/>
          </p:nvPr>
        </p:nvSpPr>
        <p:spPr/>
        <p:txBody>
          <a:bodyPr/>
          <a:lstStyle/>
          <a:p>
            <a:fld id="{CAA1D080-129B-CB43-9B9B-B053798F4C9F}" type="slidenum">
              <a:rPr lang="de-DE" smtClean="0"/>
              <a:pPr/>
              <a:t>21</a:t>
            </a:fld>
            <a:endParaRPr lang="de-DE"/>
          </a:p>
        </p:txBody>
      </p:sp>
      <p:sp>
        <p:nvSpPr>
          <p:cNvPr id="5" name="Date Placeholder 4"/>
          <p:cNvSpPr>
            <a:spLocks noGrp="1"/>
          </p:cNvSpPr>
          <p:nvPr>
            <p:ph type="dt" sz="half" idx="12"/>
          </p:nvPr>
        </p:nvSpPr>
        <p:spPr/>
        <p:txBody>
          <a:bodyPr/>
          <a:lstStyle/>
          <a:p>
            <a:r>
              <a:rPr lang="en-US" smtClean="0"/>
              <a:t>2017/13/12</a:t>
            </a:r>
            <a:endParaRPr lang="de-DE"/>
          </a:p>
        </p:txBody>
      </p:sp>
      <p:pic>
        <p:nvPicPr>
          <p:cNvPr id="8" name="Content Placeholder 7"/>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451569" y="998892"/>
            <a:ext cx="3815791" cy="3271838"/>
          </a:xfrm>
        </p:spPr>
      </p:pic>
      <p:sp>
        <p:nvSpPr>
          <p:cNvPr id="9" name="TextBox 8"/>
          <p:cNvSpPr txBox="1"/>
          <p:nvPr/>
        </p:nvSpPr>
        <p:spPr>
          <a:xfrm>
            <a:off x="4050389" y="3979943"/>
            <a:ext cx="2983216" cy="123111"/>
          </a:xfrm>
          <a:prstGeom prst="rect">
            <a:avLst/>
          </a:prstGeom>
          <a:noFill/>
        </p:spPr>
        <p:txBody>
          <a:bodyPr wrap="square" lIns="0" tIns="0" rIns="0" bIns="0" rtlCol="0">
            <a:spAutoFit/>
          </a:bodyPr>
          <a:lstStyle/>
          <a:p>
            <a:r>
              <a:rPr lang="en-US" sz="800" dirty="0"/>
              <a:t>Source: </a:t>
            </a:r>
            <a:r>
              <a:rPr lang="en-US" sz="800" dirty="0" err="1"/>
              <a:t>Goodfellow</a:t>
            </a:r>
            <a:r>
              <a:rPr lang="en-US" sz="800" dirty="0"/>
              <a:t> et al</a:t>
            </a:r>
            <a:r>
              <a:rPr lang="en-US" sz="800" dirty="0" smtClean="0"/>
              <a:t>.,  Deep Learning, 2016</a:t>
            </a:r>
          </a:p>
        </p:txBody>
      </p:sp>
    </p:spTree>
    <p:extLst>
      <p:ext uri="{BB962C8B-B14F-4D97-AF65-F5344CB8AC3E}">
        <p14:creationId xmlns:p14="http://schemas.microsoft.com/office/powerpoint/2010/main" val="432824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time!</a:t>
            </a:r>
            <a:endParaRPr lang="en-US" dirty="0"/>
          </a:p>
        </p:txBody>
      </p:sp>
      <p:sp>
        <p:nvSpPr>
          <p:cNvPr id="3" name="Footer Placeholder 2"/>
          <p:cNvSpPr>
            <a:spLocks noGrp="1"/>
          </p:cNvSpPr>
          <p:nvPr>
            <p:ph type="ftr" sz="quarter" idx="10"/>
          </p:nvPr>
        </p:nvSpPr>
        <p:spPr/>
        <p:txBody>
          <a:bodyPr/>
          <a:lstStyle/>
          <a:p>
            <a:r>
              <a:rPr lang="en-US" smtClean="0"/>
              <a:t>Practical Deep Learning</a:t>
            </a:r>
            <a:endParaRPr lang="de-DE"/>
          </a:p>
        </p:txBody>
      </p:sp>
      <p:sp>
        <p:nvSpPr>
          <p:cNvPr id="4" name="Slide Number Placeholder 3"/>
          <p:cNvSpPr>
            <a:spLocks noGrp="1"/>
          </p:cNvSpPr>
          <p:nvPr>
            <p:ph type="sldNum" sz="quarter" idx="11"/>
          </p:nvPr>
        </p:nvSpPr>
        <p:spPr/>
        <p:txBody>
          <a:bodyPr/>
          <a:lstStyle/>
          <a:p>
            <a:fld id="{CAA1D080-129B-CB43-9B9B-B053798F4C9F}" type="slidenum">
              <a:rPr lang="de-DE" smtClean="0"/>
              <a:pPr/>
              <a:t>22</a:t>
            </a:fld>
            <a:endParaRPr lang="de-DE"/>
          </a:p>
        </p:txBody>
      </p:sp>
      <p:sp>
        <p:nvSpPr>
          <p:cNvPr id="5" name="Date Placeholder 4"/>
          <p:cNvSpPr>
            <a:spLocks noGrp="1"/>
          </p:cNvSpPr>
          <p:nvPr>
            <p:ph type="dt" sz="half" idx="12"/>
          </p:nvPr>
        </p:nvSpPr>
        <p:spPr/>
        <p:txBody>
          <a:bodyPr/>
          <a:lstStyle/>
          <a:p>
            <a:r>
              <a:rPr lang="en-US" smtClean="0"/>
              <a:t>2017/13/12</a:t>
            </a:r>
            <a:endParaRPr lang="de-DE"/>
          </a:p>
        </p:txBody>
      </p:sp>
      <p:sp>
        <p:nvSpPr>
          <p:cNvPr id="6" name="Content Placeholder 5"/>
          <p:cNvSpPr>
            <a:spLocks noGrp="1"/>
          </p:cNvSpPr>
          <p:nvPr>
            <p:ph sz="quarter" idx="13"/>
          </p:nvPr>
        </p:nvSpPr>
        <p:spPr/>
        <p:txBody>
          <a:bodyPr/>
          <a:lstStyle/>
          <a:p>
            <a:r>
              <a:rPr lang="en-US" dirty="0" smtClean="0"/>
              <a:t>Notebooks:</a:t>
            </a:r>
          </a:p>
          <a:p>
            <a:endParaRPr lang="en-US" dirty="0"/>
          </a:p>
          <a:p>
            <a:pPr marL="285750" indent="-285750">
              <a:buFontTx/>
              <a:buChar char="-"/>
            </a:pPr>
            <a:r>
              <a:rPr lang="en-US" sz="1400" dirty="0" smtClean="0">
                <a:hlinkClick r:id="rId2"/>
              </a:rPr>
              <a:t>https</a:t>
            </a:r>
            <a:r>
              <a:rPr lang="en-US" sz="1400" dirty="0">
                <a:hlinkClick r:id="rId2"/>
              </a:rPr>
              <a:t>://</a:t>
            </a:r>
            <a:r>
              <a:rPr lang="en-US" sz="1400" dirty="0" smtClean="0">
                <a:hlinkClick r:id="rId2"/>
              </a:rPr>
              <a:t>github.com/skeydan/deeplearning_keras_tf_pytorch/blob/master/cnn_keras.ipynb</a:t>
            </a:r>
            <a:endParaRPr lang="en-US" sz="1400" dirty="0" smtClean="0"/>
          </a:p>
          <a:p>
            <a:pPr marL="285750" indent="-285750">
              <a:buFontTx/>
              <a:buChar char="-"/>
            </a:pPr>
            <a:endParaRPr lang="en-US" sz="1400" dirty="0" smtClean="0"/>
          </a:p>
          <a:p>
            <a:pPr marL="285750" indent="-285750">
              <a:buFontTx/>
              <a:buChar char="-"/>
            </a:pPr>
            <a:r>
              <a:rPr lang="en-US" sz="1400" dirty="0">
                <a:hlinkClick r:id="rId3"/>
              </a:rPr>
              <a:t>https://</a:t>
            </a:r>
            <a:r>
              <a:rPr lang="en-US" sz="1400" dirty="0" smtClean="0">
                <a:hlinkClick r:id="rId3"/>
              </a:rPr>
              <a:t>github.com/skeydan/deeplearning_keras_tf_pytorch/blob/master/cnn_tensorflow.ipynb</a:t>
            </a:r>
            <a:endParaRPr lang="en-US" sz="1400" dirty="0" smtClean="0"/>
          </a:p>
          <a:p>
            <a:pPr marL="285750" indent="-285750">
              <a:buFontTx/>
              <a:buChar char="-"/>
            </a:pPr>
            <a:endParaRPr lang="en-US" sz="1400" dirty="0" smtClean="0"/>
          </a:p>
          <a:p>
            <a:pPr marL="285750" indent="-285750">
              <a:buFontTx/>
              <a:buChar char="-"/>
            </a:pPr>
            <a:r>
              <a:rPr lang="en-US" sz="1400" dirty="0">
                <a:hlinkClick r:id="rId4"/>
              </a:rPr>
              <a:t>https://</a:t>
            </a:r>
            <a:r>
              <a:rPr lang="en-US" sz="1400" dirty="0" smtClean="0">
                <a:hlinkClick r:id="rId4"/>
              </a:rPr>
              <a:t>github.com/skeydan/deeplearning_keras_tf_pytorch/blob/master/cnn_pytorch.ipynb</a:t>
            </a:r>
            <a:endParaRPr lang="en-US" sz="1400" dirty="0" smtClean="0"/>
          </a:p>
          <a:p>
            <a:pPr marL="285750" indent="-285750">
              <a:buFontTx/>
              <a:buChar char="-"/>
            </a:pPr>
            <a:endParaRPr lang="en-US" dirty="0"/>
          </a:p>
        </p:txBody>
      </p:sp>
    </p:spTree>
    <p:extLst>
      <p:ext uri="{BB962C8B-B14F-4D97-AF65-F5344CB8AC3E}">
        <p14:creationId xmlns:p14="http://schemas.microsoft.com/office/powerpoint/2010/main" val="1434590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ctrTitle"/>
          </p:nvPr>
        </p:nvSpPr>
        <p:spPr>
          <a:xfrm>
            <a:off x="376752" y="1157048"/>
            <a:ext cx="8435254" cy="438262"/>
          </a:xfrm>
        </p:spPr>
        <p:txBody>
          <a:bodyPr/>
          <a:lstStyle/>
          <a:p>
            <a:r>
              <a:rPr lang="de-DE" sz="4800" dirty="0" smtClean="0"/>
              <a:t>Questions? Thank you!</a:t>
            </a:r>
            <a:endParaRPr lang="de-DE" sz="4800" dirty="0"/>
          </a:p>
        </p:txBody>
      </p:sp>
      <p:sp>
        <p:nvSpPr>
          <p:cNvPr id="25" name="Datumsplatzhalter 24"/>
          <p:cNvSpPr>
            <a:spLocks noGrp="1"/>
          </p:cNvSpPr>
          <p:nvPr>
            <p:ph type="dt" sz="half" idx="16"/>
          </p:nvPr>
        </p:nvSpPr>
        <p:spPr/>
        <p:txBody>
          <a:bodyPr/>
          <a:lstStyle/>
          <a:p>
            <a:pPr>
              <a:defRPr/>
            </a:pPr>
            <a:r>
              <a:rPr lang="en-US" smtClean="0"/>
              <a:t>2017/13/12</a:t>
            </a:r>
            <a:endParaRPr lang="de-DE" dirty="0"/>
          </a:p>
        </p:txBody>
      </p:sp>
      <p:sp>
        <p:nvSpPr>
          <p:cNvPr id="26" name="Fußzeilenplatzhalter 25"/>
          <p:cNvSpPr>
            <a:spLocks noGrp="1"/>
          </p:cNvSpPr>
          <p:nvPr>
            <p:ph type="ftr" sz="quarter" idx="17"/>
          </p:nvPr>
        </p:nvSpPr>
        <p:spPr/>
        <p:txBody>
          <a:bodyPr/>
          <a:lstStyle/>
          <a:p>
            <a:pPr>
              <a:defRPr/>
            </a:pPr>
            <a:r>
              <a:rPr lang="en-US" smtClean="0"/>
              <a:t>Practical Deep Learning</a:t>
            </a:r>
            <a:endParaRPr lang="de-DE" dirty="0"/>
          </a:p>
        </p:txBody>
      </p:sp>
      <p:sp>
        <p:nvSpPr>
          <p:cNvPr id="4" name="Foliennummernplatzhalter 3"/>
          <p:cNvSpPr>
            <a:spLocks noGrp="1"/>
          </p:cNvSpPr>
          <p:nvPr>
            <p:ph type="sldNum" sz="quarter" idx="18"/>
          </p:nvPr>
        </p:nvSpPr>
        <p:spPr/>
        <p:txBody>
          <a:bodyPr/>
          <a:lstStyle/>
          <a:p>
            <a:pPr>
              <a:defRPr/>
            </a:pPr>
            <a:fld id="{204C193F-02F4-43ED-A231-A7849CCE32B0}" type="slidenum">
              <a:rPr lang="de-CH" noProof="0" smtClean="0"/>
              <a:pPr>
                <a:defRPr/>
              </a:pPr>
              <a:t>23</a:t>
            </a:fld>
            <a:endParaRPr lang="de-CH" noProof="0" dirty="0"/>
          </a:p>
        </p:txBody>
      </p:sp>
      <p:sp>
        <p:nvSpPr>
          <p:cNvPr id="8" name="Diagonal liegende Ecken des Rechtecks abrunden 7"/>
          <p:cNvSpPr/>
          <p:nvPr/>
        </p:nvSpPr>
        <p:spPr bwMode="gray">
          <a:xfrm>
            <a:off x="-3149600" y="1"/>
            <a:ext cx="3067050" cy="2981738"/>
          </a:xfrm>
          <a:prstGeom prst="round2DiagRect">
            <a:avLst>
              <a:gd name="adj1" fmla="val 5144"/>
              <a:gd name="adj2" fmla="val 0"/>
            </a:avLst>
          </a:prstGeom>
          <a:solidFill>
            <a:schemeClr val="accent3"/>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nchorCtr="0"/>
          <a:lstStyle/>
          <a:p>
            <a:r>
              <a:rPr lang="en-US" sz="1100" b="1" dirty="0" smtClean="0">
                <a:solidFill>
                  <a:schemeClr val="bg1"/>
                </a:solidFill>
                <a:latin typeface="Arial"/>
              </a:rPr>
              <a:t>INFOBOX – Read and delete</a:t>
            </a:r>
          </a:p>
          <a:p>
            <a:endParaRPr lang="en-US" sz="1100" b="1" dirty="0">
              <a:solidFill>
                <a:schemeClr val="bg1"/>
              </a:solidFill>
              <a:latin typeface="Arial"/>
              <a:cs typeface="Arial"/>
            </a:endParaRPr>
          </a:p>
          <a:p>
            <a:pPr marL="174625" indent="-174625">
              <a:buFont typeface="Arial" pitchFamily="34" charset="0"/>
              <a:buChar char="•"/>
            </a:pPr>
            <a:r>
              <a:rPr lang="en-US" sz="1100" b="1" dirty="0" smtClean="0">
                <a:solidFill>
                  <a:schemeClr val="tx1"/>
                </a:solidFill>
                <a:latin typeface="Arial"/>
              </a:rPr>
              <a:t>There are two versions of the last slide available, one for the contact details of a speaker, and one for two or more speakers.</a:t>
            </a:r>
          </a:p>
          <a:p>
            <a:pPr marL="174625" indent="-174625">
              <a:buFont typeface="Arial" pitchFamily="34" charset="0"/>
              <a:buChar char="•"/>
            </a:pPr>
            <a:r>
              <a:rPr lang="en-US" sz="1100" b="1" dirty="0" smtClean="0">
                <a:solidFill>
                  <a:schemeClr val="tx1"/>
                </a:solidFill>
                <a:latin typeface="Arial"/>
              </a:rPr>
              <a:t>Name, title and location always underneath one another in one row (Shift+Return)</a:t>
            </a:r>
          </a:p>
          <a:p>
            <a:pPr marL="174625" indent="-174625">
              <a:buFont typeface="Arial" pitchFamily="34" charset="0"/>
              <a:buChar char="•"/>
            </a:pPr>
            <a:r>
              <a:rPr lang="en-US" sz="1100" b="1" dirty="0" smtClean="0">
                <a:solidFill>
                  <a:schemeClr val="tx1"/>
                </a:solidFill>
                <a:latin typeface="Arial"/>
              </a:rPr>
              <a:t>This idea is that this is the last slide (also for questions and answers) and is on the screen for a long time at the end of the presentation, so the viewers have the chance to write down the contact data </a:t>
            </a:r>
            <a:r>
              <a:rPr lang="de-DE" sz="1100" b="1" dirty="0" smtClean="0">
                <a:solidFill>
                  <a:schemeClr val="tx1"/>
                </a:solidFill>
                <a:latin typeface="Arial"/>
                <a:sym typeface="Wingdings"/>
              </a:rPr>
              <a:t></a:t>
            </a:r>
            <a:endParaRPr lang="en-US" sz="1100" b="1" dirty="0" smtClean="0">
              <a:solidFill>
                <a:schemeClr val="tx1"/>
              </a:solidFill>
              <a:latin typeface="Arial"/>
              <a:cs typeface="Arial"/>
            </a:endParaRPr>
          </a:p>
        </p:txBody>
      </p:sp>
    </p:spTree>
    <p:extLst>
      <p:ext uri="{BB962C8B-B14F-4D97-AF65-F5344CB8AC3E}">
        <p14:creationId xmlns:p14="http://schemas.microsoft.com/office/powerpoint/2010/main" val="30576882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TextShape 1"/>
          <p:cNvSpPr txBox="1"/>
          <p:nvPr/>
        </p:nvSpPr>
        <p:spPr>
          <a:xfrm>
            <a:off x="633600" y="127800"/>
            <a:ext cx="8151120" cy="721080"/>
          </a:xfrm>
          <a:prstGeom prst="rect">
            <a:avLst/>
          </a:prstGeom>
          <a:noFill/>
          <a:ln>
            <a:noFill/>
          </a:ln>
        </p:spPr>
        <p:txBody>
          <a:bodyPr lIns="108000" tIns="46800" rIns="108000" bIns="46800"/>
          <a:lstStyle/>
          <a:p>
            <a:pPr>
              <a:lnSpc>
                <a:spcPts val="3101"/>
              </a:lnSpc>
            </a:pPr>
            <a:r>
              <a:rPr lang="de-DE" sz="2500" b="0" strike="noStrike" spc="-1" dirty="0" smtClean="0">
                <a:solidFill>
                  <a:srgbClr val="141313"/>
                </a:solidFill>
                <a:uFill>
                  <a:solidFill>
                    <a:srgbClr val="FFFFFF"/>
                  </a:solidFill>
                </a:uFill>
                <a:latin typeface="Arial"/>
              </a:rPr>
              <a:t>About me</a:t>
            </a:r>
            <a:endParaRPr lang="de-DE" sz="2500" b="0" strike="noStrike" spc="-1" dirty="0">
              <a:solidFill>
                <a:srgbClr val="636466"/>
              </a:solidFill>
              <a:uFill>
                <a:solidFill>
                  <a:srgbClr val="FFFFFF"/>
                </a:solidFill>
              </a:uFill>
              <a:latin typeface="Segoe UI"/>
            </a:endParaRPr>
          </a:p>
        </p:txBody>
      </p:sp>
      <p:sp>
        <p:nvSpPr>
          <p:cNvPr id="412" name="TextShape 2"/>
          <p:cNvSpPr txBox="1"/>
          <p:nvPr/>
        </p:nvSpPr>
        <p:spPr>
          <a:xfrm>
            <a:off x="1545120" y="4808880"/>
            <a:ext cx="3920040" cy="274320"/>
          </a:xfrm>
          <a:prstGeom prst="rect">
            <a:avLst/>
          </a:prstGeom>
          <a:noFill/>
          <a:ln>
            <a:noFill/>
          </a:ln>
        </p:spPr>
        <p:txBody>
          <a:bodyPr anchor="ctr"/>
          <a:lstStyle/>
          <a:p>
            <a:pPr>
              <a:defRPr/>
            </a:pPr>
            <a:r>
              <a:rPr lang="en-US" sz="1100" dirty="0">
                <a:solidFill>
                  <a:srgbClr val="87888A"/>
                </a:solidFill>
              </a:rPr>
              <a:t>Practical Deep Learning</a:t>
            </a:r>
            <a:endParaRPr lang="de-DE" sz="1100" dirty="0">
              <a:solidFill>
                <a:srgbClr val="87888A"/>
              </a:solidFill>
            </a:endParaRPr>
          </a:p>
        </p:txBody>
      </p:sp>
      <p:sp>
        <p:nvSpPr>
          <p:cNvPr id="413" name="TextShape 3"/>
          <p:cNvSpPr txBox="1"/>
          <p:nvPr/>
        </p:nvSpPr>
        <p:spPr>
          <a:xfrm>
            <a:off x="261360" y="4808880"/>
            <a:ext cx="496440" cy="274320"/>
          </a:xfrm>
          <a:prstGeom prst="rect">
            <a:avLst/>
          </a:prstGeom>
          <a:noFill/>
          <a:ln>
            <a:noFill/>
          </a:ln>
        </p:spPr>
        <p:txBody>
          <a:bodyPr anchor="ctr"/>
          <a:lstStyle/>
          <a:p>
            <a:pPr>
              <a:lnSpc>
                <a:spcPct val="100000"/>
              </a:lnSpc>
            </a:pPr>
            <a:fld id="{38EAE34F-292A-443D-8692-A7C30A06EF8E}" type="slidenum">
              <a:rPr lang="en-US" sz="1100" b="0" strike="noStrike" spc="-1">
                <a:solidFill>
                  <a:srgbClr val="A6A6A6"/>
                </a:solidFill>
                <a:uFill>
                  <a:solidFill>
                    <a:srgbClr val="FFFFFF"/>
                  </a:solidFill>
                </a:uFill>
                <a:latin typeface="Arial"/>
              </a:rPr>
              <a:t>3</a:t>
            </a:fld>
            <a:endParaRPr lang="en-US" sz="1100" b="0" strike="noStrike" spc="-1">
              <a:solidFill>
                <a:srgbClr val="000000"/>
              </a:solidFill>
              <a:uFill>
                <a:solidFill>
                  <a:srgbClr val="FFFFFF"/>
                </a:solidFill>
              </a:uFill>
              <a:latin typeface="Times New Roman"/>
            </a:endParaRPr>
          </a:p>
        </p:txBody>
      </p:sp>
      <p:sp>
        <p:nvSpPr>
          <p:cNvPr id="414" name="TextShape 4"/>
          <p:cNvSpPr txBox="1"/>
          <p:nvPr/>
        </p:nvSpPr>
        <p:spPr>
          <a:xfrm>
            <a:off x="668880" y="4808880"/>
            <a:ext cx="899640" cy="274320"/>
          </a:xfrm>
          <a:prstGeom prst="rect">
            <a:avLst/>
          </a:prstGeom>
          <a:noFill/>
          <a:ln>
            <a:noFill/>
          </a:ln>
        </p:spPr>
        <p:txBody>
          <a:bodyPr anchor="ctr"/>
          <a:lstStyle/>
          <a:p>
            <a:pPr algn="r">
              <a:defRPr/>
            </a:pPr>
            <a:r>
              <a:rPr lang="en-US" sz="1100" dirty="0">
                <a:solidFill>
                  <a:srgbClr val="87888A"/>
                </a:solidFill>
              </a:rPr>
              <a:t>2017/13/12</a:t>
            </a:r>
            <a:endParaRPr lang="de-DE" sz="1100" dirty="0">
              <a:solidFill>
                <a:srgbClr val="87888A"/>
              </a:solidFill>
            </a:endParaRPr>
          </a:p>
        </p:txBody>
      </p:sp>
      <p:sp>
        <p:nvSpPr>
          <p:cNvPr id="415" name="TextShape 5"/>
          <p:cNvSpPr txBox="1"/>
          <p:nvPr/>
        </p:nvSpPr>
        <p:spPr>
          <a:xfrm>
            <a:off x="649080" y="927000"/>
            <a:ext cx="8135640" cy="3271320"/>
          </a:xfrm>
          <a:prstGeom prst="rect">
            <a:avLst/>
          </a:prstGeom>
          <a:noFill/>
          <a:ln>
            <a:noFill/>
          </a:ln>
        </p:spPr>
        <p:txBody>
          <a:bodyPr lIns="108000" tIns="46800" rIns="108000" bIns="46800"/>
          <a:lstStyle/>
          <a:p>
            <a:pPr>
              <a:lnSpc>
                <a:spcPts val="1899"/>
              </a:lnSpc>
            </a:pPr>
            <a:endParaRPr lang="de-DE" sz="1600" b="0" strike="noStrike" spc="-1" dirty="0" smtClean="0">
              <a:solidFill>
                <a:srgbClr val="666666"/>
              </a:solidFill>
              <a:uFill>
                <a:solidFill>
                  <a:srgbClr val="FFFFFF"/>
                </a:solidFill>
              </a:uFill>
              <a:latin typeface="Arial"/>
            </a:endParaRPr>
          </a:p>
          <a:p>
            <a:pPr>
              <a:lnSpc>
                <a:spcPts val="1899"/>
              </a:lnSpc>
            </a:pPr>
            <a:r>
              <a:rPr lang="de-DE" sz="1600" b="0" strike="noStrike" spc="-1" dirty="0" smtClean="0">
                <a:solidFill>
                  <a:srgbClr val="666666"/>
                </a:solidFill>
                <a:uFill>
                  <a:solidFill>
                    <a:srgbClr val="FFFFFF"/>
                  </a:solidFill>
                </a:uFill>
                <a:latin typeface="Arial"/>
              </a:rPr>
              <a:t>My background</a:t>
            </a:r>
          </a:p>
          <a:p>
            <a:pPr marL="285750" indent="-285750">
              <a:lnSpc>
                <a:spcPts val="1899"/>
              </a:lnSpc>
              <a:buFont typeface="Arial" pitchFamily="34" charset="0"/>
              <a:buChar char="•"/>
            </a:pPr>
            <a:r>
              <a:rPr lang="de-DE" sz="1600" spc="-1" dirty="0" smtClean="0">
                <a:solidFill>
                  <a:srgbClr val="666666"/>
                </a:solidFill>
                <a:uFill>
                  <a:solidFill>
                    <a:srgbClr val="FFFFFF"/>
                  </a:solidFill>
                </a:uFill>
                <a:latin typeface="Arial"/>
              </a:rPr>
              <a:t>from psychology/statistics via software development and database engineering to data science/ML/DL</a:t>
            </a:r>
          </a:p>
          <a:p>
            <a:pPr marL="285750" indent="-285750">
              <a:lnSpc>
                <a:spcPts val="1899"/>
              </a:lnSpc>
              <a:buFont typeface="Arial" pitchFamily="34" charset="0"/>
              <a:buChar char="•"/>
            </a:pPr>
            <a:endParaRPr lang="de-DE" sz="1600" b="0" strike="noStrike" spc="-1" dirty="0">
              <a:solidFill>
                <a:srgbClr val="666666"/>
              </a:solidFill>
              <a:uFill>
                <a:solidFill>
                  <a:srgbClr val="FFFFFF"/>
                </a:solidFill>
              </a:uFill>
              <a:latin typeface="Arial"/>
            </a:endParaRPr>
          </a:p>
          <a:p>
            <a:pPr>
              <a:lnSpc>
                <a:spcPts val="1899"/>
              </a:lnSpc>
            </a:pPr>
            <a:r>
              <a:rPr lang="de-DE" sz="1600" spc="-1" dirty="0" smtClean="0">
                <a:solidFill>
                  <a:srgbClr val="666666"/>
                </a:solidFill>
                <a:uFill>
                  <a:solidFill>
                    <a:srgbClr val="FFFFFF"/>
                  </a:solidFill>
                </a:uFill>
                <a:latin typeface="Arial"/>
              </a:rPr>
              <a:t>My passion</a:t>
            </a:r>
          </a:p>
          <a:p>
            <a:pPr marL="285750" indent="-285750">
              <a:lnSpc>
                <a:spcPts val="1899"/>
              </a:lnSpc>
              <a:buFont typeface="Arial" pitchFamily="34" charset="0"/>
              <a:buChar char="•"/>
            </a:pPr>
            <a:r>
              <a:rPr lang="de-DE" sz="1600" spc="-1" dirty="0">
                <a:solidFill>
                  <a:srgbClr val="666666"/>
                </a:solidFill>
                <a:uFill>
                  <a:solidFill>
                    <a:srgbClr val="FFFFFF"/>
                  </a:solidFill>
                </a:uFill>
                <a:latin typeface="Arial"/>
              </a:rPr>
              <a:t>m</a:t>
            </a:r>
            <a:r>
              <a:rPr lang="de-DE" sz="1600" b="0" strike="noStrike" spc="-1" dirty="0" smtClean="0">
                <a:solidFill>
                  <a:srgbClr val="666666"/>
                </a:solidFill>
                <a:uFill>
                  <a:solidFill>
                    <a:srgbClr val="FFFFFF"/>
                  </a:solidFill>
                </a:uFill>
                <a:latin typeface="Arial"/>
              </a:rPr>
              <a:t>achine learning and deep learning</a:t>
            </a:r>
          </a:p>
          <a:p>
            <a:pPr marL="285750" indent="-285750">
              <a:lnSpc>
                <a:spcPts val="1899"/>
              </a:lnSpc>
              <a:buFont typeface="Arial" pitchFamily="34" charset="0"/>
              <a:buChar char="•"/>
            </a:pPr>
            <a:r>
              <a:rPr lang="de-DE" sz="1600" spc="-1" dirty="0" smtClean="0">
                <a:solidFill>
                  <a:srgbClr val="666666"/>
                </a:solidFill>
                <a:uFill>
                  <a:solidFill>
                    <a:srgbClr val="FFFFFF"/>
                  </a:solidFill>
                </a:uFill>
                <a:latin typeface="Arial"/>
              </a:rPr>
              <a:t>data science and (Bayesian) statistics</a:t>
            </a:r>
          </a:p>
          <a:p>
            <a:pPr marL="285750" indent="-285750">
              <a:lnSpc>
                <a:spcPts val="1899"/>
              </a:lnSpc>
              <a:buFont typeface="Arial" pitchFamily="34" charset="0"/>
              <a:buChar char="•"/>
            </a:pPr>
            <a:r>
              <a:rPr lang="de-DE" sz="1600" spc="-1" dirty="0">
                <a:solidFill>
                  <a:srgbClr val="666666"/>
                </a:solidFill>
                <a:uFill>
                  <a:solidFill>
                    <a:srgbClr val="FFFFFF"/>
                  </a:solidFill>
                </a:uFill>
                <a:latin typeface="Arial"/>
              </a:rPr>
              <a:t>e</a:t>
            </a:r>
            <a:r>
              <a:rPr lang="de-DE" sz="1600" b="0" strike="noStrike" spc="-1" dirty="0" smtClean="0">
                <a:solidFill>
                  <a:srgbClr val="666666"/>
                </a:solidFill>
                <a:uFill>
                  <a:solidFill>
                    <a:srgbClr val="FFFFFF"/>
                  </a:solidFill>
                </a:uFill>
                <a:latin typeface="Arial"/>
              </a:rPr>
              <a:t>xplanation/understanding over prediction accuracy</a:t>
            </a:r>
          </a:p>
          <a:p>
            <a:pPr marL="285750" indent="-285750">
              <a:lnSpc>
                <a:spcPts val="1899"/>
              </a:lnSpc>
              <a:buFont typeface="Arial" pitchFamily="34" charset="0"/>
              <a:buChar char="•"/>
            </a:pPr>
            <a:endParaRPr lang="de-DE" sz="1600" spc="-1" dirty="0">
              <a:solidFill>
                <a:srgbClr val="666666"/>
              </a:solidFill>
              <a:uFill>
                <a:solidFill>
                  <a:srgbClr val="FFFFFF"/>
                </a:solidFill>
              </a:uFill>
              <a:latin typeface="Arial"/>
            </a:endParaRPr>
          </a:p>
          <a:p>
            <a:pPr>
              <a:lnSpc>
                <a:spcPts val="1899"/>
              </a:lnSpc>
            </a:pPr>
            <a:r>
              <a:rPr lang="de-DE" sz="1600" b="0" strike="noStrike" spc="-1" dirty="0" smtClean="0">
                <a:solidFill>
                  <a:srgbClr val="666666"/>
                </a:solidFill>
                <a:uFill>
                  <a:solidFill>
                    <a:srgbClr val="FFFFFF"/>
                  </a:solidFill>
                </a:uFill>
                <a:latin typeface="Arial"/>
              </a:rPr>
              <a:t>Where to find me</a:t>
            </a:r>
          </a:p>
          <a:p>
            <a:pPr marL="285750" indent="-285750">
              <a:lnSpc>
                <a:spcPts val="1899"/>
              </a:lnSpc>
              <a:buFont typeface="Arial" pitchFamily="34" charset="0"/>
              <a:buChar char="•"/>
            </a:pPr>
            <a:r>
              <a:rPr lang="de-DE" sz="1600" spc="-1" dirty="0" smtClean="0">
                <a:solidFill>
                  <a:srgbClr val="666666"/>
                </a:solidFill>
                <a:uFill>
                  <a:solidFill>
                    <a:srgbClr val="FFFFFF"/>
                  </a:solidFill>
                </a:uFill>
                <a:latin typeface="Arial"/>
              </a:rPr>
              <a:t>blog: </a:t>
            </a:r>
            <a:r>
              <a:rPr lang="de-DE" sz="1600" spc="-1" dirty="0" smtClean="0">
                <a:solidFill>
                  <a:srgbClr val="666666"/>
                </a:solidFill>
                <a:uFill>
                  <a:solidFill>
                    <a:srgbClr val="FFFFFF"/>
                  </a:solidFill>
                </a:uFill>
                <a:latin typeface="Arial"/>
                <a:hlinkClick r:id="rId2"/>
              </a:rPr>
              <a:t>http://recurrentnull.wordpress.com</a:t>
            </a:r>
            <a:endParaRPr lang="de-DE" sz="1600" spc="-1" dirty="0" smtClean="0">
              <a:solidFill>
                <a:srgbClr val="666666"/>
              </a:solidFill>
              <a:uFill>
                <a:solidFill>
                  <a:srgbClr val="FFFFFF"/>
                </a:solidFill>
              </a:uFill>
              <a:latin typeface="Arial"/>
            </a:endParaRPr>
          </a:p>
          <a:p>
            <a:pPr marL="285750" indent="-285750">
              <a:lnSpc>
                <a:spcPts val="1899"/>
              </a:lnSpc>
              <a:buFont typeface="Arial" pitchFamily="34" charset="0"/>
              <a:buChar char="•"/>
            </a:pPr>
            <a:r>
              <a:rPr lang="de-DE" sz="1600" spc="-1" dirty="0">
                <a:solidFill>
                  <a:srgbClr val="666666"/>
                </a:solidFill>
                <a:uFill>
                  <a:solidFill>
                    <a:srgbClr val="FFFFFF"/>
                  </a:solidFill>
                </a:uFill>
                <a:latin typeface="Arial"/>
              </a:rPr>
              <a:t>t</a:t>
            </a:r>
            <a:r>
              <a:rPr lang="de-DE" sz="1600" b="0" strike="noStrike" spc="-1" dirty="0" smtClean="0">
                <a:solidFill>
                  <a:srgbClr val="666666"/>
                </a:solidFill>
                <a:uFill>
                  <a:solidFill>
                    <a:srgbClr val="FFFFFF"/>
                  </a:solidFill>
                </a:uFill>
                <a:latin typeface="Arial"/>
              </a:rPr>
              <a:t>witter: @zkajdan</a:t>
            </a:r>
          </a:p>
          <a:p>
            <a:pPr>
              <a:lnSpc>
                <a:spcPct val="100000"/>
              </a:lnSpc>
            </a:pPr>
            <a:endParaRPr lang="de-DE" sz="1600" b="0" strike="noStrike" spc="-1" dirty="0">
              <a:solidFill>
                <a:srgbClr val="666666"/>
              </a:solidFill>
              <a:uFill>
                <a:solidFill>
                  <a:srgbClr val="FFFFFF"/>
                </a:solidFill>
              </a:uFill>
              <a:latin typeface="Arial"/>
            </a:endParaRPr>
          </a:p>
          <a:p>
            <a:pPr>
              <a:lnSpc>
                <a:spcPct val="100000"/>
              </a:lnSpc>
            </a:pPr>
            <a:endParaRPr lang="de-DE" sz="1600" b="0" strike="noStrike" spc="-1" dirty="0">
              <a:solidFill>
                <a:srgbClr val="666666"/>
              </a:solidFill>
              <a:uFill>
                <a:solidFill>
                  <a:srgbClr val="FFFFFF"/>
                </a:solidFill>
              </a:uFill>
              <a:latin typeface="Arial"/>
            </a:endParaRPr>
          </a:p>
        </p:txBody>
      </p:sp>
    </p:spTree>
    <p:extLst>
      <p:ext uri="{BB962C8B-B14F-4D97-AF65-F5344CB8AC3E}">
        <p14:creationId xmlns:p14="http://schemas.microsoft.com/office/powerpoint/2010/main" val="3162901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pPr>
              <a:defRPr/>
            </a:pPr>
            <a:r>
              <a:rPr lang="en-US" smtClean="0"/>
              <a:t>Practical Deep Learning</a:t>
            </a:r>
            <a:endParaRPr lang="de-DE" dirty="0"/>
          </a:p>
        </p:txBody>
      </p:sp>
      <p:sp>
        <p:nvSpPr>
          <p:cNvPr id="5" name="Foliennummernplatzhalter 4"/>
          <p:cNvSpPr>
            <a:spLocks noGrp="1"/>
          </p:cNvSpPr>
          <p:nvPr>
            <p:ph type="sldNum" sz="quarter" idx="11"/>
          </p:nvPr>
        </p:nvSpPr>
        <p:spPr/>
        <p:txBody>
          <a:bodyPr/>
          <a:lstStyle/>
          <a:p>
            <a:pPr>
              <a:defRPr/>
            </a:pPr>
            <a:fld id="{204C193F-02F4-43ED-A231-A7849CCE32B0}" type="slidenum">
              <a:rPr lang="de-DE" smtClean="0"/>
              <a:pPr>
                <a:defRPr/>
              </a:pPr>
              <a:t>4</a:t>
            </a:fld>
            <a:endParaRPr lang="de-DE" dirty="0"/>
          </a:p>
        </p:txBody>
      </p:sp>
      <p:sp>
        <p:nvSpPr>
          <p:cNvPr id="2" name="Datumsplatzhalter 1"/>
          <p:cNvSpPr>
            <a:spLocks noGrp="1"/>
          </p:cNvSpPr>
          <p:nvPr>
            <p:ph type="dt" sz="half" idx="12"/>
          </p:nvPr>
        </p:nvSpPr>
        <p:spPr/>
        <p:txBody>
          <a:bodyPr/>
          <a:lstStyle/>
          <a:p>
            <a:pPr>
              <a:defRPr/>
            </a:pPr>
            <a:r>
              <a:rPr lang="en-US" smtClean="0"/>
              <a:t>2017/13/12</a:t>
            </a:r>
            <a:endParaRPr lang="de-DE" dirty="0"/>
          </a:p>
        </p:txBody>
      </p:sp>
      <p:sp>
        <p:nvSpPr>
          <p:cNvPr id="11" name="Textplatzhalter 10"/>
          <p:cNvSpPr>
            <a:spLocks noGrp="1"/>
          </p:cNvSpPr>
          <p:nvPr>
            <p:ph type="body" sz="quarter" idx="13"/>
          </p:nvPr>
        </p:nvSpPr>
        <p:spPr/>
        <p:txBody>
          <a:bodyPr/>
          <a:lstStyle/>
          <a:p>
            <a:r>
              <a:rPr lang="en-US" dirty="0" smtClean="0"/>
              <a:t>Why deep learning?</a:t>
            </a:r>
            <a:endParaRPr lang="en-US" dirty="0"/>
          </a:p>
        </p:txBody>
      </p:sp>
      <p:sp>
        <p:nvSpPr>
          <p:cNvPr id="6" name="Diagonal liegende Ecken des Rechtecks abrunden 5"/>
          <p:cNvSpPr/>
          <p:nvPr/>
        </p:nvSpPr>
        <p:spPr bwMode="gray">
          <a:xfrm>
            <a:off x="-3149600" y="1"/>
            <a:ext cx="3067050" cy="1689652"/>
          </a:xfrm>
          <a:prstGeom prst="round2DiagRect">
            <a:avLst>
              <a:gd name="adj1" fmla="val 5144"/>
              <a:gd name="adj2" fmla="val 0"/>
            </a:avLst>
          </a:prstGeom>
          <a:solidFill>
            <a:schemeClr val="accent3"/>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nchorCtr="0"/>
          <a:lstStyle/>
          <a:p>
            <a:r>
              <a:rPr lang="en-US" sz="1100" b="1" dirty="0" smtClean="0">
                <a:solidFill>
                  <a:schemeClr val="bg1"/>
                </a:solidFill>
                <a:latin typeface="Arial"/>
              </a:rPr>
              <a:t>INFOBOX – Read and delete</a:t>
            </a:r>
          </a:p>
          <a:p>
            <a:endParaRPr lang="en-US" sz="1100" b="1" dirty="0">
              <a:solidFill>
                <a:schemeClr val="bg1"/>
              </a:solidFill>
              <a:latin typeface="Arial"/>
              <a:cs typeface="Arial"/>
            </a:endParaRPr>
          </a:p>
          <a:p>
            <a:pPr marL="174625" indent="-174625">
              <a:buFont typeface="Arial" pitchFamily="34" charset="0"/>
              <a:buChar char="•"/>
            </a:pPr>
            <a:r>
              <a:rPr lang="en-US" sz="1100" b="1" dirty="0" smtClean="0">
                <a:solidFill>
                  <a:schemeClr val="tx1"/>
                </a:solidFill>
                <a:latin typeface="Arial"/>
              </a:rPr>
              <a:t>In the chapter divider, the chapter text is written centered in the text field</a:t>
            </a:r>
          </a:p>
          <a:p>
            <a:pPr marL="174625" indent="-174625">
              <a:buFont typeface="Arial" pitchFamily="34" charset="0"/>
              <a:buChar char="•"/>
            </a:pPr>
            <a:r>
              <a:rPr lang="en-US" sz="1100" b="1" dirty="0" smtClean="0">
                <a:solidFill>
                  <a:schemeClr val="tx1"/>
                </a:solidFill>
                <a:latin typeface="Arial"/>
              </a:rPr>
              <a:t>Please keep chapter names as short as possible, less text and punchy titles are better!</a:t>
            </a:r>
          </a:p>
        </p:txBody>
      </p:sp>
    </p:spTree>
    <p:extLst>
      <p:ext uri="{BB962C8B-B14F-4D97-AF65-F5344CB8AC3E}">
        <p14:creationId xmlns:p14="http://schemas.microsoft.com/office/powerpoint/2010/main" val="6049892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bwMode="gray"/>
        <p:txBody>
          <a:bodyPr/>
          <a:lstStyle/>
          <a:p>
            <a:r>
              <a:rPr lang="en-US" dirty="0" smtClean="0"/>
              <a:t>Task: Separate the green triangles from the blue circles</a:t>
            </a:r>
            <a:endParaRPr lang="de-DE" dirty="0"/>
          </a:p>
        </p:txBody>
      </p:sp>
      <p:sp>
        <p:nvSpPr>
          <p:cNvPr id="12" name="Fußzeilenplatzhalter 11"/>
          <p:cNvSpPr>
            <a:spLocks noGrp="1"/>
          </p:cNvSpPr>
          <p:nvPr>
            <p:ph type="ftr" sz="quarter" idx="10"/>
          </p:nvPr>
        </p:nvSpPr>
        <p:spPr/>
        <p:txBody>
          <a:bodyPr/>
          <a:lstStyle/>
          <a:p>
            <a:pPr>
              <a:defRPr/>
            </a:pPr>
            <a:r>
              <a:rPr lang="en-US" dirty="0" smtClean="0"/>
              <a:t>Practical Deep Learning</a:t>
            </a:r>
            <a:endParaRPr lang="de-DE" dirty="0"/>
          </a:p>
        </p:txBody>
      </p:sp>
      <p:sp>
        <p:nvSpPr>
          <p:cNvPr id="13" name="Foliennummernplatzhalter 12"/>
          <p:cNvSpPr>
            <a:spLocks noGrp="1"/>
          </p:cNvSpPr>
          <p:nvPr>
            <p:ph type="sldNum" sz="quarter" idx="11"/>
          </p:nvPr>
        </p:nvSpPr>
        <p:spPr/>
        <p:txBody>
          <a:bodyPr/>
          <a:lstStyle/>
          <a:p>
            <a:pPr>
              <a:defRPr/>
            </a:pPr>
            <a:fld id="{332EE10F-5C94-4434-AC93-61D0DBAAF269}" type="slidenum">
              <a:rPr lang="de-DE" smtClean="0"/>
              <a:pPr>
                <a:defRPr/>
              </a:pPr>
              <a:t>5</a:t>
            </a:fld>
            <a:endParaRPr lang="de-DE" dirty="0"/>
          </a:p>
        </p:txBody>
      </p:sp>
      <p:sp>
        <p:nvSpPr>
          <p:cNvPr id="2" name="Datumsplatzhalter 1"/>
          <p:cNvSpPr>
            <a:spLocks noGrp="1"/>
          </p:cNvSpPr>
          <p:nvPr>
            <p:ph type="dt" sz="half" idx="12"/>
          </p:nvPr>
        </p:nvSpPr>
        <p:spPr/>
        <p:txBody>
          <a:bodyPr/>
          <a:lstStyle/>
          <a:p>
            <a:pPr>
              <a:defRPr/>
            </a:pPr>
            <a:r>
              <a:rPr lang="en-US" dirty="0" smtClean="0"/>
              <a:t>2017/13/12</a:t>
            </a:r>
            <a:endParaRPr lang="de-DE" dirty="0"/>
          </a:p>
        </p:txBody>
      </p:sp>
      <p:sp>
        <p:nvSpPr>
          <p:cNvPr id="17" name="TextBox 16"/>
          <p:cNvSpPr txBox="1"/>
          <p:nvPr/>
        </p:nvSpPr>
        <p:spPr>
          <a:xfrm>
            <a:off x="1401651" y="4248217"/>
            <a:ext cx="2983216" cy="123111"/>
          </a:xfrm>
          <a:prstGeom prst="rect">
            <a:avLst/>
          </a:prstGeom>
          <a:noFill/>
        </p:spPr>
        <p:txBody>
          <a:bodyPr wrap="square" lIns="0" tIns="0" rIns="0" bIns="0" rtlCol="0">
            <a:spAutoFit/>
          </a:bodyPr>
          <a:lstStyle/>
          <a:p>
            <a:r>
              <a:rPr lang="en-US" sz="800" dirty="0"/>
              <a:t>Source: </a:t>
            </a:r>
            <a:r>
              <a:rPr lang="en-US" sz="800" dirty="0" err="1"/>
              <a:t>Goodfellow</a:t>
            </a:r>
            <a:r>
              <a:rPr lang="en-US" sz="800" dirty="0"/>
              <a:t> et al</a:t>
            </a:r>
            <a:r>
              <a:rPr lang="en-US" sz="800" dirty="0" smtClean="0"/>
              <a:t>.,  Deep Learning, 2016</a:t>
            </a:r>
          </a:p>
        </p:txBody>
      </p:sp>
      <p:pic>
        <p:nvPicPr>
          <p:cNvPr id="4" name="Content Placeholder 3"/>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646457" y="1239602"/>
            <a:ext cx="5103345" cy="2789216"/>
          </a:xfrm>
        </p:spPr>
      </p:pic>
    </p:spTree>
    <p:extLst>
      <p:ext uri="{BB962C8B-B14F-4D97-AF65-F5344CB8AC3E}">
        <p14:creationId xmlns:p14="http://schemas.microsoft.com/office/powerpoint/2010/main" val="10407338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matter…</a:t>
            </a:r>
            <a:endParaRPr lang="en-US" dirty="0"/>
          </a:p>
        </p:txBody>
      </p:sp>
      <p:sp>
        <p:nvSpPr>
          <p:cNvPr id="3" name="Footer Placeholder 2"/>
          <p:cNvSpPr>
            <a:spLocks noGrp="1"/>
          </p:cNvSpPr>
          <p:nvPr>
            <p:ph type="ftr" sz="quarter" idx="10"/>
          </p:nvPr>
        </p:nvSpPr>
        <p:spPr/>
        <p:txBody>
          <a:bodyPr/>
          <a:lstStyle/>
          <a:p>
            <a:r>
              <a:rPr lang="en-US" smtClean="0"/>
              <a:t>Practical Deep Learning</a:t>
            </a:r>
            <a:endParaRPr lang="de-DE" dirty="0"/>
          </a:p>
        </p:txBody>
      </p:sp>
      <p:sp>
        <p:nvSpPr>
          <p:cNvPr id="4" name="Slide Number Placeholder 3"/>
          <p:cNvSpPr>
            <a:spLocks noGrp="1"/>
          </p:cNvSpPr>
          <p:nvPr>
            <p:ph type="sldNum" sz="quarter" idx="11"/>
          </p:nvPr>
        </p:nvSpPr>
        <p:spPr/>
        <p:txBody>
          <a:bodyPr/>
          <a:lstStyle/>
          <a:p>
            <a:fld id="{CAA1D080-129B-CB43-9B9B-B053798F4C9F}" type="slidenum">
              <a:rPr lang="de-DE" smtClean="0"/>
              <a:pPr/>
              <a:t>6</a:t>
            </a:fld>
            <a:endParaRPr lang="de-DE"/>
          </a:p>
        </p:txBody>
      </p:sp>
      <p:sp>
        <p:nvSpPr>
          <p:cNvPr id="5" name="Date Placeholder 4"/>
          <p:cNvSpPr>
            <a:spLocks noGrp="1"/>
          </p:cNvSpPr>
          <p:nvPr>
            <p:ph type="dt" sz="half" idx="12"/>
          </p:nvPr>
        </p:nvSpPr>
        <p:spPr/>
        <p:txBody>
          <a:bodyPr/>
          <a:lstStyle/>
          <a:p>
            <a:r>
              <a:rPr lang="en-US" smtClean="0"/>
              <a:t>2017/13/12</a:t>
            </a:r>
            <a:endParaRPr lang="de-DE"/>
          </a:p>
        </p:txBody>
      </p:sp>
      <p:sp>
        <p:nvSpPr>
          <p:cNvPr id="6" name="Content Placeholder 5"/>
          <p:cNvSpPr>
            <a:spLocks noGrp="1"/>
          </p:cNvSpPr>
          <p:nvPr>
            <p:ph sz="quarter" idx="13"/>
          </p:nvPr>
        </p:nvSpPr>
        <p:spPr/>
        <p:txBody>
          <a:bodyPr/>
          <a:lstStyle/>
          <a:p>
            <a:r>
              <a:rPr lang="en-US" dirty="0" smtClean="0"/>
              <a:t>… so, can’t we just hard code them?</a:t>
            </a:r>
          </a:p>
          <a:p>
            <a:endParaRPr lang="en-US" dirty="0" smtClean="0"/>
          </a:p>
          <a:p>
            <a:endParaRPr lang="en-US" dirty="0"/>
          </a:p>
          <a:p>
            <a:endParaRPr lang="en-US" dirty="0"/>
          </a:p>
          <a:p>
            <a:r>
              <a:rPr lang="en-US" dirty="0" smtClean="0"/>
              <a:t>- </a:t>
            </a:r>
            <a:endParaRPr lang="en-US" dirty="0"/>
          </a:p>
        </p:txBody>
      </p:sp>
      <p:sp>
        <p:nvSpPr>
          <p:cNvPr id="8" name="TextBox 7"/>
          <p:cNvSpPr txBox="1"/>
          <p:nvPr/>
        </p:nvSpPr>
        <p:spPr>
          <a:xfrm>
            <a:off x="872659" y="4314720"/>
            <a:ext cx="2983216" cy="123111"/>
          </a:xfrm>
          <a:prstGeom prst="rect">
            <a:avLst/>
          </a:prstGeom>
          <a:noFill/>
        </p:spPr>
        <p:txBody>
          <a:bodyPr wrap="square" lIns="0" tIns="0" rIns="0" bIns="0" rtlCol="0">
            <a:spAutoFit/>
          </a:bodyPr>
          <a:lstStyle/>
          <a:p>
            <a:r>
              <a:rPr lang="en-US" sz="800" dirty="0"/>
              <a:t>Source: </a:t>
            </a:r>
            <a:r>
              <a:rPr lang="en-US" sz="800" dirty="0" err="1">
                <a:hlinkClick r:id="rId2"/>
              </a:rPr>
              <a:t>Parkhi</a:t>
            </a:r>
            <a:r>
              <a:rPr lang="en-US" sz="800" dirty="0">
                <a:hlinkClick r:id="rId2"/>
              </a:rPr>
              <a:t> et al. </a:t>
            </a:r>
            <a:r>
              <a:rPr lang="en-US" sz="800" dirty="0" smtClean="0">
                <a:hlinkClick r:id="rId2"/>
              </a:rPr>
              <a:t>, The Truth about Cats and Dogs</a:t>
            </a:r>
            <a:r>
              <a:rPr lang="en-US" sz="800" dirty="0" smtClean="0"/>
              <a:t> </a:t>
            </a:r>
            <a:endParaRPr lang="en-US" sz="800" dirty="0">
              <a:effectLst/>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575" y="1390650"/>
            <a:ext cx="7562850" cy="2362200"/>
          </a:xfrm>
          <a:prstGeom prst="rect">
            <a:avLst/>
          </a:prstGeom>
        </p:spPr>
      </p:pic>
    </p:spTree>
    <p:extLst>
      <p:ext uri="{BB962C8B-B14F-4D97-AF65-F5344CB8AC3E}">
        <p14:creationId xmlns:p14="http://schemas.microsoft.com/office/powerpoint/2010/main" val="1997698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bwMode="gray"/>
        <p:txBody>
          <a:bodyPr/>
          <a:lstStyle/>
          <a:p>
            <a:r>
              <a:rPr lang="en-US" dirty="0"/>
              <a:t>Example: </a:t>
            </a:r>
            <a:r>
              <a:rPr lang="en-US" dirty="0" smtClean="0"/>
              <a:t>Learning features </a:t>
            </a:r>
            <a:r>
              <a:rPr lang="en-US" dirty="0"/>
              <a:t>for object classification</a:t>
            </a:r>
            <a:endParaRPr lang="de-DE" dirty="0"/>
          </a:p>
        </p:txBody>
      </p:sp>
      <p:sp>
        <p:nvSpPr>
          <p:cNvPr id="12" name="Fußzeilenplatzhalter 11"/>
          <p:cNvSpPr>
            <a:spLocks noGrp="1"/>
          </p:cNvSpPr>
          <p:nvPr>
            <p:ph type="ftr" sz="quarter" idx="10"/>
          </p:nvPr>
        </p:nvSpPr>
        <p:spPr/>
        <p:txBody>
          <a:bodyPr/>
          <a:lstStyle/>
          <a:p>
            <a:pPr>
              <a:defRPr/>
            </a:pPr>
            <a:r>
              <a:rPr lang="en-US" smtClean="0"/>
              <a:t>Practical Deep Learning</a:t>
            </a:r>
            <a:endParaRPr lang="de-DE" dirty="0"/>
          </a:p>
        </p:txBody>
      </p:sp>
      <p:sp>
        <p:nvSpPr>
          <p:cNvPr id="13" name="Foliennummernplatzhalter 12"/>
          <p:cNvSpPr>
            <a:spLocks noGrp="1"/>
          </p:cNvSpPr>
          <p:nvPr>
            <p:ph type="sldNum" sz="quarter" idx="11"/>
          </p:nvPr>
        </p:nvSpPr>
        <p:spPr/>
        <p:txBody>
          <a:bodyPr/>
          <a:lstStyle/>
          <a:p>
            <a:pPr>
              <a:defRPr/>
            </a:pPr>
            <a:fld id="{332EE10F-5C94-4434-AC93-61D0DBAAF269}" type="slidenum">
              <a:rPr lang="de-DE" smtClean="0"/>
              <a:pPr>
                <a:defRPr/>
              </a:pPr>
              <a:t>7</a:t>
            </a:fld>
            <a:endParaRPr lang="de-DE" dirty="0"/>
          </a:p>
        </p:txBody>
      </p:sp>
      <p:sp>
        <p:nvSpPr>
          <p:cNvPr id="2" name="Datumsplatzhalter 1"/>
          <p:cNvSpPr>
            <a:spLocks noGrp="1"/>
          </p:cNvSpPr>
          <p:nvPr>
            <p:ph type="dt" sz="half" idx="12"/>
          </p:nvPr>
        </p:nvSpPr>
        <p:spPr/>
        <p:txBody>
          <a:bodyPr/>
          <a:lstStyle/>
          <a:p>
            <a:pPr>
              <a:defRPr/>
            </a:pPr>
            <a:r>
              <a:rPr lang="en-US" smtClean="0"/>
              <a:t>2017/13/12</a:t>
            </a:r>
            <a:endParaRPr lang="de-DE"/>
          </a:p>
        </p:txBody>
      </p:sp>
      <p:pic>
        <p:nvPicPr>
          <p:cNvPr id="16" name="Content Placeholder 15"/>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842847" y="939859"/>
            <a:ext cx="4252832" cy="3271838"/>
          </a:xfrm>
        </p:spPr>
      </p:pic>
      <p:sp>
        <p:nvSpPr>
          <p:cNvPr id="17" name="TextBox 16"/>
          <p:cNvSpPr txBox="1"/>
          <p:nvPr/>
        </p:nvSpPr>
        <p:spPr>
          <a:xfrm>
            <a:off x="1401651" y="4248217"/>
            <a:ext cx="2983216" cy="123111"/>
          </a:xfrm>
          <a:prstGeom prst="rect">
            <a:avLst/>
          </a:prstGeom>
          <a:noFill/>
        </p:spPr>
        <p:txBody>
          <a:bodyPr wrap="square" lIns="0" tIns="0" rIns="0" bIns="0" rtlCol="0">
            <a:spAutoFit/>
          </a:bodyPr>
          <a:lstStyle/>
          <a:p>
            <a:r>
              <a:rPr lang="en-US" sz="800" dirty="0"/>
              <a:t>Source: </a:t>
            </a:r>
            <a:r>
              <a:rPr lang="en-US" sz="800" dirty="0" err="1"/>
              <a:t>Goodfellow</a:t>
            </a:r>
            <a:r>
              <a:rPr lang="en-US" sz="800" dirty="0"/>
              <a:t> et al</a:t>
            </a:r>
            <a:r>
              <a:rPr lang="en-US" sz="800" dirty="0" smtClean="0"/>
              <a:t>.,  Deep Learning, 2016</a:t>
            </a:r>
          </a:p>
        </p:txBody>
      </p:sp>
    </p:spTree>
    <p:extLst>
      <p:ext uri="{BB962C8B-B14F-4D97-AF65-F5344CB8AC3E}">
        <p14:creationId xmlns:p14="http://schemas.microsoft.com/office/powerpoint/2010/main" val="1749488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a:prstGeom prst="rect">
            <a:avLst/>
          </a:prstGeom>
        </p:spPr>
        <p:txBody>
          <a:bodyPr>
            <a:normAutofit/>
          </a:bodyPr>
          <a:lstStyle/>
          <a:p>
            <a:r>
              <a:rPr lang="de-DE" dirty="0" smtClean="0"/>
              <a:t>Deep learning vs. </a:t>
            </a:r>
            <a:r>
              <a:rPr lang="de-DE" dirty="0"/>
              <a:t>m</a:t>
            </a:r>
            <a:r>
              <a:rPr lang="de-DE" dirty="0" smtClean="0"/>
              <a:t>achine learning</a:t>
            </a:r>
            <a:endParaRPr lang="de-DE" dirty="0"/>
          </a:p>
        </p:txBody>
      </p:sp>
      <p:sp>
        <p:nvSpPr>
          <p:cNvPr id="21" name="Fußzeilenplatzhalter 20"/>
          <p:cNvSpPr>
            <a:spLocks noGrp="1"/>
          </p:cNvSpPr>
          <p:nvPr>
            <p:ph type="ftr" sz="quarter" idx="10"/>
          </p:nvPr>
        </p:nvSpPr>
        <p:spPr/>
        <p:txBody>
          <a:bodyPr/>
          <a:lstStyle/>
          <a:p>
            <a:pPr>
              <a:defRPr/>
            </a:pPr>
            <a:r>
              <a:rPr lang="en-US" smtClean="0"/>
              <a:t>Practical Deep Learning</a:t>
            </a:r>
            <a:endParaRPr lang="de-DE" dirty="0"/>
          </a:p>
        </p:txBody>
      </p:sp>
      <p:sp>
        <p:nvSpPr>
          <p:cNvPr id="22" name="Foliennummernplatzhalter 21"/>
          <p:cNvSpPr>
            <a:spLocks noGrp="1"/>
          </p:cNvSpPr>
          <p:nvPr>
            <p:ph type="sldNum" sz="quarter" idx="11"/>
          </p:nvPr>
        </p:nvSpPr>
        <p:spPr/>
        <p:txBody>
          <a:bodyPr/>
          <a:lstStyle/>
          <a:p>
            <a:pPr>
              <a:defRPr/>
            </a:pPr>
            <a:fld id="{9A0EBD3E-0325-4097-A906-2CE41E576572}" type="slidenum">
              <a:rPr lang="de-DE" smtClean="0"/>
              <a:pPr>
                <a:defRPr/>
              </a:pPr>
              <a:t>8</a:t>
            </a:fld>
            <a:endParaRPr lang="de-DE" dirty="0"/>
          </a:p>
        </p:txBody>
      </p:sp>
      <p:sp>
        <p:nvSpPr>
          <p:cNvPr id="18" name="Datumsplatzhalter 17"/>
          <p:cNvSpPr>
            <a:spLocks noGrp="1"/>
          </p:cNvSpPr>
          <p:nvPr>
            <p:ph type="dt" sz="half" idx="12"/>
          </p:nvPr>
        </p:nvSpPr>
        <p:spPr/>
        <p:txBody>
          <a:bodyPr/>
          <a:lstStyle/>
          <a:p>
            <a:pPr>
              <a:defRPr/>
            </a:pPr>
            <a:r>
              <a:rPr lang="en-US" smtClean="0"/>
              <a:t>2017/13/12</a:t>
            </a:r>
            <a:endParaRPr lang="de-DE"/>
          </a:p>
        </p:txBody>
      </p:sp>
      <p:grpSp>
        <p:nvGrpSpPr>
          <p:cNvPr id="2052" name="Gruppierung 2051"/>
          <p:cNvGrpSpPr/>
          <p:nvPr/>
        </p:nvGrpSpPr>
        <p:grpSpPr>
          <a:xfrm>
            <a:off x="760385" y="927100"/>
            <a:ext cx="2484000" cy="3271838"/>
            <a:chOff x="682625" y="927100"/>
            <a:chExt cx="2484000" cy="3271838"/>
          </a:xfrm>
        </p:grpSpPr>
        <p:sp>
          <p:nvSpPr>
            <p:cNvPr id="7" name="Rechteck 6"/>
            <p:cNvSpPr/>
            <p:nvPr/>
          </p:nvSpPr>
          <p:spPr bwMode="gray">
            <a:xfrm>
              <a:off x="682625" y="927100"/>
              <a:ext cx="2484000" cy="488496"/>
            </a:xfrm>
            <a:prstGeom prst="rect">
              <a:avLst/>
            </a:prstGeom>
            <a:gradFill flip="none" rotWithShape="1">
              <a:gsLst>
                <a:gs pos="0">
                  <a:schemeClr val="bg1">
                    <a:lumMod val="95000"/>
                  </a:schemeClr>
                </a:gs>
                <a:gs pos="100000">
                  <a:schemeClr val="bg1">
                    <a:lumMod val="50000"/>
                  </a:scheme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de-DE" sz="1500" b="1" dirty="0" smtClean="0">
                  <a:solidFill>
                    <a:srgbClr val="535353"/>
                  </a:solidFill>
                  <a:latin typeface="Arial"/>
                </a:rPr>
                <a:t>Pre-ML programs</a:t>
              </a:r>
            </a:p>
          </p:txBody>
        </p:sp>
        <p:sp>
          <p:nvSpPr>
            <p:cNvPr id="34" name="Inhaltsplatzhalter 6"/>
            <p:cNvSpPr txBox="1">
              <a:spLocks/>
            </p:cNvSpPr>
            <p:nvPr/>
          </p:nvSpPr>
          <p:spPr bwMode="gray">
            <a:xfrm>
              <a:off x="682625" y="1468922"/>
              <a:ext cx="2480830" cy="2730016"/>
            </a:xfrm>
            <a:prstGeom prst="rect">
              <a:avLst/>
            </a:prstGeom>
            <a:solidFill>
              <a:schemeClr val="tx1">
                <a:lumMod val="20000"/>
                <a:lumOff val="80000"/>
              </a:schemeClr>
            </a:solidFill>
            <a:ln>
              <a:noFill/>
            </a:ln>
          </p:spPr>
          <p:txBody>
            <a:bodyPr lIns="108000" tIns="108000" rIns="108000" bIns="108000"/>
            <a:lstStyle>
              <a:lvl1pPr marL="0" indent="0" algn="l" defTabSz="914400" rtl="0" eaLnBrk="1" latinLnBrk="0" hangingPunct="1">
                <a:spcBef>
                  <a:spcPts val="1200"/>
                </a:spcBef>
                <a:buClr>
                  <a:schemeClr val="accent1"/>
                </a:buClr>
                <a:buFontTx/>
                <a:buNone/>
                <a:defRPr sz="2000" kern="1200">
                  <a:solidFill>
                    <a:schemeClr val="tx1"/>
                  </a:solidFill>
                  <a:latin typeface="+mn-lt"/>
                  <a:ea typeface="+mn-ea"/>
                  <a:cs typeface="+mn-cs"/>
                </a:defRPr>
              </a:lvl1pPr>
              <a:lvl2pPr marL="271463" indent="-270000" algn="l" defTabSz="914400" rtl="0" eaLnBrk="1" latinLnBrk="0" hangingPunct="1">
                <a:spcBef>
                  <a:spcPts val="1200"/>
                </a:spcBef>
                <a:buClr>
                  <a:schemeClr val="accent2"/>
                </a:buClr>
                <a:buFont typeface="Wingdings" pitchFamily="2" charset="2"/>
                <a:buChar char="§"/>
                <a:defRPr sz="2000" kern="1200">
                  <a:solidFill>
                    <a:schemeClr val="tx1"/>
                  </a:solidFill>
                  <a:latin typeface="+mn-lt"/>
                  <a:ea typeface="+mn-ea"/>
                  <a:cs typeface="+mn-cs"/>
                </a:defRPr>
              </a:lvl2pPr>
              <a:lvl3pPr marL="540000" indent="-270000" algn="l" defTabSz="914400" rtl="0" eaLnBrk="1" latinLnBrk="0" hangingPunct="1">
                <a:spcBef>
                  <a:spcPts val="300"/>
                </a:spcBef>
                <a:buClr>
                  <a:schemeClr val="tx1"/>
                </a:buClr>
                <a:buFont typeface="Wingdings" pitchFamily="2" charset="2"/>
                <a:buChar char="§"/>
                <a:defRPr sz="1800" kern="1200">
                  <a:solidFill>
                    <a:schemeClr val="tx1"/>
                  </a:solidFill>
                  <a:latin typeface="+mn-lt"/>
                  <a:ea typeface="+mn-ea"/>
                  <a:cs typeface="+mn-cs"/>
                </a:defRPr>
              </a:lvl3pPr>
              <a:lvl4pPr marL="810000" indent="-270000" algn="l" defTabSz="914400" rtl="0" eaLnBrk="1" latinLnBrk="0" hangingPunct="1">
                <a:spcBef>
                  <a:spcPts val="300"/>
                </a:spcBef>
                <a:buClr>
                  <a:schemeClr val="accent2"/>
                </a:buClr>
                <a:buFont typeface="Segoe UI" pitchFamily="34" charset="0"/>
                <a:buChar char="-"/>
                <a:defRPr sz="1800" kern="1200">
                  <a:solidFill>
                    <a:schemeClr val="tx1"/>
                  </a:solidFill>
                  <a:latin typeface="+mn-lt"/>
                  <a:ea typeface="+mn-ea"/>
                  <a:cs typeface="+mn-cs"/>
                </a:defRPr>
              </a:lvl4pPr>
              <a:lvl5pPr marL="1080000" indent="-270000" algn="l" defTabSz="900113" rtl="0" eaLnBrk="1" latinLnBrk="0" hangingPunct="1">
                <a:spcBef>
                  <a:spcPts val="300"/>
                </a:spcBef>
                <a:buClr>
                  <a:schemeClr val="tx1"/>
                </a:buClr>
                <a:buFont typeface="Segoe UI" pitchFamily="34" charset="0"/>
                <a:buChar char="-"/>
                <a:defRPr sz="1800" kern="1200">
                  <a:solidFill>
                    <a:schemeClr val="tx1"/>
                  </a:solidFill>
                  <a:latin typeface="+mn-lt"/>
                  <a:ea typeface="+mn-ea"/>
                  <a:cs typeface="+mn-cs"/>
                </a:defRPr>
              </a:lvl5pPr>
              <a:lvl6pPr marL="1347788" indent="-271463" algn="l" defTabSz="914400" rtl="0" eaLnBrk="1" latinLnBrk="0" hangingPunct="1">
                <a:spcBef>
                  <a:spcPts val="300"/>
                </a:spcBef>
                <a:buClr>
                  <a:schemeClr val="accent2"/>
                </a:buClr>
                <a:buFont typeface="Segoe UI" pitchFamily="34" charset="0"/>
                <a:buChar char="&gt;"/>
                <a:defRPr sz="1800" kern="1200">
                  <a:solidFill>
                    <a:schemeClr val="tx1"/>
                  </a:solidFill>
                  <a:latin typeface="+mn-lt"/>
                  <a:ea typeface="+mn-ea"/>
                  <a:cs typeface="+mn-cs"/>
                </a:defRPr>
              </a:lvl6pPr>
              <a:lvl7pPr marL="1617663" indent="-271463" algn="l" defTabSz="914400" rtl="0" eaLnBrk="1" latinLnBrk="0" hangingPunct="1">
                <a:spcBef>
                  <a:spcPts val="300"/>
                </a:spcBef>
                <a:buClr>
                  <a:schemeClr val="tx1"/>
                </a:buClr>
                <a:buFont typeface="Segoe UI" pitchFamily="34" charset="0"/>
                <a:buChar char="&gt;"/>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Clr>
                  <a:srgbClr val="666666"/>
                </a:buClr>
                <a:buSzPct val="120000"/>
                <a:buNone/>
              </a:pPr>
              <a:r>
                <a:rPr lang="en-US" sz="1500" dirty="0" smtClean="0">
                  <a:solidFill>
                    <a:schemeClr val="accent2"/>
                  </a:solidFill>
                  <a:latin typeface="Arial"/>
                </a:rPr>
                <a:t>in: </a:t>
              </a:r>
              <a:r>
                <a:rPr lang="en-US" sz="1500" dirty="0" smtClean="0">
                  <a:latin typeface="Arial"/>
                </a:rPr>
                <a:t>data</a:t>
              </a:r>
              <a:endParaRPr lang="en-US" sz="1500" dirty="0">
                <a:latin typeface="Arial"/>
              </a:endParaRPr>
            </a:p>
            <a:p>
              <a:pPr marL="0" lvl="1" indent="0">
                <a:buClr>
                  <a:srgbClr val="666666"/>
                </a:buClr>
                <a:buSzPct val="120000"/>
                <a:buNone/>
              </a:pPr>
              <a:r>
                <a:rPr lang="en-US" sz="1500" dirty="0" smtClean="0">
                  <a:solidFill>
                    <a:schemeClr val="accent2"/>
                  </a:solidFill>
                  <a:latin typeface="Arial"/>
                </a:rPr>
                <a:t>in: </a:t>
              </a:r>
              <a:r>
                <a:rPr lang="en-US" sz="1500" dirty="0">
                  <a:latin typeface="Arial"/>
                </a:rPr>
                <a:t>rules</a:t>
              </a:r>
            </a:p>
            <a:p>
              <a:pPr marL="0" lvl="1" indent="0">
                <a:buClr>
                  <a:srgbClr val="666666"/>
                </a:buClr>
                <a:buSzPct val="120000"/>
                <a:buNone/>
              </a:pPr>
              <a:r>
                <a:rPr lang="en-US" sz="1500" dirty="0" smtClean="0">
                  <a:solidFill>
                    <a:schemeClr val="accent2"/>
                  </a:solidFill>
                  <a:latin typeface="Arial"/>
                </a:rPr>
                <a:t>out</a:t>
              </a:r>
              <a:r>
                <a:rPr lang="en-US" sz="1500" dirty="0" smtClean="0">
                  <a:latin typeface="Arial"/>
                </a:rPr>
                <a:t>: conclusion</a:t>
              </a:r>
              <a:endParaRPr lang="de-CH" sz="1300" dirty="0" smtClean="0">
                <a:latin typeface="Arial"/>
              </a:endParaRPr>
            </a:p>
          </p:txBody>
        </p:sp>
      </p:grpSp>
      <p:grpSp>
        <p:nvGrpSpPr>
          <p:cNvPr id="2051" name="Gruppierung 2050"/>
          <p:cNvGrpSpPr/>
          <p:nvPr/>
        </p:nvGrpSpPr>
        <p:grpSpPr>
          <a:xfrm>
            <a:off x="3533187" y="927100"/>
            <a:ext cx="2484000" cy="3271838"/>
            <a:chOff x="3436601" y="927100"/>
            <a:chExt cx="2484000" cy="3271838"/>
          </a:xfrm>
        </p:grpSpPr>
        <p:sp>
          <p:nvSpPr>
            <p:cNvPr id="37" name="Rechteck 36"/>
            <p:cNvSpPr/>
            <p:nvPr/>
          </p:nvSpPr>
          <p:spPr bwMode="gray">
            <a:xfrm>
              <a:off x="3436601" y="927100"/>
              <a:ext cx="2484000" cy="488496"/>
            </a:xfrm>
            <a:prstGeom prst="rect">
              <a:avLst/>
            </a:prstGeom>
            <a:gradFill flip="none" rotWithShape="1">
              <a:gsLst>
                <a:gs pos="0">
                  <a:schemeClr val="bg1">
                    <a:lumMod val="95000"/>
                  </a:schemeClr>
                </a:gs>
                <a:gs pos="100000">
                  <a:schemeClr val="bg1">
                    <a:lumMod val="50000"/>
                  </a:scheme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de-DE" sz="1500" b="1" dirty="0" smtClean="0">
                  <a:solidFill>
                    <a:srgbClr val="535353"/>
                  </a:solidFill>
                  <a:latin typeface="Arial"/>
                </a:rPr>
                <a:t>Machine Learning (ML)</a:t>
              </a:r>
            </a:p>
          </p:txBody>
        </p:sp>
        <p:sp>
          <p:nvSpPr>
            <p:cNvPr id="38" name="Inhaltsplatzhalter 6"/>
            <p:cNvSpPr txBox="1">
              <a:spLocks/>
            </p:cNvSpPr>
            <p:nvPr/>
          </p:nvSpPr>
          <p:spPr bwMode="gray">
            <a:xfrm>
              <a:off x="3436601" y="1468922"/>
              <a:ext cx="2480830" cy="2730016"/>
            </a:xfrm>
            <a:prstGeom prst="rect">
              <a:avLst/>
            </a:prstGeom>
            <a:solidFill>
              <a:schemeClr val="tx1">
                <a:lumMod val="20000"/>
                <a:lumOff val="80000"/>
              </a:schemeClr>
            </a:solidFill>
            <a:ln>
              <a:noFill/>
            </a:ln>
          </p:spPr>
          <p:txBody>
            <a:bodyPr lIns="108000" tIns="108000" rIns="108000" bIns="108000"/>
            <a:lstStyle>
              <a:lvl1pPr marL="0" indent="0" algn="l" defTabSz="914400" rtl="0" eaLnBrk="1" latinLnBrk="0" hangingPunct="1">
                <a:spcBef>
                  <a:spcPts val="1200"/>
                </a:spcBef>
                <a:buClr>
                  <a:schemeClr val="accent1"/>
                </a:buClr>
                <a:buFontTx/>
                <a:buNone/>
                <a:defRPr sz="2000" kern="1200">
                  <a:solidFill>
                    <a:schemeClr val="tx1"/>
                  </a:solidFill>
                  <a:latin typeface="+mn-lt"/>
                  <a:ea typeface="+mn-ea"/>
                  <a:cs typeface="+mn-cs"/>
                </a:defRPr>
              </a:lvl1pPr>
              <a:lvl2pPr marL="271463" indent="-270000" algn="l" defTabSz="914400" rtl="0" eaLnBrk="1" latinLnBrk="0" hangingPunct="1">
                <a:spcBef>
                  <a:spcPts val="1200"/>
                </a:spcBef>
                <a:buClr>
                  <a:schemeClr val="accent2"/>
                </a:buClr>
                <a:buFont typeface="Wingdings" pitchFamily="2" charset="2"/>
                <a:buChar char="§"/>
                <a:defRPr sz="2000" kern="1200">
                  <a:solidFill>
                    <a:schemeClr val="tx1"/>
                  </a:solidFill>
                  <a:latin typeface="+mn-lt"/>
                  <a:ea typeface="+mn-ea"/>
                  <a:cs typeface="+mn-cs"/>
                </a:defRPr>
              </a:lvl2pPr>
              <a:lvl3pPr marL="540000" indent="-270000" algn="l" defTabSz="914400" rtl="0" eaLnBrk="1" latinLnBrk="0" hangingPunct="1">
                <a:spcBef>
                  <a:spcPts val="300"/>
                </a:spcBef>
                <a:buClr>
                  <a:schemeClr val="tx1"/>
                </a:buClr>
                <a:buFont typeface="Wingdings" pitchFamily="2" charset="2"/>
                <a:buChar char="§"/>
                <a:defRPr sz="1800" kern="1200">
                  <a:solidFill>
                    <a:schemeClr val="tx1"/>
                  </a:solidFill>
                  <a:latin typeface="+mn-lt"/>
                  <a:ea typeface="+mn-ea"/>
                  <a:cs typeface="+mn-cs"/>
                </a:defRPr>
              </a:lvl3pPr>
              <a:lvl4pPr marL="810000" indent="-270000" algn="l" defTabSz="914400" rtl="0" eaLnBrk="1" latinLnBrk="0" hangingPunct="1">
                <a:spcBef>
                  <a:spcPts val="300"/>
                </a:spcBef>
                <a:buClr>
                  <a:schemeClr val="accent2"/>
                </a:buClr>
                <a:buFont typeface="Segoe UI" pitchFamily="34" charset="0"/>
                <a:buChar char="-"/>
                <a:defRPr sz="1800" kern="1200">
                  <a:solidFill>
                    <a:schemeClr val="tx1"/>
                  </a:solidFill>
                  <a:latin typeface="+mn-lt"/>
                  <a:ea typeface="+mn-ea"/>
                  <a:cs typeface="+mn-cs"/>
                </a:defRPr>
              </a:lvl4pPr>
              <a:lvl5pPr marL="1080000" indent="-270000" algn="l" defTabSz="900113" rtl="0" eaLnBrk="1" latinLnBrk="0" hangingPunct="1">
                <a:spcBef>
                  <a:spcPts val="300"/>
                </a:spcBef>
                <a:buClr>
                  <a:schemeClr val="tx1"/>
                </a:buClr>
                <a:buFont typeface="Segoe UI" pitchFamily="34" charset="0"/>
                <a:buChar char="-"/>
                <a:defRPr sz="1800" kern="1200">
                  <a:solidFill>
                    <a:schemeClr val="tx1"/>
                  </a:solidFill>
                  <a:latin typeface="+mn-lt"/>
                  <a:ea typeface="+mn-ea"/>
                  <a:cs typeface="+mn-cs"/>
                </a:defRPr>
              </a:lvl5pPr>
              <a:lvl6pPr marL="1347788" indent="-271463" algn="l" defTabSz="914400" rtl="0" eaLnBrk="1" latinLnBrk="0" hangingPunct="1">
                <a:spcBef>
                  <a:spcPts val="300"/>
                </a:spcBef>
                <a:buClr>
                  <a:schemeClr val="accent2"/>
                </a:buClr>
                <a:buFont typeface="Segoe UI" pitchFamily="34" charset="0"/>
                <a:buChar char="&gt;"/>
                <a:defRPr sz="1800" kern="1200">
                  <a:solidFill>
                    <a:schemeClr val="tx1"/>
                  </a:solidFill>
                  <a:latin typeface="+mn-lt"/>
                  <a:ea typeface="+mn-ea"/>
                  <a:cs typeface="+mn-cs"/>
                </a:defRPr>
              </a:lvl6pPr>
              <a:lvl7pPr marL="1617663" indent="-271463" algn="l" defTabSz="914400" rtl="0" eaLnBrk="1" latinLnBrk="0" hangingPunct="1">
                <a:spcBef>
                  <a:spcPts val="300"/>
                </a:spcBef>
                <a:buClr>
                  <a:schemeClr val="tx1"/>
                </a:buClr>
                <a:buFont typeface="Segoe UI" pitchFamily="34" charset="0"/>
                <a:buChar char="&gt;"/>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Clr>
                  <a:srgbClr val="666666"/>
                </a:buClr>
                <a:buSzPct val="120000"/>
                <a:buNone/>
              </a:pPr>
              <a:r>
                <a:rPr lang="en-US" sz="1500" dirty="0" smtClean="0">
                  <a:solidFill>
                    <a:schemeClr val="accent2"/>
                  </a:solidFill>
                  <a:latin typeface="Arial"/>
                </a:rPr>
                <a:t>in: </a:t>
              </a:r>
              <a:r>
                <a:rPr lang="en-US" sz="1500" dirty="0">
                  <a:latin typeface="Arial"/>
                </a:rPr>
                <a:t>data</a:t>
              </a:r>
            </a:p>
            <a:p>
              <a:pPr marL="0" lvl="1" indent="0">
                <a:buClr>
                  <a:srgbClr val="666666"/>
                </a:buClr>
                <a:buSzPct val="120000"/>
                <a:buNone/>
              </a:pPr>
              <a:r>
                <a:rPr lang="en-US" sz="1500" dirty="0" smtClean="0">
                  <a:solidFill>
                    <a:schemeClr val="accent2"/>
                  </a:solidFill>
                  <a:latin typeface="Arial"/>
                </a:rPr>
                <a:t>learn: </a:t>
              </a:r>
              <a:r>
                <a:rPr lang="en-US" sz="1500" dirty="0">
                  <a:latin typeface="Arial"/>
                </a:rPr>
                <a:t>mappings/functions</a:t>
              </a:r>
            </a:p>
            <a:p>
              <a:pPr marL="0" lvl="1" indent="0">
                <a:buClr>
                  <a:srgbClr val="666666"/>
                </a:buClr>
                <a:buSzPct val="120000"/>
                <a:buNone/>
              </a:pPr>
              <a:r>
                <a:rPr lang="en-US" sz="1500" dirty="0" smtClean="0">
                  <a:solidFill>
                    <a:schemeClr val="accent2"/>
                  </a:solidFill>
                  <a:latin typeface="Arial"/>
                </a:rPr>
                <a:t>out: </a:t>
              </a:r>
              <a:r>
                <a:rPr lang="en-US" sz="1500" dirty="0" smtClean="0">
                  <a:latin typeface="Arial"/>
                </a:rPr>
                <a:t>conclusion</a:t>
              </a:r>
              <a:endParaRPr lang="de-CH" sz="1300" dirty="0" smtClean="0">
                <a:latin typeface="Arial"/>
              </a:endParaRPr>
            </a:p>
          </p:txBody>
        </p:sp>
      </p:grpSp>
      <p:grpSp>
        <p:nvGrpSpPr>
          <p:cNvPr id="2049" name="Gruppierung 2048"/>
          <p:cNvGrpSpPr/>
          <p:nvPr/>
        </p:nvGrpSpPr>
        <p:grpSpPr>
          <a:xfrm>
            <a:off x="6305988" y="927100"/>
            <a:ext cx="2484000" cy="3271838"/>
            <a:chOff x="6305988" y="927100"/>
            <a:chExt cx="2484000" cy="3271838"/>
          </a:xfrm>
        </p:grpSpPr>
        <p:sp>
          <p:nvSpPr>
            <p:cNvPr id="43" name="Rechteck 42"/>
            <p:cNvSpPr/>
            <p:nvPr/>
          </p:nvSpPr>
          <p:spPr bwMode="gray">
            <a:xfrm>
              <a:off x="6305988" y="927100"/>
              <a:ext cx="2484000" cy="488496"/>
            </a:xfrm>
            <a:prstGeom prst="rect">
              <a:avLst/>
            </a:prstGeom>
            <a:gradFill flip="none" rotWithShape="1">
              <a:gsLst>
                <a:gs pos="0">
                  <a:schemeClr val="bg1">
                    <a:lumMod val="95000"/>
                  </a:schemeClr>
                </a:gs>
                <a:gs pos="100000">
                  <a:schemeClr val="bg1">
                    <a:lumMod val="50000"/>
                  </a:scheme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de-DE" sz="1500" b="1" dirty="0" smtClean="0">
                  <a:solidFill>
                    <a:srgbClr val="535353"/>
                  </a:solidFill>
                  <a:latin typeface="Arial"/>
                </a:rPr>
                <a:t>Deep Learning (DL)</a:t>
              </a:r>
            </a:p>
          </p:txBody>
        </p:sp>
        <p:sp>
          <p:nvSpPr>
            <p:cNvPr id="44" name="Inhaltsplatzhalter 6"/>
            <p:cNvSpPr txBox="1">
              <a:spLocks/>
            </p:cNvSpPr>
            <p:nvPr/>
          </p:nvSpPr>
          <p:spPr bwMode="gray">
            <a:xfrm>
              <a:off x="6305988" y="1468922"/>
              <a:ext cx="2480830" cy="2730016"/>
            </a:xfrm>
            <a:prstGeom prst="rect">
              <a:avLst/>
            </a:prstGeom>
            <a:solidFill>
              <a:schemeClr val="tx1">
                <a:lumMod val="20000"/>
                <a:lumOff val="80000"/>
              </a:schemeClr>
            </a:solidFill>
            <a:ln>
              <a:noFill/>
            </a:ln>
          </p:spPr>
          <p:txBody>
            <a:bodyPr lIns="108000" tIns="108000" rIns="108000" bIns="108000"/>
            <a:lstStyle>
              <a:lvl1pPr marL="0" indent="0" algn="l" defTabSz="914400" rtl="0" eaLnBrk="1" latinLnBrk="0" hangingPunct="1">
                <a:spcBef>
                  <a:spcPts val="1200"/>
                </a:spcBef>
                <a:buClr>
                  <a:schemeClr val="accent1"/>
                </a:buClr>
                <a:buFontTx/>
                <a:buNone/>
                <a:defRPr sz="2000" kern="1200">
                  <a:solidFill>
                    <a:schemeClr val="tx1"/>
                  </a:solidFill>
                  <a:latin typeface="+mn-lt"/>
                  <a:ea typeface="+mn-ea"/>
                  <a:cs typeface="+mn-cs"/>
                </a:defRPr>
              </a:lvl1pPr>
              <a:lvl2pPr marL="271463" indent="-270000" algn="l" defTabSz="914400" rtl="0" eaLnBrk="1" latinLnBrk="0" hangingPunct="1">
                <a:spcBef>
                  <a:spcPts val="1200"/>
                </a:spcBef>
                <a:buClr>
                  <a:schemeClr val="accent2"/>
                </a:buClr>
                <a:buFont typeface="Wingdings" pitchFamily="2" charset="2"/>
                <a:buChar char="§"/>
                <a:defRPr sz="2000" kern="1200">
                  <a:solidFill>
                    <a:schemeClr val="tx1"/>
                  </a:solidFill>
                  <a:latin typeface="+mn-lt"/>
                  <a:ea typeface="+mn-ea"/>
                  <a:cs typeface="+mn-cs"/>
                </a:defRPr>
              </a:lvl2pPr>
              <a:lvl3pPr marL="540000" indent="-270000" algn="l" defTabSz="914400" rtl="0" eaLnBrk="1" latinLnBrk="0" hangingPunct="1">
                <a:spcBef>
                  <a:spcPts val="300"/>
                </a:spcBef>
                <a:buClr>
                  <a:schemeClr val="tx1"/>
                </a:buClr>
                <a:buFont typeface="Wingdings" pitchFamily="2" charset="2"/>
                <a:buChar char="§"/>
                <a:defRPr sz="1800" kern="1200">
                  <a:solidFill>
                    <a:schemeClr val="tx1"/>
                  </a:solidFill>
                  <a:latin typeface="+mn-lt"/>
                  <a:ea typeface="+mn-ea"/>
                  <a:cs typeface="+mn-cs"/>
                </a:defRPr>
              </a:lvl3pPr>
              <a:lvl4pPr marL="810000" indent="-270000" algn="l" defTabSz="914400" rtl="0" eaLnBrk="1" latinLnBrk="0" hangingPunct="1">
                <a:spcBef>
                  <a:spcPts val="300"/>
                </a:spcBef>
                <a:buClr>
                  <a:schemeClr val="accent2"/>
                </a:buClr>
                <a:buFont typeface="Segoe UI" pitchFamily="34" charset="0"/>
                <a:buChar char="-"/>
                <a:defRPr sz="1800" kern="1200">
                  <a:solidFill>
                    <a:schemeClr val="tx1"/>
                  </a:solidFill>
                  <a:latin typeface="+mn-lt"/>
                  <a:ea typeface="+mn-ea"/>
                  <a:cs typeface="+mn-cs"/>
                </a:defRPr>
              </a:lvl4pPr>
              <a:lvl5pPr marL="1080000" indent="-270000" algn="l" defTabSz="900113" rtl="0" eaLnBrk="1" latinLnBrk="0" hangingPunct="1">
                <a:spcBef>
                  <a:spcPts val="300"/>
                </a:spcBef>
                <a:buClr>
                  <a:schemeClr val="tx1"/>
                </a:buClr>
                <a:buFont typeface="Segoe UI" pitchFamily="34" charset="0"/>
                <a:buChar char="-"/>
                <a:defRPr sz="1800" kern="1200">
                  <a:solidFill>
                    <a:schemeClr val="tx1"/>
                  </a:solidFill>
                  <a:latin typeface="+mn-lt"/>
                  <a:ea typeface="+mn-ea"/>
                  <a:cs typeface="+mn-cs"/>
                </a:defRPr>
              </a:lvl5pPr>
              <a:lvl6pPr marL="1347788" indent="-271463" algn="l" defTabSz="914400" rtl="0" eaLnBrk="1" latinLnBrk="0" hangingPunct="1">
                <a:spcBef>
                  <a:spcPts val="300"/>
                </a:spcBef>
                <a:buClr>
                  <a:schemeClr val="accent2"/>
                </a:buClr>
                <a:buFont typeface="Segoe UI" pitchFamily="34" charset="0"/>
                <a:buChar char="&gt;"/>
                <a:defRPr sz="1800" kern="1200">
                  <a:solidFill>
                    <a:schemeClr val="tx1"/>
                  </a:solidFill>
                  <a:latin typeface="+mn-lt"/>
                  <a:ea typeface="+mn-ea"/>
                  <a:cs typeface="+mn-cs"/>
                </a:defRPr>
              </a:lvl6pPr>
              <a:lvl7pPr marL="1617663" indent="-271463" algn="l" defTabSz="914400" rtl="0" eaLnBrk="1" latinLnBrk="0" hangingPunct="1">
                <a:spcBef>
                  <a:spcPts val="300"/>
                </a:spcBef>
                <a:buClr>
                  <a:schemeClr val="tx1"/>
                </a:buClr>
                <a:buFont typeface="Segoe UI" pitchFamily="34" charset="0"/>
                <a:buChar char="&gt;"/>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Clr>
                  <a:srgbClr val="666666"/>
                </a:buClr>
                <a:buSzPct val="120000"/>
                <a:buNone/>
              </a:pPr>
              <a:r>
                <a:rPr lang="en-US" sz="1500" dirty="0">
                  <a:solidFill>
                    <a:schemeClr val="accent2"/>
                  </a:solidFill>
                  <a:latin typeface="Arial"/>
                </a:rPr>
                <a:t>in: </a:t>
              </a:r>
              <a:r>
                <a:rPr lang="en-US" sz="1500" dirty="0" smtClean="0">
                  <a:latin typeface="Arial"/>
                </a:rPr>
                <a:t>data</a:t>
              </a:r>
            </a:p>
            <a:p>
              <a:pPr marL="0" lvl="1" indent="0">
                <a:buClr>
                  <a:srgbClr val="666666"/>
                </a:buClr>
                <a:buSzPct val="120000"/>
                <a:buNone/>
              </a:pPr>
              <a:r>
                <a:rPr lang="en-US" sz="1500" dirty="0">
                  <a:solidFill>
                    <a:schemeClr val="accent2"/>
                  </a:solidFill>
                  <a:latin typeface="Arial"/>
                </a:rPr>
                <a:t>learn: </a:t>
              </a:r>
              <a:r>
                <a:rPr lang="en-US" sz="1500" dirty="0" smtClean="0">
                  <a:latin typeface="Arial"/>
                </a:rPr>
                <a:t>features</a:t>
              </a:r>
              <a:endParaRPr lang="en-US" sz="1500" dirty="0">
                <a:latin typeface="Arial"/>
              </a:endParaRPr>
            </a:p>
            <a:p>
              <a:pPr marL="0" lvl="1" indent="0">
                <a:buClr>
                  <a:srgbClr val="666666"/>
                </a:buClr>
                <a:buSzPct val="120000"/>
                <a:buNone/>
              </a:pPr>
              <a:r>
                <a:rPr lang="en-US" sz="1500" dirty="0" smtClean="0">
                  <a:solidFill>
                    <a:schemeClr val="accent2"/>
                  </a:solidFill>
                  <a:latin typeface="Arial"/>
                </a:rPr>
                <a:t>learn</a:t>
              </a:r>
              <a:r>
                <a:rPr lang="en-US" sz="1500" dirty="0">
                  <a:solidFill>
                    <a:schemeClr val="accent2"/>
                  </a:solidFill>
                  <a:latin typeface="Arial"/>
                </a:rPr>
                <a:t>: </a:t>
              </a:r>
              <a:r>
                <a:rPr lang="en-US" sz="1500" dirty="0">
                  <a:latin typeface="Arial"/>
                </a:rPr>
                <a:t>mappings/functions</a:t>
              </a:r>
            </a:p>
            <a:p>
              <a:pPr marL="0" lvl="1" indent="0">
                <a:buClr>
                  <a:srgbClr val="666666"/>
                </a:buClr>
                <a:buSzPct val="120000"/>
                <a:buNone/>
              </a:pPr>
              <a:r>
                <a:rPr lang="en-US" sz="1500" dirty="0">
                  <a:solidFill>
                    <a:schemeClr val="accent2"/>
                  </a:solidFill>
                  <a:latin typeface="Arial"/>
                </a:rPr>
                <a:t>out: </a:t>
              </a:r>
              <a:r>
                <a:rPr lang="en-US" sz="1500" dirty="0">
                  <a:latin typeface="Arial"/>
                </a:rPr>
                <a:t>conclusion</a:t>
              </a:r>
              <a:endParaRPr lang="de-CH" sz="1300" dirty="0">
                <a:latin typeface="Arial"/>
              </a:endParaRPr>
            </a:p>
          </p:txBody>
        </p:sp>
      </p:grpSp>
      <p:grpSp>
        <p:nvGrpSpPr>
          <p:cNvPr id="16" name="Gruppieren 18"/>
          <p:cNvGrpSpPr/>
          <p:nvPr/>
        </p:nvGrpSpPr>
        <p:grpSpPr bwMode="gray">
          <a:xfrm>
            <a:off x="-3117850" y="0"/>
            <a:ext cx="3035300" cy="4464050"/>
            <a:chOff x="6153150" y="0"/>
            <a:chExt cx="3035300" cy="4464050"/>
          </a:xfrm>
        </p:grpSpPr>
        <p:sp>
          <p:nvSpPr>
            <p:cNvPr id="17" name="Diagonal liegende Ecken des Rechtecks abrunden 16"/>
            <p:cNvSpPr/>
            <p:nvPr/>
          </p:nvSpPr>
          <p:spPr bwMode="gray">
            <a:xfrm>
              <a:off x="6153150" y="0"/>
              <a:ext cx="3035300" cy="4464050"/>
            </a:xfrm>
            <a:prstGeom prst="round2DiagRect">
              <a:avLst>
                <a:gd name="adj1" fmla="val 5144"/>
                <a:gd name="adj2" fmla="val 0"/>
              </a:avLst>
            </a:prstGeom>
            <a:solidFill>
              <a:schemeClr val="accent3"/>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nchorCtr="0"/>
            <a:lstStyle/>
            <a:p>
              <a:r>
                <a:rPr lang="en-US" sz="1100" b="1" dirty="0" smtClean="0">
                  <a:solidFill>
                    <a:schemeClr val="bg1"/>
                  </a:solidFill>
                  <a:latin typeface="Arial"/>
                </a:rPr>
                <a:t>INFOBOX – Read and delete</a:t>
              </a:r>
            </a:p>
            <a:p>
              <a:endParaRPr lang="en-US" sz="1100" b="1" dirty="0">
                <a:solidFill>
                  <a:schemeClr val="bg1"/>
                </a:solidFill>
                <a:latin typeface="Arial"/>
                <a:cs typeface="Arial"/>
              </a:endParaRPr>
            </a:p>
            <a:p>
              <a:pPr marL="182563" indent="-182563">
                <a:buFont typeface="Arial" pitchFamily="34" charset="0"/>
                <a:buChar char="•"/>
              </a:pPr>
              <a:r>
                <a:rPr lang="en-US" sz="1100" b="1" dirty="0" smtClean="0">
                  <a:solidFill>
                    <a:schemeClr val="tx1"/>
                  </a:solidFill>
                  <a:latin typeface="Arial"/>
                </a:rPr>
                <a:t>Use this box for design pages with text boxes. You can change the bullet automatically here and objects can be grouped </a:t>
              </a:r>
              <a:r>
                <a:rPr lang="en-US" dirty="0" smtClean="0"/>
                <a:t> </a:t>
              </a:r>
              <a:r>
                <a:t/>
              </a:r>
              <a:br/>
              <a:r>
                <a:rPr lang="en-US" sz="1100" b="1" dirty="0" smtClean="0">
                  <a:solidFill>
                    <a:schemeClr val="tx1"/>
                  </a:solidFill>
                  <a:latin typeface="Arial"/>
                </a:rPr>
                <a:t>(important for even spacing </a:t>
              </a:r>
              <a:r>
                <a:rPr lang="en-US" sz="1100" b="1" dirty="0" smtClean="0">
                  <a:solidFill>
                    <a:srgbClr val="FF0000"/>
                  </a:solidFill>
                  <a:latin typeface="Arial"/>
                </a:rPr>
                <a:t>1</a:t>
              </a:r>
              <a:r>
                <a:rPr lang="en-US" sz="1100" b="1" dirty="0" smtClean="0">
                  <a:solidFill>
                    <a:schemeClr val="tx1"/>
                  </a:solidFill>
                  <a:latin typeface="Arial"/>
                </a:rPr>
                <a:t>)</a:t>
              </a:r>
            </a:p>
            <a:p>
              <a:pPr marL="182563" indent="-182563">
                <a:buFont typeface="Arial" pitchFamily="34" charset="0"/>
                <a:buChar char="•"/>
              </a:pPr>
              <a:endParaRPr lang="en-US" sz="1100" b="1" dirty="0">
                <a:solidFill>
                  <a:schemeClr val="tx1"/>
                </a:solidFill>
                <a:latin typeface="Arial"/>
                <a:cs typeface="Arial"/>
              </a:endParaRPr>
            </a:p>
            <a:p>
              <a:pPr marL="182563" indent="-182563">
                <a:buFont typeface="Arial" pitchFamily="34" charset="0"/>
                <a:buChar char="•"/>
              </a:pPr>
              <a:endParaRPr lang="en-US" sz="1100" b="1" dirty="0" smtClean="0">
                <a:solidFill>
                  <a:schemeClr val="tx1"/>
                </a:solidFill>
                <a:latin typeface="Arial"/>
                <a:cs typeface="Arial"/>
              </a:endParaRPr>
            </a:p>
            <a:p>
              <a:pPr marL="182563" indent="-182563">
                <a:buFont typeface="Arial" pitchFamily="34" charset="0"/>
                <a:buChar char="•"/>
              </a:pPr>
              <a:endParaRPr lang="en-US" sz="1100" b="1" dirty="0">
                <a:solidFill>
                  <a:schemeClr val="tx1"/>
                </a:solidFill>
                <a:latin typeface="Arial"/>
                <a:cs typeface="Arial"/>
              </a:endParaRPr>
            </a:p>
            <a:p>
              <a:pPr marL="182563" indent="-182563">
                <a:buFont typeface="Arial" pitchFamily="34" charset="0"/>
                <a:buChar char="•"/>
              </a:pPr>
              <a:r>
                <a:rPr lang="en-US" sz="1100" b="1" dirty="0" smtClean="0">
                  <a:solidFill>
                    <a:schemeClr val="tx1"/>
                  </a:solidFill>
                  <a:latin typeface="Arial"/>
                </a:rPr>
                <a:t>You can permanently change the shape of all objects at any time via  </a:t>
              </a:r>
              <a:r>
                <a:rPr lang="en-US" sz="1100" b="1" i="1" dirty="0" smtClean="0">
                  <a:solidFill>
                    <a:schemeClr val="tx1"/>
                  </a:solidFill>
                  <a:latin typeface="Arial"/>
                </a:rPr>
                <a:t>Format </a:t>
              </a:r>
              <a:r>
                <a:rPr lang="de-DE" sz="1100" b="1" i="1" dirty="0" smtClean="0">
                  <a:solidFill>
                    <a:schemeClr val="tx1"/>
                  </a:solidFill>
                  <a:latin typeface="Arial"/>
                  <a:sym typeface="Wingdings"/>
                </a:rPr>
                <a:t></a:t>
              </a:r>
              <a:r>
                <a:rPr lang="en-US" sz="1100" b="1" i="1" dirty="0" smtClean="0">
                  <a:solidFill>
                    <a:schemeClr val="tx1"/>
                  </a:solidFill>
                  <a:latin typeface="Arial"/>
                  <a:sym typeface="Wingdings"/>
                </a:rPr>
                <a:t> Add shapes </a:t>
              </a:r>
              <a:r>
                <a:rPr lang="de-DE" sz="1100" b="1" i="1" dirty="0">
                  <a:solidFill>
                    <a:schemeClr val="tx1"/>
                  </a:solidFill>
                  <a:latin typeface="Arial"/>
                  <a:sym typeface="Wingdings"/>
                </a:rPr>
                <a:t></a:t>
              </a:r>
              <a:r>
                <a:rPr lang="en-US" dirty="0" smtClean="0"/>
                <a:t> </a:t>
              </a:r>
              <a:r>
                <a:rPr lang="en-US" sz="1100" b="1" i="1" dirty="0" smtClean="0">
                  <a:solidFill>
                    <a:schemeClr val="tx1"/>
                  </a:solidFill>
                  <a:latin typeface="Arial"/>
                </a:rPr>
                <a:t>Change shapes</a:t>
              </a:r>
              <a:r>
                <a:rPr lang="en-US" sz="1100" b="1" dirty="0" smtClean="0">
                  <a:solidFill>
                    <a:schemeClr val="tx1"/>
                  </a:solidFill>
                  <a:latin typeface="Arial"/>
                </a:rPr>
                <a:t> (</a:t>
              </a:r>
              <a:r>
                <a:rPr lang="en-US" sz="1100" b="1" dirty="0" smtClean="0">
                  <a:solidFill>
                    <a:srgbClr val="FF0000"/>
                  </a:solidFill>
                  <a:latin typeface="Arial"/>
                </a:rPr>
                <a:t>2</a:t>
              </a:r>
              <a:r>
                <a:rPr lang="en-US" sz="1100" b="1" dirty="0" smtClean="0">
                  <a:solidFill>
                    <a:schemeClr val="tx1"/>
                  </a:solidFill>
                  <a:latin typeface="Arial"/>
                </a:rPr>
                <a:t>) </a:t>
              </a:r>
            </a:p>
          </p:txBody>
        </p:sp>
        <p:pic>
          <p:nvPicPr>
            <p:cNvPr id="19" name="Picture 66"/>
            <p:cNvPicPr>
              <a:picLocks noChangeAspect="1" noChangeArrowheads="1"/>
            </p:cNvPicPr>
            <p:nvPr/>
          </p:nvPicPr>
          <p:blipFill>
            <a:blip r:embed="rId3">
              <a:lum bright="6000"/>
              <a:extLst>
                <a:ext uri="{28A0092B-C50C-407E-A947-70E740481C1C}">
                  <a14:useLocalDpi xmlns:a14="http://schemas.microsoft.com/office/drawing/2010/main"/>
                </a:ext>
              </a:extLst>
            </a:blip>
            <a:srcRect/>
            <a:stretch>
              <a:fillRect/>
            </a:stretch>
          </p:blipFill>
          <p:spPr bwMode="gray">
            <a:xfrm>
              <a:off x="6470867" y="1561805"/>
              <a:ext cx="296862" cy="288925"/>
            </a:xfrm>
            <a:prstGeom prst="rect">
              <a:avLst/>
            </a:prstGeom>
            <a:noFill/>
            <a:ln w="9525">
              <a:noFill/>
              <a:miter lim="800000"/>
              <a:headEnd/>
              <a:tailEnd/>
            </a:ln>
          </p:spPr>
        </p:pic>
        <p:sp>
          <p:nvSpPr>
            <p:cNvPr id="20" name="Ellipse 16"/>
            <p:cNvSpPr/>
            <p:nvPr/>
          </p:nvSpPr>
          <p:spPr bwMode="gray">
            <a:xfrm>
              <a:off x="6720751" y="1630769"/>
              <a:ext cx="276476" cy="276476"/>
            </a:xfrm>
            <a:prstGeom prst="ellipse">
              <a:avLst/>
            </a:prstGeom>
            <a:solidFill>
              <a:schemeClr val="accent2"/>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1</a:t>
              </a:r>
            </a:p>
          </p:txBody>
        </p:sp>
        <p:pic>
          <p:nvPicPr>
            <p:cNvPr id="23" name="Picture 2"/>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a:stretch/>
          </p:blipFill>
          <p:spPr bwMode="gray">
            <a:xfrm>
              <a:off x="6326961" y="2806700"/>
              <a:ext cx="2693747" cy="1523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Ellipse 19"/>
            <p:cNvSpPr/>
            <p:nvPr/>
          </p:nvSpPr>
          <p:spPr bwMode="gray">
            <a:xfrm>
              <a:off x="7975511" y="3195369"/>
              <a:ext cx="276476" cy="276476"/>
            </a:xfrm>
            <a:prstGeom prst="ellipse">
              <a:avLst/>
            </a:prstGeom>
            <a:solidFill>
              <a:schemeClr val="accent2"/>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2</a:t>
              </a:r>
            </a:p>
          </p:txBody>
        </p:sp>
      </p:grpSp>
    </p:spTree>
    <p:extLst>
      <p:ext uri="{BB962C8B-B14F-4D97-AF65-F5344CB8AC3E}">
        <p14:creationId xmlns:p14="http://schemas.microsoft.com/office/powerpoint/2010/main" val="15440903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pPr>
              <a:defRPr/>
            </a:pPr>
            <a:r>
              <a:rPr lang="en-US" smtClean="0"/>
              <a:t>Practical Deep Learning</a:t>
            </a:r>
            <a:endParaRPr lang="de-DE" dirty="0"/>
          </a:p>
        </p:txBody>
      </p:sp>
      <p:sp>
        <p:nvSpPr>
          <p:cNvPr id="5" name="Foliennummernplatzhalter 4"/>
          <p:cNvSpPr>
            <a:spLocks noGrp="1"/>
          </p:cNvSpPr>
          <p:nvPr>
            <p:ph type="sldNum" sz="quarter" idx="11"/>
          </p:nvPr>
        </p:nvSpPr>
        <p:spPr/>
        <p:txBody>
          <a:bodyPr/>
          <a:lstStyle/>
          <a:p>
            <a:pPr>
              <a:defRPr/>
            </a:pPr>
            <a:fld id="{204C193F-02F4-43ED-A231-A7849CCE32B0}" type="slidenum">
              <a:rPr lang="de-DE" smtClean="0"/>
              <a:pPr>
                <a:defRPr/>
              </a:pPr>
              <a:t>9</a:t>
            </a:fld>
            <a:endParaRPr lang="de-DE" dirty="0"/>
          </a:p>
        </p:txBody>
      </p:sp>
      <p:sp>
        <p:nvSpPr>
          <p:cNvPr id="2" name="Datumsplatzhalter 1"/>
          <p:cNvSpPr>
            <a:spLocks noGrp="1"/>
          </p:cNvSpPr>
          <p:nvPr>
            <p:ph type="dt" sz="half" idx="12"/>
          </p:nvPr>
        </p:nvSpPr>
        <p:spPr/>
        <p:txBody>
          <a:bodyPr/>
          <a:lstStyle/>
          <a:p>
            <a:pPr>
              <a:defRPr/>
            </a:pPr>
            <a:r>
              <a:rPr lang="en-US" smtClean="0"/>
              <a:t>2017/13/12</a:t>
            </a:r>
            <a:endParaRPr lang="de-DE" dirty="0"/>
          </a:p>
        </p:txBody>
      </p:sp>
      <p:sp>
        <p:nvSpPr>
          <p:cNvPr id="11" name="Textplatzhalter 10"/>
          <p:cNvSpPr>
            <a:spLocks noGrp="1"/>
          </p:cNvSpPr>
          <p:nvPr>
            <p:ph type="body" sz="quarter" idx="13"/>
          </p:nvPr>
        </p:nvSpPr>
        <p:spPr/>
        <p:txBody>
          <a:bodyPr/>
          <a:lstStyle/>
          <a:p>
            <a:r>
              <a:rPr lang="en-US" dirty="0" smtClean="0"/>
              <a:t>How does a deep neural network learn?</a:t>
            </a:r>
            <a:endParaRPr lang="en-US" dirty="0"/>
          </a:p>
        </p:txBody>
      </p:sp>
      <p:sp>
        <p:nvSpPr>
          <p:cNvPr id="6" name="Diagonal liegende Ecken des Rechtecks abrunden 5"/>
          <p:cNvSpPr/>
          <p:nvPr/>
        </p:nvSpPr>
        <p:spPr bwMode="gray">
          <a:xfrm>
            <a:off x="-3149600" y="1"/>
            <a:ext cx="3067050" cy="1689652"/>
          </a:xfrm>
          <a:prstGeom prst="round2DiagRect">
            <a:avLst>
              <a:gd name="adj1" fmla="val 5144"/>
              <a:gd name="adj2" fmla="val 0"/>
            </a:avLst>
          </a:prstGeom>
          <a:solidFill>
            <a:schemeClr val="accent3"/>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nchorCtr="0"/>
          <a:lstStyle/>
          <a:p>
            <a:r>
              <a:rPr lang="en-US" sz="1100" b="1" dirty="0" smtClean="0">
                <a:solidFill>
                  <a:schemeClr val="bg1"/>
                </a:solidFill>
                <a:latin typeface="Arial"/>
              </a:rPr>
              <a:t>INFOBOX – Read and delete</a:t>
            </a:r>
          </a:p>
          <a:p>
            <a:endParaRPr lang="en-US" sz="1100" b="1" dirty="0">
              <a:solidFill>
                <a:schemeClr val="bg1"/>
              </a:solidFill>
              <a:latin typeface="Arial"/>
              <a:cs typeface="Arial"/>
            </a:endParaRPr>
          </a:p>
          <a:p>
            <a:pPr marL="174625" indent="-174625">
              <a:buFont typeface="Arial" pitchFamily="34" charset="0"/>
              <a:buChar char="•"/>
            </a:pPr>
            <a:r>
              <a:rPr lang="en-US" sz="1100" b="1" dirty="0" smtClean="0">
                <a:solidFill>
                  <a:schemeClr val="tx1"/>
                </a:solidFill>
                <a:latin typeface="Arial"/>
              </a:rPr>
              <a:t>In the chapter divider, the chapter text is written centered in the text field</a:t>
            </a:r>
          </a:p>
          <a:p>
            <a:pPr marL="174625" indent="-174625">
              <a:buFont typeface="Arial" pitchFamily="34" charset="0"/>
              <a:buChar char="•"/>
            </a:pPr>
            <a:r>
              <a:rPr lang="en-US" sz="1100" b="1" dirty="0" smtClean="0">
                <a:solidFill>
                  <a:schemeClr val="tx1"/>
                </a:solidFill>
                <a:latin typeface="Arial"/>
              </a:rPr>
              <a:t>Please keep chapter names as short as possible, less text and punchy titles are better!</a:t>
            </a:r>
          </a:p>
        </p:txBody>
      </p:sp>
    </p:spTree>
    <p:extLst>
      <p:ext uri="{BB962C8B-B14F-4D97-AF65-F5344CB8AC3E}">
        <p14:creationId xmlns:p14="http://schemas.microsoft.com/office/powerpoint/2010/main" val="996754548"/>
      </p:ext>
    </p:extLst>
  </p:cSld>
  <p:clrMapOvr>
    <a:masterClrMapping/>
  </p:clrMapOvr>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7.png"/></Relationships>
</file>

<file path=ppt/theme/theme1.xml><?xml version="1.0" encoding="utf-8"?>
<a:theme xmlns:a="http://schemas.openxmlformats.org/drawingml/2006/main" name="TVD_PPT_Template_16zu9_DE">
  <a:themeElements>
    <a:clrScheme name="Trivadis">
      <a:dk1>
        <a:srgbClr val="636466"/>
      </a:dk1>
      <a:lt1>
        <a:srgbClr val="FFFFFF"/>
      </a:lt1>
      <a:dk2>
        <a:srgbClr val="9D9D9D"/>
      </a:dk2>
      <a:lt2>
        <a:srgbClr val="E4E4E4"/>
      </a:lt2>
      <a:accent1>
        <a:srgbClr val="C2C2C2"/>
      </a:accent1>
      <a:accent2>
        <a:srgbClr val="ED1C2E"/>
      </a:accent2>
      <a:accent3>
        <a:srgbClr val="FFCC29"/>
      </a:accent3>
      <a:accent4>
        <a:srgbClr val="A1BE24"/>
      </a:accent4>
      <a:accent5>
        <a:srgbClr val="3991BD"/>
      </a:accent5>
      <a:accent6>
        <a:srgbClr val="5B3292"/>
      </a:accent6>
      <a:hlink>
        <a:srgbClr val="3991BD"/>
      </a:hlink>
      <a:folHlink>
        <a:srgbClr val="A8A8A8"/>
      </a:folHlink>
    </a:clrScheme>
    <a:fontScheme name="Trivadis">
      <a:majorFont>
        <a:latin typeface="Segoe UI"/>
        <a:ea typeface=""/>
        <a:cs typeface=""/>
      </a:majorFont>
      <a:minorFont>
        <a:latin typeface="Segoe U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2"/>
          </a:solidFill>
        </a:ln>
      </a:spPr>
      <a:bodyPr rtlCol="0" anchor="ctr"/>
      <a:lstStyle>
        <a:defPPr algn="ctr">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defRPr sz="1400" dirty="0" err="1" smtClean="0"/>
        </a:defPPr>
      </a:lstStyle>
    </a:txDef>
  </a:objectDefaults>
  <a:extraClrSchemeLst/>
  <a:extLst>
    <a:ext uri="{05A4C25C-085E-4340-85A3-A5531E510DB2}">
      <thm15:themeFamily xmlns="" xmlns:thm15="http://schemas.microsoft.com/office/thememl/2012/main" name="TVD_PPT_Template_2015_16zu9_EN" id="{F393887C-EAB3-4964-9CF9-B05264B499B8}" vid="{503BEFE1-278E-4A27-A22C-0466040C4085}"/>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Responsible xmlns="http://schemas.microsoft.com/sharepoint/v3">
      <UserInfo>
        <DisplayName/>
        <AccountId>15</AccountId>
        <AccountType/>
      </UserInfo>
    </Responsible>
    <SecurityLevel xmlns="http://schemas.microsoft.com/sharepoint/v3">internal</SecurityLevel>
    <ValidTo xmlns="http://schemas.microsoft.com/sharepoint/v3">2016-10-06T22:00:00+00:00</ValidTo>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a65b2c18-bff2-4ef1-b402-d17a1d2fd91d" ContentTypeId="0x0101003E03BD88464FD44EBFDF5226D4636C49" PreviousValue="false"/>
</file>

<file path=customXml/item4.xml><?xml version="1.0" encoding="utf-8"?>
<ct:contentTypeSchema xmlns:ct="http://schemas.microsoft.com/office/2006/metadata/contentType" xmlns:ma="http://schemas.microsoft.com/office/2006/metadata/properties/metaAttributes" ct:_="" ma:_="" ma:contentTypeName="GeneralDocType" ma:contentTypeID="0x0101003E03BD88464FD44EBFDF5226D4636C4900ADF5CC318148054F84DBD03FFB78DAB7" ma:contentTypeVersion="4" ma:contentTypeDescription="" ma:contentTypeScope="" ma:versionID="221e1510c6bb20b233ca2f9ef4bcfb18">
  <xsd:schema xmlns:xsd="http://www.w3.org/2001/XMLSchema" xmlns:xs="http://www.w3.org/2001/XMLSchema" xmlns:p="http://schemas.microsoft.com/office/2006/metadata/properties" xmlns:ns1="http://schemas.microsoft.com/sharepoint/v3" targetNamespace="http://schemas.microsoft.com/office/2006/metadata/properties" ma:root="true" ma:fieldsID="e83944a83c500758f251866b29d742e5" ns1:_="">
    <xsd:import namespace="http://schemas.microsoft.com/sharepoint/v3"/>
    <xsd:element name="properties">
      <xsd:complexType>
        <xsd:sequence>
          <xsd:element name="documentManagement">
            <xsd:complexType>
              <xsd:all>
                <xsd:element ref="ns1:ValidTo" minOccurs="0"/>
                <xsd:element ref="ns1:Responsible"/>
                <xsd:element ref="ns1:SecurityLevel"/>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ValidTo" ma:index="1" nillable="true" ma:displayName="Valid To" ma:description="" ma:format="DateOnly" ma:internalName="ValidTo" ma:readOnly="false">
      <xsd:simpleType>
        <xsd:restriction base="dms:DateTime"/>
      </xsd:simpleType>
    </xsd:element>
    <xsd:element name="Responsible" ma:index="2" ma:displayName="Responsible" ma:description="" ma:list="UserInfo" ma:internalName="Responsible">
      <xsd:complexType>
        <xsd:complexContent>
          <xsd:extension base="dms:UserMulti">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SecurityLevel" ma:index="3" ma:displayName="Security Level" ma:default="internal" ma:description="" ma:format="RadioButtons" ma:internalName="SecurityLevel">
      <xsd:simpleType>
        <xsd:restriction base="dms:Choice">
          <xsd:enumeration value="public"/>
          <xsd:enumeration value="internal"/>
          <xsd:enumeration value="confidential"/>
          <xsd:enumeration value="secre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9B6694F-3729-4114-98C3-788E7B8B82D9}">
  <ds:schemaRefs>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http://purl.org/dc/elements/1.1/"/>
    <ds:schemaRef ds:uri="http://purl.org/dc/dcmitype/"/>
  </ds:schemaRefs>
</ds:datastoreItem>
</file>

<file path=customXml/itemProps2.xml><?xml version="1.0" encoding="utf-8"?>
<ds:datastoreItem xmlns:ds="http://schemas.openxmlformats.org/officeDocument/2006/customXml" ds:itemID="{8C302F79-F57C-45EA-ADDB-80A544D70AFF}">
  <ds:schemaRefs>
    <ds:schemaRef ds:uri="http://schemas.microsoft.com/sharepoint/v3/contenttype/forms"/>
  </ds:schemaRefs>
</ds:datastoreItem>
</file>

<file path=customXml/itemProps3.xml><?xml version="1.0" encoding="utf-8"?>
<ds:datastoreItem xmlns:ds="http://schemas.openxmlformats.org/officeDocument/2006/customXml" ds:itemID="{6E7CD471-F64E-4411-BFA0-C30B2C654F2E}">
  <ds:schemaRefs>
    <ds:schemaRef ds:uri="Microsoft.SharePoint.Taxonomy.ContentTypeSync"/>
  </ds:schemaRefs>
</ds:datastoreItem>
</file>

<file path=customXml/itemProps4.xml><?xml version="1.0" encoding="utf-8"?>
<ds:datastoreItem xmlns:ds="http://schemas.openxmlformats.org/officeDocument/2006/customXml" ds:itemID="{D23B953C-E155-4D8B-9ADD-1E2F9D623C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2437</TotalTime>
  <Words>1098</Words>
  <Application>Microsoft Office PowerPoint</Application>
  <PresentationFormat>On-screen Show (16:9)</PresentationFormat>
  <Paragraphs>241</Paragraphs>
  <Slides>23</Slides>
  <Notes>4</Notes>
  <HiddenSlides>0</HiddenSlides>
  <MMClips>0</MMClips>
  <ScaleCrop>false</ScaleCrop>
  <HeadingPairs>
    <vt:vector size="4" baseType="variant">
      <vt:variant>
        <vt:lpstr>Theme</vt:lpstr>
      </vt:variant>
      <vt:variant>
        <vt:i4>4</vt:i4>
      </vt:variant>
      <vt:variant>
        <vt:lpstr>Slide Titles</vt:lpstr>
      </vt:variant>
      <vt:variant>
        <vt:i4>23</vt:i4>
      </vt:variant>
    </vt:vector>
  </HeadingPairs>
  <TitlesOfParts>
    <vt:vector size="27" baseType="lpstr">
      <vt:lpstr>TVD_PPT_Template_16zu9_DE</vt:lpstr>
      <vt:lpstr>1_Custom Design</vt:lpstr>
      <vt:lpstr>White</vt:lpstr>
      <vt:lpstr>Custom Design</vt:lpstr>
      <vt:lpstr>PowerPoint Presentation</vt:lpstr>
      <vt:lpstr>PowerPoint Presentation</vt:lpstr>
      <vt:lpstr>PowerPoint Presentation</vt:lpstr>
      <vt:lpstr>PowerPoint Presentation</vt:lpstr>
      <vt:lpstr>Task: Separate the green triangles from the blue circles</vt:lpstr>
      <vt:lpstr>Features matter…</vt:lpstr>
      <vt:lpstr>Example: Learning features for object classification</vt:lpstr>
      <vt:lpstr>Deep learning vs. machine learning</vt:lpstr>
      <vt:lpstr>PowerPoint Presentation</vt:lpstr>
      <vt:lpstr>A deep neural network </vt:lpstr>
      <vt:lpstr>First, we need a loss function</vt:lpstr>
      <vt:lpstr>Second, we need to reduce that error</vt:lpstr>
      <vt:lpstr>Third, we need to propagate back that error</vt:lpstr>
      <vt:lpstr>PowerPoint Presentation</vt:lpstr>
      <vt:lpstr>Deep Learning frameworks</vt:lpstr>
      <vt:lpstr>Keras: User friendliness and fast experimentation</vt:lpstr>
      <vt:lpstr>TensorFlow: Google Glamour included</vt:lpstr>
      <vt:lpstr>PyTorch: Dynamical neural networks with Python</vt:lpstr>
      <vt:lpstr>Case study: Distinguishing sports</vt:lpstr>
      <vt:lpstr>Example CNN architecture (LeNet)</vt:lpstr>
      <vt:lpstr>The Convolution Operation</vt:lpstr>
      <vt:lpstr>Demo time!</vt:lpstr>
      <vt:lpstr>Questions? Thank you!</vt:lpstr>
    </vt:vector>
  </TitlesOfParts>
  <Company>Trivadis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Diana Eggenschwiler Kühne</dc:creator>
  <cp:lastModifiedBy>key</cp:lastModifiedBy>
  <cp:revision>94</cp:revision>
  <cp:lastPrinted>2011-06-06T08:45:27Z</cp:lastPrinted>
  <dcterms:created xsi:type="dcterms:W3CDTF">2016-02-01T08:03:54Z</dcterms:created>
  <dcterms:modified xsi:type="dcterms:W3CDTF">2017-12-12T18:51:13Z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0x0101003E03BD88464FD44EBFDF5226D4636C4900ADF5CC318148054F84DBD03FFB78DAB7</vt:lpwstr>
  </property>
</Properties>
</file>