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</p:sldMasterIdLst>
  <p:notesMasterIdLst>
    <p:notesMasterId r:id="rId32"/>
  </p:notesMasterIdLst>
  <p:handoutMasterIdLst>
    <p:handoutMasterId r:id="rId33"/>
  </p:handoutMasterIdLst>
  <p:sldIdLst>
    <p:sldId id="276" r:id="rId6"/>
    <p:sldId id="278" r:id="rId7"/>
    <p:sldId id="284" r:id="rId8"/>
    <p:sldId id="259" r:id="rId9"/>
    <p:sldId id="290" r:id="rId10"/>
    <p:sldId id="285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300" r:id="rId23"/>
    <p:sldId id="301" r:id="rId24"/>
    <p:sldId id="302" r:id="rId25"/>
    <p:sldId id="303" r:id="rId26"/>
    <p:sldId id="305" r:id="rId27"/>
    <p:sldId id="306" r:id="rId28"/>
    <p:sldId id="307" r:id="rId29"/>
    <p:sldId id="308" r:id="rId30"/>
    <p:sldId id="277" r:id="rId31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21" d="100"/>
          <a:sy n="221" d="100"/>
        </p:scale>
        <p:origin x="-36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A8A3-DE43-457D-B5DA-57ABAF01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EDE420C-1CA8-4C7E-BEF8-5C256133897C}">
      <dgm:prSet phldrT="[Text]"/>
      <dgm:spPr/>
      <dgm:t>
        <a:bodyPr/>
        <a:lstStyle/>
        <a:p>
          <a:r>
            <a:rPr lang="en-US" dirty="0" smtClean="0"/>
            <a:t>$$$</a:t>
          </a:r>
          <a:endParaRPr lang="en-US" dirty="0"/>
        </a:p>
      </dgm:t>
    </dgm:pt>
    <dgm:pt modelId="{711D82B1-6DF7-4F90-B55E-2D2350FCF669}" type="parTrans" cxnId="{362629C2-43B5-4D6F-875B-CC33B209F338}">
      <dgm:prSet/>
      <dgm:spPr/>
      <dgm:t>
        <a:bodyPr/>
        <a:lstStyle/>
        <a:p>
          <a:endParaRPr lang="en-US"/>
        </a:p>
      </dgm:t>
    </dgm:pt>
    <dgm:pt modelId="{8782954A-351B-46FD-9706-FF95719E0E30}" type="sibTrans" cxnId="{362629C2-43B5-4D6F-875B-CC33B209F338}">
      <dgm:prSet/>
      <dgm:spPr/>
      <dgm:t>
        <a:bodyPr/>
        <a:lstStyle/>
        <a:p>
          <a:endParaRPr lang="en-US"/>
        </a:p>
      </dgm:t>
    </dgm:pt>
    <dgm:pt modelId="{381F2165-177B-4A6F-9D1F-267ABFAC81CD}">
      <dgm:prSet phldrT="[Text]"/>
      <dgm:spPr/>
      <dgm:t>
        <a:bodyPr/>
        <a:lstStyle/>
        <a:p>
          <a:r>
            <a:rPr lang="en-US" dirty="0" smtClean="0"/>
            <a:t>Applications in industry</a:t>
          </a:r>
          <a:endParaRPr lang="en-US" dirty="0"/>
        </a:p>
      </dgm:t>
    </dgm:pt>
    <dgm:pt modelId="{0240234B-2B03-4B4E-A5EF-E4929DA14539}" type="parTrans" cxnId="{9A9AC1AB-3342-4A14-8D2D-A13D3FA7C267}">
      <dgm:prSet/>
      <dgm:spPr/>
      <dgm:t>
        <a:bodyPr/>
        <a:lstStyle/>
        <a:p>
          <a:endParaRPr lang="en-US"/>
        </a:p>
      </dgm:t>
    </dgm:pt>
    <dgm:pt modelId="{A81F6370-78BD-4B7E-B145-EF301E2FC6EC}" type="sibTrans" cxnId="{9A9AC1AB-3342-4A14-8D2D-A13D3FA7C267}">
      <dgm:prSet/>
      <dgm:spPr/>
      <dgm:t>
        <a:bodyPr/>
        <a:lstStyle/>
        <a:p>
          <a:endParaRPr lang="en-US"/>
        </a:p>
      </dgm:t>
    </dgm:pt>
    <dgm:pt modelId="{20E76A35-E02D-4050-8038-98CDE4E8ECFC}">
      <dgm:prSet phldrT="[Text]"/>
      <dgm:spPr/>
      <dgm:t>
        <a:bodyPr/>
        <a:lstStyle/>
        <a:p>
          <a:r>
            <a:rPr lang="en-US" dirty="0" smtClean="0"/>
            <a:t>Applications in science</a:t>
          </a:r>
          <a:endParaRPr lang="en-US" dirty="0"/>
        </a:p>
      </dgm:t>
    </dgm:pt>
    <dgm:pt modelId="{32484CA5-EB16-4C40-BC0E-10E4456130E1}" type="parTrans" cxnId="{A3A5BB1B-67B0-4147-94E2-25CF598E1DF2}">
      <dgm:prSet/>
      <dgm:spPr/>
      <dgm:t>
        <a:bodyPr/>
        <a:lstStyle/>
        <a:p>
          <a:endParaRPr lang="en-US"/>
        </a:p>
      </dgm:t>
    </dgm:pt>
    <dgm:pt modelId="{261572F1-4B55-4B8E-B219-E9B02F4CACE4}" type="sibTrans" cxnId="{A3A5BB1B-67B0-4147-94E2-25CF598E1DF2}">
      <dgm:prSet/>
      <dgm:spPr/>
      <dgm:t>
        <a:bodyPr/>
        <a:lstStyle/>
        <a:p>
          <a:endParaRPr lang="en-US"/>
        </a:p>
      </dgm:t>
    </dgm:pt>
    <dgm:pt modelId="{2C56868A-7A48-44A0-87FC-80D48F7A3BA5}">
      <dgm:prSet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374E566-3545-4653-BAD8-40C50CBAB52C}" type="parTrans" cxnId="{C6AAFCCE-FD33-4280-9C44-9C6C0E4C532C}">
      <dgm:prSet/>
      <dgm:spPr/>
      <dgm:t>
        <a:bodyPr/>
        <a:lstStyle/>
        <a:p>
          <a:endParaRPr lang="en-US"/>
        </a:p>
      </dgm:t>
    </dgm:pt>
    <dgm:pt modelId="{1A385DD1-4A52-4F5A-89F2-9A3A3CE7AA7D}" type="sibTrans" cxnId="{C6AAFCCE-FD33-4280-9C44-9C6C0E4C532C}">
      <dgm:prSet/>
      <dgm:spPr/>
      <dgm:t>
        <a:bodyPr/>
        <a:lstStyle/>
        <a:p>
          <a:endParaRPr lang="en-US"/>
        </a:p>
      </dgm:t>
    </dgm:pt>
    <dgm:pt modelId="{FEE7318E-7ECD-43B5-9B81-86FE1F03D8C1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E0D2050A-BFBA-421C-BC9C-8B581A0AAAAA}" type="parTrans" cxnId="{E7538A72-3ED7-43D9-9B52-1E82F6AED265}">
      <dgm:prSet/>
      <dgm:spPr/>
      <dgm:t>
        <a:bodyPr/>
        <a:lstStyle/>
        <a:p>
          <a:endParaRPr lang="en-US"/>
        </a:p>
      </dgm:t>
    </dgm:pt>
    <dgm:pt modelId="{FA970B6B-9D33-4258-840F-089939362276}" type="sibTrans" cxnId="{E7538A72-3ED7-43D9-9B52-1E82F6AED265}">
      <dgm:prSet/>
      <dgm:spPr/>
      <dgm:t>
        <a:bodyPr/>
        <a:lstStyle/>
        <a:p>
          <a:endParaRPr lang="en-US"/>
        </a:p>
      </dgm:t>
    </dgm:pt>
    <dgm:pt modelId="{65FD6405-4AC0-4C5E-940E-9FE036389254}">
      <dgm:prSet/>
      <dgm:spPr/>
      <dgm:t>
        <a:bodyPr/>
        <a:lstStyle/>
        <a:p>
          <a:r>
            <a:rPr lang="en-US" dirty="0" smtClean="0"/>
            <a:t>Cosmology</a:t>
          </a:r>
          <a:endParaRPr lang="en-US" dirty="0"/>
        </a:p>
      </dgm:t>
    </dgm:pt>
    <dgm:pt modelId="{CB109726-FE86-4627-9CB9-8B9142346B42}" type="parTrans" cxnId="{389B9F90-5BC5-4EFC-83F9-44E356E03E2E}">
      <dgm:prSet/>
      <dgm:spPr/>
      <dgm:t>
        <a:bodyPr/>
        <a:lstStyle/>
        <a:p>
          <a:endParaRPr lang="en-US"/>
        </a:p>
      </dgm:t>
    </dgm:pt>
    <dgm:pt modelId="{08AB4BB7-4C94-4617-B105-EDAF6B7AD24A}" type="sibTrans" cxnId="{389B9F90-5BC5-4EFC-83F9-44E356E03E2E}">
      <dgm:prSet/>
      <dgm:spPr/>
      <dgm:t>
        <a:bodyPr/>
        <a:lstStyle/>
        <a:p>
          <a:endParaRPr lang="en-US"/>
        </a:p>
      </dgm:t>
    </dgm:pt>
    <dgm:pt modelId="{275F8360-8437-4C82-A087-E38C05DC17FC}">
      <dgm:prSet/>
      <dgm:spPr/>
      <dgm:t>
        <a:bodyPr/>
        <a:lstStyle/>
        <a:p>
          <a:r>
            <a:rPr lang="en-US" dirty="0" smtClean="0"/>
            <a:t>Pharmacology</a:t>
          </a:r>
          <a:endParaRPr lang="en-US" dirty="0"/>
        </a:p>
      </dgm:t>
    </dgm:pt>
    <dgm:pt modelId="{E2245F05-9896-4F02-9394-11E16D0C9588}" type="parTrans" cxnId="{3424A080-2BF0-4075-8CB7-4172EA4CB80D}">
      <dgm:prSet/>
      <dgm:spPr/>
      <dgm:t>
        <a:bodyPr/>
        <a:lstStyle/>
        <a:p>
          <a:endParaRPr lang="en-US"/>
        </a:p>
      </dgm:t>
    </dgm:pt>
    <dgm:pt modelId="{3E668EC5-29E2-4F9E-94AF-953D04F2647A}" type="sibTrans" cxnId="{3424A080-2BF0-4075-8CB7-4172EA4CB80D}">
      <dgm:prSet/>
      <dgm:spPr/>
      <dgm:t>
        <a:bodyPr/>
        <a:lstStyle/>
        <a:p>
          <a:endParaRPr lang="en-US"/>
        </a:p>
      </dgm:t>
    </dgm:pt>
    <dgm:pt modelId="{EC2D61CB-512E-4EC2-85E2-66539D3A2ADC}">
      <dgm:prSet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70912209-0DE1-46B1-AB5E-642188A939BD}" type="parTrans" cxnId="{86C928B6-A0B7-4826-AAEB-DFC304AD103B}">
      <dgm:prSet/>
      <dgm:spPr/>
      <dgm:t>
        <a:bodyPr/>
        <a:lstStyle/>
        <a:p>
          <a:endParaRPr lang="en-US"/>
        </a:p>
      </dgm:t>
    </dgm:pt>
    <dgm:pt modelId="{79EC002E-6224-4D09-9BA2-82C122B29153}" type="sibTrans" cxnId="{86C928B6-A0B7-4826-AAEB-DFC304AD103B}">
      <dgm:prSet/>
      <dgm:spPr/>
      <dgm:t>
        <a:bodyPr/>
        <a:lstStyle/>
        <a:p>
          <a:endParaRPr lang="en-US"/>
        </a:p>
      </dgm:t>
    </dgm:pt>
    <dgm:pt modelId="{8E8412AD-8496-4FC9-AF67-08ED1667F9A3}">
      <dgm:prSet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E58BC165-F569-478C-AA81-C36A694322BA}" type="parTrans" cxnId="{FB0DCB0B-FCD0-4413-B8E1-84339F6C39C0}">
      <dgm:prSet/>
      <dgm:spPr/>
      <dgm:t>
        <a:bodyPr/>
        <a:lstStyle/>
        <a:p>
          <a:endParaRPr lang="en-US"/>
        </a:p>
      </dgm:t>
    </dgm:pt>
    <dgm:pt modelId="{D003FA98-4DDB-4D70-AEF5-057688552CA5}" type="sibTrans" cxnId="{FB0DCB0B-FCD0-4413-B8E1-84339F6C39C0}">
      <dgm:prSet/>
      <dgm:spPr/>
      <dgm:t>
        <a:bodyPr/>
        <a:lstStyle/>
        <a:p>
          <a:endParaRPr lang="en-US"/>
        </a:p>
      </dgm:t>
    </dgm:pt>
    <dgm:pt modelId="{9A5695F2-86F4-4E97-A75B-1B0F968D19E8}">
      <dgm:prSet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22DF6FD6-6726-4810-9B75-24B487BE96BD}" type="parTrans" cxnId="{3999DF09-41C7-48B2-AD25-FC2BDC15E5C4}">
      <dgm:prSet/>
      <dgm:spPr/>
      <dgm:t>
        <a:bodyPr/>
        <a:lstStyle/>
        <a:p>
          <a:endParaRPr lang="en-US"/>
        </a:p>
      </dgm:t>
    </dgm:pt>
    <dgm:pt modelId="{8181CBC9-F741-4B17-A28E-106CC23887A0}" type="sibTrans" cxnId="{3999DF09-41C7-48B2-AD25-FC2BDC15E5C4}">
      <dgm:prSet/>
      <dgm:spPr/>
      <dgm:t>
        <a:bodyPr/>
        <a:lstStyle/>
        <a:p>
          <a:endParaRPr lang="en-US"/>
        </a:p>
      </dgm:t>
    </dgm:pt>
    <dgm:pt modelId="{3357A016-10EB-4580-8019-B26B4C7B0720}">
      <dgm:prSet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A1D54D4E-E327-4CFA-A716-F0DBA88C58AC}" type="parTrans" cxnId="{76E27E88-6927-48C0-B36F-7CEB376DC03A}">
      <dgm:prSet/>
      <dgm:spPr/>
      <dgm:t>
        <a:bodyPr/>
        <a:lstStyle/>
        <a:p>
          <a:endParaRPr lang="en-US"/>
        </a:p>
      </dgm:t>
    </dgm:pt>
    <dgm:pt modelId="{FD7F3927-01F6-4BB4-9C99-0061C12E8A6C}" type="sibTrans" cxnId="{76E27E88-6927-48C0-B36F-7CEB376DC03A}">
      <dgm:prSet/>
      <dgm:spPr/>
      <dgm:t>
        <a:bodyPr/>
        <a:lstStyle/>
        <a:p>
          <a:endParaRPr lang="en-US"/>
        </a:p>
      </dgm:t>
    </dgm:pt>
    <dgm:pt modelId="{A582AD83-9CAB-462E-83AC-65211CB3187C}">
      <dgm:prSet/>
      <dgm:spPr/>
      <dgm:t>
        <a:bodyPr/>
        <a:lstStyle/>
        <a:p>
          <a:endParaRPr lang="en-US" dirty="0"/>
        </a:p>
      </dgm:t>
    </dgm:pt>
    <dgm:pt modelId="{AECB30F4-251E-4172-88EA-083D542655D8}" type="parTrans" cxnId="{82C5A447-D9B8-4E74-A3BF-0487176461B9}">
      <dgm:prSet/>
      <dgm:spPr/>
      <dgm:t>
        <a:bodyPr/>
        <a:lstStyle/>
        <a:p>
          <a:endParaRPr lang="en-US"/>
        </a:p>
      </dgm:t>
    </dgm:pt>
    <dgm:pt modelId="{67137819-3DEF-44EA-B25F-79F8CEA5C7A6}" type="sibTrans" cxnId="{82C5A447-D9B8-4E74-A3BF-0487176461B9}">
      <dgm:prSet/>
      <dgm:spPr/>
      <dgm:t>
        <a:bodyPr/>
        <a:lstStyle/>
        <a:p>
          <a:endParaRPr lang="en-US"/>
        </a:p>
      </dgm:t>
    </dgm:pt>
    <dgm:pt modelId="{E4F155DD-E0A1-49E4-8536-8B8A6FA3FB37}">
      <dgm:prSet/>
      <dgm:spPr/>
      <dgm:t>
        <a:bodyPr/>
        <a:lstStyle/>
        <a:p>
          <a:r>
            <a:rPr lang="en-US" dirty="0" smtClean="0"/>
            <a:t>Autonomous driving</a:t>
          </a:r>
          <a:endParaRPr lang="en-US" dirty="0"/>
        </a:p>
      </dgm:t>
    </dgm:pt>
    <dgm:pt modelId="{F0EDF1AF-ABCD-4B8A-B325-C0B11F0A6A1A}" type="parTrans" cxnId="{14F9AEFF-BA62-49E2-8921-4C85F862991E}">
      <dgm:prSet/>
      <dgm:spPr/>
      <dgm:t>
        <a:bodyPr/>
        <a:lstStyle/>
        <a:p>
          <a:endParaRPr lang="en-US"/>
        </a:p>
      </dgm:t>
    </dgm:pt>
    <dgm:pt modelId="{03B7C7C4-125D-47EA-AA80-BF1606CC7DCD}" type="sibTrans" cxnId="{14F9AEFF-BA62-49E2-8921-4C85F862991E}">
      <dgm:prSet/>
      <dgm:spPr/>
      <dgm:t>
        <a:bodyPr/>
        <a:lstStyle/>
        <a:p>
          <a:endParaRPr lang="en-US"/>
        </a:p>
      </dgm:t>
    </dgm:pt>
    <dgm:pt modelId="{B45F159F-250D-47E3-A502-77BF22E470FB}">
      <dgm:prSet/>
      <dgm:spPr/>
      <dgm:t>
        <a:bodyPr/>
        <a:lstStyle/>
        <a:p>
          <a:r>
            <a:rPr lang="en-US" dirty="0" smtClean="0"/>
            <a:t>Machine translation</a:t>
          </a:r>
          <a:endParaRPr lang="en-US" dirty="0"/>
        </a:p>
      </dgm:t>
    </dgm:pt>
    <dgm:pt modelId="{6CD0DE7E-94E3-4ACE-9921-374059453F52}" type="parTrans" cxnId="{7F991EF4-5C92-4A55-A56D-F4625AC0750A}">
      <dgm:prSet/>
      <dgm:spPr/>
      <dgm:t>
        <a:bodyPr/>
        <a:lstStyle/>
        <a:p>
          <a:endParaRPr lang="en-US"/>
        </a:p>
      </dgm:t>
    </dgm:pt>
    <dgm:pt modelId="{DDAC0E59-9941-4FE4-821A-B38ACCDA44E4}" type="sibTrans" cxnId="{7F991EF4-5C92-4A55-A56D-F4625AC0750A}">
      <dgm:prSet/>
      <dgm:spPr/>
      <dgm:t>
        <a:bodyPr/>
        <a:lstStyle/>
        <a:p>
          <a:endParaRPr lang="en-US"/>
        </a:p>
      </dgm:t>
    </dgm:pt>
    <dgm:pt modelId="{72753BCA-28DF-4FC3-A034-2AF11D8ADE05}">
      <dgm:prSet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C0E2E367-B898-446B-AAB8-1E4B4A0644E5}" type="parTrans" cxnId="{71579B2C-1C2E-4B64-A1A9-D0A8AF4D1352}">
      <dgm:prSet/>
      <dgm:spPr/>
      <dgm:t>
        <a:bodyPr/>
        <a:lstStyle/>
        <a:p>
          <a:endParaRPr lang="en-US"/>
        </a:p>
      </dgm:t>
    </dgm:pt>
    <dgm:pt modelId="{828CEFD3-DB44-441E-A1AB-4D476C90A9A4}" type="sibTrans" cxnId="{71579B2C-1C2E-4B64-A1A9-D0A8AF4D1352}">
      <dgm:prSet/>
      <dgm:spPr/>
      <dgm:t>
        <a:bodyPr/>
        <a:lstStyle/>
        <a:p>
          <a:endParaRPr lang="en-US"/>
        </a:p>
      </dgm:t>
    </dgm:pt>
    <dgm:pt modelId="{09CF88BD-ECBA-420A-8E96-B5E8F6F37B50}">
      <dgm:prSet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30570CF2-6822-4481-8618-8F791C932A7A}" type="parTrans" cxnId="{53ED8286-C567-4BAC-81DA-4E9D9E5A0325}">
      <dgm:prSet/>
      <dgm:spPr/>
      <dgm:t>
        <a:bodyPr/>
        <a:lstStyle/>
        <a:p>
          <a:endParaRPr lang="en-US"/>
        </a:p>
      </dgm:t>
    </dgm:pt>
    <dgm:pt modelId="{3BC6C079-1F1E-48BD-B4BE-2949CD4D8BEC}" type="sibTrans" cxnId="{53ED8286-C567-4BAC-81DA-4E9D9E5A0325}">
      <dgm:prSet/>
      <dgm:spPr/>
      <dgm:t>
        <a:bodyPr/>
        <a:lstStyle/>
        <a:p>
          <a:endParaRPr lang="en-US"/>
        </a:p>
      </dgm:t>
    </dgm:pt>
    <dgm:pt modelId="{635F88F0-4DCE-4EE1-92AF-908BA815CA4B}">
      <dgm:prSet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D6C7F2F4-C9DF-4A66-BFC8-6DA1E0B090E8}" type="parTrans" cxnId="{E55FDF36-CAD8-4080-8405-147C95FD62AF}">
      <dgm:prSet/>
      <dgm:spPr/>
      <dgm:t>
        <a:bodyPr/>
        <a:lstStyle/>
        <a:p>
          <a:endParaRPr lang="en-US"/>
        </a:p>
      </dgm:t>
    </dgm:pt>
    <dgm:pt modelId="{62C7B323-A7EA-495E-B2C9-C43476068F9A}" type="sibTrans" cxnId="{E55FDF36-CAD8-4080-8405-147C95FD62AF}">
      <dgm:prSet/>
      <dgm:spPr/>
      <dgm:t>
        <a:bodyPr/>
        <a:lstStyle/>
        <a:p>
          <a:endParaRPr lang="en-US"/>
        </a:p>
      </dgm:t>
    </dgm:pt>
    <dgm:pt modelId="{547AD5A9-7855-4C9D-8982-354DF935432A}">
      <dgm:prSet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0D8BCD27-E49E-4313-AB76-DA5703FF68C5}" type="parTrans" cxnId="{6C57B552-6490-4590-A54D-3CD71EF0CFEB}">
      <dgm:prSet/>
      <dgm:spPr/>
      <dgm:t>
        <a:bodyPr/>
        <a:lstStyle/>
        <a:p>
          <a:endParaRPr lang="en-US"/>
        </a:p>
      </dgm:t>
    </dgm:pt>
    <dgm:pt modelId="{2AA9982C-8FC9-4E89-AC4C-9C8E8E0F9E24}" type="sibTrans" cxnId="{6C57B552-6490-4590-A54D-3CD71EF0CFEB}">
      <dgm:prSet/>
      <dgm:spPr/>
      <dgm:t>
        <a:bodyPr/>
        <a:lstStyle/>
        <a:p>
          <a:endParaRPr lang="en-US"/>
        </a:p>
      </dgm:t>
    </dgm:pt>
    <dgm:pt modelId="{76545778-B6D3-4F58-8C52-456259ED29BC}">
      <dgm:prSet/>
      <dgm:spPr/>
      <dgm:t>
        <a:bodyPr/>
        <a:lstStyle/>
        <a:p>
          <a:r>
            <a:rPr lang="en-US" dirty="0" smtClean="0"/>
            <a:t>Music, text, image generation</a:t>
          </a:r>
          <a:endParaRPr lang="en-US" dirty="0"/>
        </a:p>
      </dgm:t>
    </dgm:pt>
    <dgm:pt modelId="{FE50A9C5-14BA-47FA-9D6C-E85160221C39}" type="parTrans" cxnId="{B6B9FA42-3681-4153-8F2D-392B9DC84AD8}">
      <dgm:prSet/>
      <dgm:spPr/>
      <dgm:t>
        <a:bodyPr/>
        <a:lstStyle/>
        <a:p>
          <a:endParaRPr lang="en-US"/>
        </a:p>
      </dgm:t>
    </dgm:pt>
    <dgm:pt modelId="{7383A02A-7B72-4941-9D17-EF67B5ED95E5}" type="sibTrans" cxnId="{B6B9FA42-3681-4153-8F2D-392B9DC84AD8}">
      <dgm:prSet/>
      <dgm:spPr/>
      <dgm:t>
        <a:bodyPr/>
        <a:lstStyle/>
        <a:p>
          <a:endParaRPr lang="en-US"/>
        </a:p>
      </dgm:t>
    </dgm:pt>
    <dgm:pt modelId="{50ED8459-5D57-4046-9374-CE1CB89DA59A}">
      <dgm:prSet/>
      <dgm:spPr/>
      <dgm:t>
        <a:bodyPr/>
        <a:lstStyle/>
        <a:p>
          <a:r>
            <a:rPr lang="en-US" dirty="0" err="1" smtClean="0"/>
            <a:t>Chatbots</a:t>
          </a:r>
          <a:endParaRPr lang="en-US" dirty="0"/>
        </a:p>
      </dgm:t>
    </dgm:pt>
    <dgm:pt modelId="{C72598CE-B73F-4257-A087-1864B42AC86D}" type="parTrans" cxnId="{92214ED9-3A84-40B1-BBBF-020BAD4EF910}">
      <dgm:prSet/>
      <dgm:spPr/>
      <dgm:t>
        <a:bodyPr/>
        <a:lstStyle/>
        <a:p>
          <a:endParaRPr lang="en-US"/>
        </a:p>
      </dgm:t>
    </dgm:pt>
    <dgm:pt modelId="{BD2AF736-9219-47B7-9BDE-F4684723348E}" type="sibTrans" cxnId="{92214ED9-3A84-40B1-BBBF-020BAD4EF910}">
      <dgm:prSet/>
      <dgm:spPr/>
      <dgm:t>
        <a:bodyPr/>
        <a:lstStyle/>
        <a:p>
          <a:endParaRPr lang="en-US"/>
        </a:p>
      </dgm:t>
    </dgm:pt>
    <dgm:pt modelId="{98C12966-0B24-4F0F-B41A-FC2056F7B49F}">
      <dgm:prSet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B78235AD-B834-48D8-A95B-4ACD0ACE7D07}" type="parTrans" cxnId="{76E96F9E-0670-4C2D-8E4D-34F18F7673C0}">
      <dgm:prSet/>
      <dgm:spPr/>
      <dgm:t>
        <a:bodyPr/>
        <a:lstStyle/>
        <a:p>
          <a:endParaRPr lang="en-US"/>
        </a:p>
      </dgm:t>
    </dgm:pt>
    <dgm:pt modelId="{BB0D2F6E-E707-4FDD-BF42-7080C5CACFE9}" type="sibTrans" cxnId="{76E96F9E-0670-4C2D-8E4D-34F18F7673C0}">
      <dgm:prSet/>
      <dgm:spPr/>
      <dgm:t>
        <a:bodyPr/>
        <a:lstStyle/>
        <a:p>
          <a:endParaRPr lang="en-US"/>
        </a:p>
      </dgm:t>
    </dgm:pt>
    <dgm:pt modelId="{1B35E4F3-086E-4EC4-9B86-4C5556AD03E7}">
      <dgm:prSet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97A05740-9679-4C05-B279-9515320F2AB4}" type="parTrans" cxnId="{2F366060-1F58-4DD2-9EF5-43DCC2A24815}">
      <dgm:prSet/>
      <dgm:spPr/>
      <dgm:t>
        <a:bodyPr/>
        <a:lstStyle/>
        <a:p>
          <a:endParaRPr lang="en-US"/>
        </a:p>
      </dgm:t>
    </dgm:pt>
    <dgm:pt modelId="{9FAADCB5-11F3-41CB-93D6-34B0FF414F1B}" type="sibTrans" cxnId="{2F366060-1F58-4DD2-9EF5-43DCC2A24815}">
      <dgm:prSet/>
      <dgm:spPr/>
      <dgm:t>
        <a:bodyPr/>
        <a:lstStyle/>
        <a:p>
          <a:endParaRPr lang="en-US"/>
        </a:p>
      </dgm:t>
    </dgm:pt>
    <dgm:pt modelId="{76654ADC-9071-4D0E-9AD7-84061E34A750}">
      <dgm:prSet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A859CBE8-09F6-42B5-AA34-B09C7D277D0B}" type="parTrans" cxnId="{A0BAF153-C15E-40C4-B435-42F564CFB4C1}">
      <dgm:prSet/>
      <dgm:spPr/>
      <dgm:t>
        <a:bodyPr/>
        <a:lstStyle/>
        <a:p>
          <a:endParaRPr lang="en-US"/>
        </a:p>
      </dgm:t>
    </dgm:pt>
    <dgm:pt modelId="{3CCC918B-0CA4-47D2-8E8C-DD85005B63C0}" type="sibTrans" cxnId="{A0BAF153-C15E-40C4-B435-42F564CFB4C1}">
      <dgm:prSet/>
      <dgm:spPr/>
      <dgm:t>
        <a:bodyPr/>
        <a:lstStyle/>
        <a:p>
          <a:endParaRPr lang="en-US"/>
        </a:p>
      </dgm:t>
    </dgm:pt>
    <dgm:pt modelId="{D0958AFD-668F-4D54-9865-AA8A4D729D33}">
      <dgm:prSet/>
      <dgm:spPr/>
      <dgm:t>
        <a:bodyPr/>
        <a:lstStyle/>
        <a:p>
          <a:r>
            <a:rPr lang="en-US" dirty="0" err="1" smtClean="0"/>
            <a:t>Baidu</a:t>
          </a:r>
          <a:endParaRPr lang="en-US" dirty="0"/>
        </a:p>
      </dgm:t>
    </dgm:pt>
    <dgm:pt modelId="{CC0FDE16-99BE-43FF-823A-371E5C673A9E}" type="parTrans" cxnId="{54A998F2-51B4-4ACA-B471-75302F5DF174}">
      <dgm:prSet/>
      <dgm:spPr/>
      <dgm:t>
        <a:bodyPr/>
        <a:lstStyle/>
        <a:p>
          <a:endParaRPr lang="en-US"/>
        </a:p>
      </dgm:t>
    </dgm:pt>
    <dgm:pt modelId="{5E2B6FE1-DA38-400C-8E15-C58B25EE28BB}" type="sibTrans" cxnId="{54A998F2-51B4-4ACA-B471-75302F5DF174}">
      <dgm:prSet/>
      <dgm:spPr/>
      <dgm:t>
        <a:bodyPr/>
        <a:lstStyle/>
        <a:p>
          <a:endParaRPr lang="en-US"/>
        </a:p>
      </dgm:t>
    </dgm:pt>
    <dgm:pt modelId="{6DFCC957-C840-47C9-9B5B-3B96AF811EFA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E9BF7533-6B9A-4550-9263-CB2418EAEED5}" type="parTrans" cxnId="{888E323F-6294-4854-B6B8-37BDC2DB64A8}">
      <dgm:prSet/>
      <dgm:spPr/>
      <dgm:t>
        <a:bodyPr/>
        <a:lstStyle/>
        <a:p>
          <a:endParaRPr lang="en-US"/>
        </a:p>
      </dgm:t>
    </dgm:pt>
    <dgm:pt modelId="{0726BEF0-4974-41DE-8CD6-230651BD7174}" type="sibTrans" cxnId="{888E323F-6294-4854-B6B8-37BDC2DB64A8}">
      <dgm:prSet/>
      <dgm:spPr/>
      <dgm:t>
        <a:bodyPr/>
        <a:lstStyle/>
        <a:p>
          <a:endParaRPr lang="en-US"/>
        </a:p>
      </dgm:t>
    </dgm:pt>
    <dgm:pt modelId="{EF13E025-9431-4DB5-8104-20BB9E5F7593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45B838B3-123A-4D88-99B3-C7A695189E90}" type="parTrans" cxnId="{86CF887F-F3C8-4581-8346-668A6652F667}">
      <dgm:prSet/>
      <dgm:spPr/>
      <dgm:t>
        <a:bodyPr/>
        <a:lstStyle/>
        <a:p>
          <a:endParaRPr lang="en-US"/>
        </a:p>
      </dgm:t>
    </dgm:pt>
    <dgm:pt modelId="{E769F0BA-1339-4B3C-ADCF-4206C6955DBF}" type="sibTrans" cxnId="{86CF887F-F3C8-4581-8346-668A6652F667}">
      <dgm:prSet/>
      <dgm:spPr/>
      <dgm:t>
        <a:bodyPr/>
        <a:lstStyle/>
        <a:p>
          <a:endParaRPr lang="en-US"/>
        </a:p>
      </dgm:t>
    </dgm:pt>
    <dgm:pt modelId="{56930566-9630-42CE-A032-BCC45F07FDD9}">
      <dgm:prSet/>
      <dgm:spPr/>
      <dgm:t>
        <a:bodyPr/>
        <a:lstStyle/>
        <a:p>
          <a:r>
            <a:rPr lang="en-US" dirty="0" smtClean="0"/>
            <a:t>. . .</a:t>
          </a:r>
          <a:endParaRPr lang="en-US" dirty="0"/>
        </a:p>
      </dgm:t>
    </dgm:pt>
    <dgm:pt modelId="{9118C62B-866D-4E85-958A-F12EB0A2980C}" type="parTrans" cxnId="{CE92C18D-B7B9-4219-A828-40054F049AF6}">
      <dgm:prSet/>
      <dgm:spPr/>
      <dgm:t>
        <a:bodyPr/>
        <a:lstStyle/>
        <a:p>
          <a:endParaRPr lang="en-US"/>
        </a:p>
      </dgm:t>
    </dgm:pt>
    <dgm:pt modelId="{B18765F9-8F2C-471B-A725-CE66A9D0381F}" type="sibTrans" cxnId="{CE92C18D-B7B9-4219-A828-40054F049AF6}">
      <dgm:prSet/>
      <dgm:spPr/>
      <dgm:t>
        <a:bodyPr/>
        <a:lstStyle/>
        <a:p>
          <a:endParaRPr lang="en-US"/>
        </a:p>
      </dgm:t>
    </dgm:pt>
    <dgm:pt modelId="{D2BFB7FA-00AD-43D9-935B-A59C101D3549}">
      <dgm:prSet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AD708CB-077F-47E8-872A-576675EDB5B6}" type="parTrans" cxnId="{B5EA1C8A-1CE6-4616-93F6-3C7FC9EBA618}">
      <dgm:prSet/>
      <dgm:spPr/>
      <dgm:t>
        <a:bodyPr/>
        <a:lstStyle/>
        <a:p>
          <a:endParaRPr lang="en-US"/>
        </a:p>
      </dgm:t>
    </dgm:pt>
    <dgm:pt modelId="{A8719E76-AF21-4A5E-9E26-91A3DE210795}" type="sibTrans" cxnId="{B5EA1C8A-1CE6-4616-93F6-3C7FC9EBA618}">
      <dgm:prSet/>
      <dgm:spPr/>
      <dgm:t>
        <a:bodyPr/>
        <a:lstStyle/>
        <a:p>
          <a:endParaRPr lang="en-US"/>
        </a:p>
      </dgm:t>
    </dgm:pt>
    <dgm:pt modelId="{C3E722B6-512F-4B92-AA26-14B032F11242}">
      <dgm:prSet/>
      <dgm:spPr/>
      <dgm:t>
        <a:bodyPr/>
        <a:lstStyle/>
        <a:p>
          <a:r>
            <a:rPr lang="en-US" dirty="0" smtClean="0"/>
            <a:t>Intel</a:t>
          </a:r>
          <a:endParaRPr lang="en-US" dirty="0"/>
        </a:p>
      </dgm:t>
    </dgm:pt>
    <dgm:pt modelId="{B1080CB4-E660-44CB-BC9B-44BA1CE4E622}" type="parTrans" cxnId="{E36E54F1-A2B4-4CB8-9C8A-6497C0E7C256}">
      <dgm:prSet/>
      <dgm:spPr/>
      <dgm:t>
        <a:bodyPr/>
        <a:lstStyle/>
        <a:p>
          <a:endParaRPr lang="en-US"/>
        </a:p>
      </dgm:t>
    </dgm:pt>
    <dgm:pt modelId="{1BA92424-356F-4C83-9181-B226F035C04A}" type="sibTrans" cxnId="{E36E54F1-A2B4-4CB8-9C8A-6497C0E7C256}">
      <dgm:prSet/>
      <dgm:spPr/>
      <dgm:t>
        <a:bodyPr/>
        <a:lstStyle/>
        <a:p>
          <a:endParaRPr lang="en-US"/>
        </a:p>
      </dgm:t>
    </dgm:pt>
    <dgm:pt modelId="{5BD3AB99-E8CA-470A-8A56-BFE029B3DB6C}">
      <dgm:prSet/>
      <dgm:spPr/>
      <dgm:t>
        <a:bodyPr/>
        <a:lstStyle/>
        <a:p>
          <a:r>
            <a:rPr lang="en-US" dirty="0" smtClean="0"/>
            <a:t>IBM </a:t>
          </a:r>
          <a:endParaRPr lang="en-US" dirty="0"/>
        </a:p>
      </dgm:t>
    </dgm:pt>
    <dgm:pt modelId="{9D00C1A3-8F2B-4FC3-A08D-AC6B70360393}" type="parTrans" cxnId="{1007C250-836C-43BA-801F-C85B56EE46A2}">
      <dgm:prSet/>
      <dgm:spPr/>
      <dgm:t>
        <a:bodyPr/>
        <a:lstStyle/>
        <a:p>
          <a:endParaRPr lang="en-US"/>
        </a:p>
      </dgm:t>
    </dgm:pt>
    <dgm:pt modelId="{E5DFF935-223C-47FA-9520-F293E6F88F90}" type="sibTrans" cxnId="{1007C250-836C-43BA-801F-C85B56EE46A2}">
      <dgm:prSet/>
      <dgm:spPr/>
      <dgm:t>
        <a:bodyPr/>
        <a:lstStyle/>
        <a:p>
          <a:endParaRPr lang="en-US"/>
        </a:p>
      </dgm:t>
    </dgm:pt>
    <dgm:pt modelId="{9E16764A-070D-4B8C-A5E1-ADC184CA1F4C}">
      <dgm:prSet/>
      <dgm:spPr/>
      <dgm:t>
        <a:bodyPr/>
        <a:lstStyle/>
        <a:p>
          <a:r>
            <a:rPr lang="en-US" dirty="0" err="1" smtClean="0"/>
            <a:t>Nvidia</a:t>
          </a:r>
          <a:endParaRPr lang="en-US" dirty="0"/>
        </a:p>
      </dgm:t>
    </dgm:pt>
    <dgm:pt modelId="{110335FA-032B-4C95-81D0-0EA2E4B0E580}" type="parTrans" cxnId="{235F8807-3C26-4832-BA48-C8ED1889F672}">
      <dgm:prSet/>
      <dgm:spPr/>
      <dgm:t>
        <a:bodyPr/>
        <a:lstStyle/>
        <a:p>
          <a:endParaRPr lang="en-US"/>
        </a:p>
      </dgm:t>
    </dgm:pt>
    <dgm:pt modelId="{3EDC2FC8-A7D5-46BC-8A7E-FCDE061B5229}" type="sibTrans" cxnId="{235F8807-3C26-4832-BA48-C8ED1889F672}">
      <dgm:prSet/>
      <dgm:spPr/>
      <dgm:t>
        <a:bodyPr/>
        <a:lstStyle/>
        <a:p>
          <a:endParaRPr lang="en-US"/>
        </a:p>
      </dgm:t>
    </dgm:pt>
    <dgm:pt modelId="{2BBB2A6C-B769-42FA-A380-E5D1E24B0C97}" type="pres">
      <dgm:prSet presAssocID="{F261A8A3-DE43-457D-B5DA-57ABAF01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880182-689F-41CD-9623-B84C18DAEE1E}" type="pres">
      <dgm:prSet presAssocID="{6EDE420C-1CA8-4C7E-BEF8-5C256133897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CA574-4EAA-48D4-B9D0-4AC822B7E9EB}" type="pres">
      <dgm:prSet presAssocID="{6EDE420C-1CA8-4C7E-BEF8-5C256133897C}" presName="gear1srcNode" presStyleLbl="node1" presStyleIdx="0" presStyleCnt="3"/>
      <dgm:spPr/>
      <dgm:t>
        <a:bodyPr/>
        <a:lstStyle/>
        <a:p>
          <a:endParaRPr lang="en-US"/>
        </a:p>
      </dgm:t>
    </dgm:pt>
    <dgm:pt modelId="{7E74DF11-3B38-496F-9D12-05B678E7B74F}" type="pres">
      <dgm:prSet presAssocID="{6EDE420C-1CA8-4C7E-BEF8-5C256133897C}" presName="gear1dstNode" presStyleLbl="node1" presStyleIdx="0" presStyleCnt="3"/>
      <dgm:spPr/>
      <dgm:t>
        <a:bodyPr/>
        <a:lstStyle/>
        <a:p>
          <a:endParaRPr lang="en-US"/>
        </a:p>
      </dgm:t>
    </dgm:pt>
    <dgm:pt modelId="{6D31428B-94FE-4CB5-96CC-9A441D8077FE}" type="pres">
      <dgm:prSet presAssocID="{6EDE420C-1CA8-4C7E-BEF8-5C256133897C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DFB9D-E765-4459-9AE2-125492F90C14}" type="pres">
      <dgm:prSet presAssocID="{381F2165-177B-4A6F-9D1F-267ABFAC81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8565-054A-4051-99F9-F6DDC1E59124}" type="pres">
      <dgm:prSet presAssocID="{381F2165-177B-4A6F-9D1F-267ABFAC81CD}" presName="gear2srcNode" presStyleLbl="node1" presStyleIdx="1" presStyleCnt="3"/>
      <dgm:spPr/>
      <dgm:t>
        <a:bodyPr/>
        <a:lstStyle/>
        <a:p>
          <a:endParaRPr lang="en-US"/>
        </a:p>
      </dgm:t>
    </dgm:pt>
    <dgm:pt modelId="{9F0AFB63-1E28-4B89-A1EB-5954714102C4}" type="pres">
      <dgm:prSet presAssocID="{381F2165-177B-4A6F-9D1F-267ABFAC81CD}" presName="gear2dstNode" presStyleLbl="node1" presStyleIdx="1" presStyleCnt="3"/>
      <dgm:spPr/>
      <dgm:t>
        <a:bodyPr/>
        <a:lstStyle/>
        <a:p>
          <a:endParaRPr lang="en-US"/>
        </a:p>
      </dgm:t>
    </dgm:pt>
    <dgm:pt modelId="{BA8B75CC-F132-45BD-B81B-D36B827E31E7}" type="pres">
      <dgm:prSet presAssocID="{381F2165-177B-4A6F-9D1F-267ABFAC81CD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78B8-C5DF-44A5-B2C3-41F726B65686}" type="pres">
      <dgm:prSet presAssocID="{20E76A35-E02D-4050-8038-98CDE4E8ECFC}" presName="gear3" presStyleLbl="node1" presStyleIdx="2" presStyleCnt="3"/>
      <dgm:spPr/>
      <dgm:t>
        <a:bodyPr/>
        <a:lstStyle/>
        <a:p>
          <a:endParaRPr lang="en-US"/>
        </a:p>
      </dgm:t>
    </dgm:pt>
    <dgm:pt modelId="{37387F65-1406-4049-B445-D85B4CA1255F}" type="pres">
      <dgm:prSet presAssocID="{20E76A35-E02D-4050-8038-98CDE4E8ECF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D565-D18D-4523-BE59-E329912AD8BF}" type="pres">
      <dgm:prSet presAssocID="{20E76A35-E02D-4050-8038-98CDE4E8ECFC}" presName="gear3srcNode" presStyleLbl="node1" presStyleIdx="2" presStyleCnt="3"/>
      <dgm:spPr/>
      <dgm:t>
        <a:bodyPr/>
        <a:lstStyle/>
        <a:p>
          <a:endParaRPr lang="en-US"/>
        </a:p>
      </dgm:t>
    </dgm:pt>
    <dgm:pt modelId="{22D71A5E-84F5-46F2-9028-0083B22C5539}" type="pres">
      <dgm:prSet presAssocID="{20E76A35-E02D-4050-8038-98CDE4E8ECFC}" presName="gear3dstNode" presStyleLbl="node1" presStyleIdx="2" presStyleCnt="3"/>
      <dgm:spPr/>
      <dgm:t>
        <a:bodyPr/>
        <a:lstStyle/>
        <a:p>
          <a:endParaRPr lang="en-US"/>
        </a:p>
      </dgm:t>
    </dgm:pt>
    <dgm:pt modelId="{881714B5-75E8-403A-BE11-5480D8369BE2}" type="pres">
      <dgm:prSet presAssocID="{20E76A35-E02D-4050-8038-98CDE4E8ECFC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2237-4067-4D9D-AB9D-D137BA0C58DA}" type="pres">
      <dgm:prSet presAssocID="{8782954A-351B-46FD-9706-FF95719E0E3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FF4E3A3-8C10-4EAA-A89D-238010A2E1F6}" type="pres">
      <dgm:prSet presAssocID="{A81F6370-78BD-4B7E-B145-EF301E2FC6E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E313FE0-9D88-44AE-B10E-0A660F866CDD}" type="pres">
      <dgm:prSet presAssocID="{261572F1-4B55-4B8E-B219-E9B02F4CACE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579B2C-1C2E-4B64-A1A9-D0A8AF4D1352}" srcId="{381F2165-177B-4A6F-9D1F-267ABFAC81CD}" destId="{72753BCA-28DF-4FC3-A034-2AF11D8ADE05}" srcOrd="2" destOrd="0" parTransId="{C0E2E367-B898-446B-AAB8-1E4B4A0644E5}" sibTransId="{828CEFD3-DB44-441E-A1AB-4D476C90A9A4}"/>
    <dgm:cxn modelId="{235F8807-3C26-4832-BA48-C8ED1889F672}" srcId="{6EDE420C-1CA8-4C7E-BEF8-5C256133897C}" destId="{9E16764A-070D-4B8C-A5E1-ADC184CA1F4C}" srcOrd="5" destOrd="0" parTransId="{110335FA-032B-4C95-81D0-0EA2E4B0E580}" sibTransId="{3EDC2FC8-A7D5-46BC-8A7E-FCDE061B5229}"/>
    <dgm:cxn modelId="{E36E54F1-A2B4-4CB8-9C8A-6497C0E7C256}" srcId="{6EDE420C-1CA8-4C7E-BEF8-5C256133897C}" destId="{C3E722B6-512F-4B92-AA26-14B032F11242}" srcOrd="6" destOrd="0" parTransId="{B1080CB4-E660-44CB-BC9B-44BA1CE4E622}" sibTransId="{1BA92424-356F-4C83-9181-B226F035C04A}"/>
    <dgm:cxn modelId="{BB31D5B9-47A7-4411-8CF5-4C96E16C6DF2}" type="presOf" srcId="{8E8412AD-8496-4FC9-AF67-08ED1667F9A3}" destId="{881714B5-75E8-403A-BE11-5480D8369BE2}" srcOrd="0" destOrd="5" presId="urn:microsoft.com/office/officeart/2005/8/layout/gear1"/>
    <dgm:cxn modelId="{5E1EF75D-4CCD-4B20-AAE9-2D3CD8B62CE1}" type="presOf" srcId="{EF13E025-9431-4DB5-8104-20BB9E5F7593}" destId="{BA8B75CC-F132-45BD-B81B-D36B827E31E7}" srcOrd="0" destOrd="8" presId="urn:microsoft.com/office/officeart/2005/8/layout/gear1"/>
    <dgm:cxn modelId="{812A6F05-7F75-4002-9A35-43964CFDB579}" type="presOf" srcId="{547AD5A9-7855-4C9D-8982-354DF935432A}" destId="{BA8B75CC-F132-45BD-B81B-D36B827E31E7}" srcOrd="0" destOrd="5" presId="urn:microsoft.com/office/officeart/2005/8/layout/gear1"/>
    <dgm:cxn modelId="{76E27E88-6927-48C0-B36F-7CEB376DC03A}" srcId="{20E76A35-E02D-4050-8038-98CDE4E8ECFC}" destId="{3357A016-10EB-4580-8019-B26B4C7B0720}" srcOrd="7" destOrd="0" parTransId="{A1D54D4E-E327-4CFA-A716-F0DBA88C58AC}" sibTransId="{FD7F3927-01F6-4BB4-9C99-0061C12E8A6C}"/>
    <dgm:cxn modelId="{389B9F90-5BC5-4EFC-83F9-44E356E03E2E}" srcId="{20E76A35-E02D-4050-8038-98CDE4E8ECFC}" destId="{65FD6405-4AC0-4C5E-940E-9FE036389254}" srcOrd="2" destOrd="0" parTransId="{CB109726-FE86-4627-9CB9-8B9142346B42}" sibTransId="{08AB4BB7-4C94-4617-B105-EDAF6B7AD24A}"/>
    <dgm:cxn modelId="{2F366060-1F58-4DD2-9EF5-43DCC2A24815}" srcId="{6EDE420C-1CA8-4C7E-BEF8-5C256133897C}" destId="{1B35E4F3-086E-4EC4-9B86-4C5556AD03E7}" srcOrd="1" destOrd="0" parTransId="{97A05740-9679-4C05-B279-9515320F2AB4}" sibTransId="{9FAADCB5-11F3-41CB-93D6-34B0FF414F1B}"/>
    <dgm:cxn modelId="{888E323F-6294-4854-B6B8-37BDC2DB64A8}" srcId="{6EDE420C-1CA8-4C7E-BEF8-5C256133897C}" destId="{6DFCC957-C840-47C9-9B5B-3B96AF811EFA}" srcOrd="8" destOrd="0" parTransId="{E9BF7533-6B9A-4550-9263-CB2418EAEED5}" sibTransId="{0726BEF0-4974-41DE-8CD6-230651BD7174}"/>
    <dgm:cxn modelId="{4627A5B2-FF1A-496E-B19C-A0FB4981E0F8}" type="presOf" srcId="{C3E722B6-512F-4B92-AA26-14B032F11242}" destId="{6D31428B-94FE-4CB5-96CC-9A441D8077FE}" srcOrd="0" destOrd="6" presId="urn:microsoft.com/office/officeart/2005/8/layout/gear1"/>
    <dgm:cxn modelId="{24C6AE5A-5BE2-4162-8616-E5BDC66226C7}" type="presOf" srcId="{F261A8A3-DE43-457D-B5DA-57ABAF0141AA}" destId="{2BBB2A6C-B769-42FA-A380-E5D1E24B0C97}" srcOrd="0" destOrd="0" presId="urn:microsoft.com/office/officeart/2005/8/layout/gear1"/>
    <dgm:cxn modelId="{86C928B6-A0B7-4826-AAEB-DFC304AD103B}" srcId="{20E76A35-E02D-4050-8038-98CDE4E8ECFC}" destId="{EC2D61CB-512E-4EC2-85E2-66539D3A2ADC}" srcOrd="4" destOrd="0" parTransId="{70912209-0DE1-46B1-AB5E-642188A939BD}" sibTransId="{79EC002E-6224-4D09-9BA2-82C122B29153}"/>
    <dgm:cxn modelId="{8ED67EFC-EBDB-4B1E-A0B9-EB27AA4EEE2E}" type="presOf" srcId="{09CF88BD-ECBA-420A-8E96-B5E8F6F37B50}" destId="{BA8B75CC-F132-45BD-B81B-D36B827E31E7}" srcOrd="0" destOrd="3" presId="urn:microsoft.com/office/officeart/2005/8/layout/gear1"/>
    <dgm:cxn modelId="{82C5A447-D9B8-4E74-A3BF-0487176461B9}" srcId="{F261A8A3-DE43-457D-B5DA-57ABAF0141AA}" destId="{A582AD83-9CAB-462E-83AC-65211CB3187C}" srcOrd="3" destOrd="0" parTransId="{AECB30F4-251E-4172-88EA-083D542655D8}" sibTransId="{67137819-3DEF-44EA-B25F-79F8CEA5C7A6}"/>
    <dgm:cxn modelId="{DDBFFDF1-3495-4BDC-A7F1-F0DF2FB21C6D}" type="presOf" srcId="{50ED8459-5D57-4046-9374-CE1CB89DA59A}" destId="{BA8B75CC-F132-45BD-B81B-D36B827E31E7}" srcOrd="0" destOrd="7" presId="urn:microsoft.com/office/officeart/2005/8/layout/gear1"/>
    <dgm:cxn modelId="{73565FCA-46B6-4E79-841D-F89278E581AD}" type="presOf" srcId="{1B35E4F3-086E-4EC4-9B86-4C5556AD03E7}" destId="{6D31428B-94FE-4CB5-96CC-9A441D8077FE}" srcOrd="0" destOrd="1" presId="urn:microsoft.com/office/officeart/2005/8/layout/gear1"/>
    <dgm:cxn modelId="{86CF887F-F3C8-4581-8346-668A6652F667}" srcId="{381F2165-177B-4A6F-9D1F-267ABFAC81CD}" destId="{EF13E025-9431-4DB5-8104-20BB9E5F7593}" srcOrd="8" destOrd="0" parTransId="{45B838B3-123A-4D88-99B3-C7A695189E90}" sibTransId="{E769F0BA-1339-4B3C-ADCF-4206C6955DBF}"/>
    <dgm:cxn modelId="{9860FAD5-8C51-4458-8080-1B47241F17C3}" type="presOf" srcId="{76654ADC-9071-4D0E-9AD7-84061E34A750}" destId="{6D31428B-94FE-4CB5-96CC-9A441D8077FE}" srcOrd="0" destOrd="2" presId="urn:microsoft.com/office/officeart/2005/8/layout/gear1"/>
    <dgm:cxn modelId="{FB0DCB0B-FCD0-4413-B8E1-84339F6C39C0}" srcId="{20E76A35-E02D-4050-8038-98CDE4E8ECFC}" destId="{8E8412AD-8496-4FC9-AF67-08ED1667F9A3}" srcOrd="5" destOrd="0" parTransId="{E58BC165-F569-478C-AA81-C36A694322BA}" sibTransId="{D003FA98-4DDB-4D70-AEF5-057688552CA5}"/>
    <dgm:cxn modelId="{D55A0A08-0089-4654-BEA8-0E3ED51CA0F1}" type="presOf" srcId="{A81F6370-78BD-4B7E-B145-EF301E2FC6EC}" destId="{5FF4E3A3-8C10-4EAA-A89D-238010A2E1F6}" srcOrd="0" destOrd="0" presId="urn:microsoft.com/office/officeart/2005/8/layout/gear1"/>
    <dgm:cxn modelId="{17E8B50B-3D7F-458D-9107-59D10719B456}" type="presOf" srcId="{381F2165-177B-4A6F-9D1F-267ABFAC81CD}" destId="{9F0AFB63-1E28-4B89-A1EB-5954714102C4}" srcOrd="2" destOrd="0" presId="urn:microsoft.com/office/officeart/2005/8/layout/gear1"/>
    <dgm:cxn modelId="{E55FDF36-CAD8-4080-8405-147C95FD62AF}" srcId="{381F2165-177B-4A6F-9D1F-267ABFAC81CD}" destId="{635F88F0-4DCE-4EE1-92AF-908BA815CA4B}" srcOrd="4" destOrd="0" parTransId="{D6C7F2F4-C9DF-4A66-BFC8-6DA1E0B090E8}" sibTransId="{62C7B323-A7EA-495E-B2C9-C43476068F9A}"/>
    <dgm:cxn modelId="{7456ADD4-FA5B-4515-8D58-1E9813DF34B2}" type="presOf" srcId="{9E16764A-070D-4B8C-A5E1-ADC184CA1F4C}" destId="{6D31428B-94FE-4CB5-96CC-9A441D8077FE}" srcOrd="0" destOrd="5" presId="urn:microsoft.com/office/officeart/2005/8/layout/gear1"/>
    <dgm:cxn modelId="{9C8272F9-447D-487B-81AE-9D2C4109B3D2}" type="presOf" srcId="{65FD6405-4AC0-4C5E-940E-9FE036389254}" destId="{881714B5-75E8-403A-BE11-5480D8369BE2}" srcOrd="0" destOrd="2" presId="urn:microsoft.com/office/officeart/2005/8/layout/gear1"/>
    <dgm:cxn modelId="{9E4F420E-CE76-44A7-A9B1-DAA80E75ACC0}" type="presOf" srcId="{D2BFB7FA-00AD-43D9-935B-A59C101D3549}" destId="{6D31428B-94FE-4CB5-96CC-9A441D8077FE}" srcOrd="0" destOrd="4" presId="urn:microsoft.com/office/officeart/2005/8/layout/gear1"/>
    <dgm:cxn modelId="{3999DF09-41C7-48B2-AD25-FC2BDC15E5C4}" srcId="{20E76A35-E02D-4050-8038-98CDE4E8ECFC}" destId="{9A5695F2-86F4-4E97-A75B-1B0F968D19E8}" srcOrd="6" destOrd="0" parTransId="{22DF6FD6-6726-4810-9B75-24B487BE96BD}" sibTransId="{8181CBC9-F741-4B17-A28E-106CC23887A0}"/>
    <dgm:cxn modelId="{AEAEC6A9-F4A8-4CB1-B935-9E86743EF326}" type="presOf" srcId="{76545778-B6D3-4F58-8C52-456259ED29BC}" destId="{BA8B75CC-F132-45BD-B81B-D36B827E31E7}" srcOrd="0" destOrd="6" presId="urn:microsoft.com/office/officeart/2005/8/layout/gear1"/>
    <dgm:cxn modelId="{EF3FAB96-CD4C-4FD6-8C25-A0837CD6BEC5}" type="presOf" srcId="{FEE7318E-7ECD-43B5-9B81-86FE1F03D8C1}" destId="{881714B5-75E8-403A-BE11-5480D8369BE2}" srcOrd="0" destOrd="1" presId="urn:microsoft.com/office/officeart/2005/8/layout/gear1"/>
    <dgm:cxn modelId="{B5EA1C8A-1CE6-4616-93F6-3C7FC9EBA618}" srcId="{6EDE420C-1CA8-4C7E-BEF8-5C256133897C}" destId="{D2BFB7FA-00AD-43D9-935B-A59C101D3549}" srcOrd="4" destOrd="0" parTransId="{FAD708CB-077F-47E8-872A-576675EDB5B6}" sibTransId="{A8719E76-AF21-4A5E-9E26-91A3DE210795}"/>
    <dgm:cxn modelId="{1CE78534-C971-4322-97E5-4345B0E32ACE}" type="presOf" srcId="{6EDE420C-1CA8-4C7E-BEF8-5C256133897C}" destId="{7E74DF11-3B38-496F-9D12-05B678E7B74F}" srcOrd="2" destOrd="0" presId="urn:microsoft.com/office/officeart/2005/8/layout/gear1"/>
    <dgm:cxn modelId="{A135BA36-A67B-4DA9-9F90-80D9467237AC}" type="presOf" srcId="{381F2165-177B-4A6F-9D1F-267ABFAC81CD}" destId="{35258565-054A-4051-99F9-F6DDC1E59124}" srcOrd="1" destOrd="0" presId="urn:microsoft.com/office/officeart/2005/8/layout/gear1"/>
    <dgm:cxn modelId="{B6B9FA42-3681-4153-8F2D-392B9DC84AD8}" srcId="{381F2165-177B-4A6F-9D1F-267ABFAC81CD}" destId="{76545778-B6D3-4F58-8C52-456259ED29BC}" srcOrd="6" destOrd="0" parTransId="{FE50A9C5-14BA-47FA-9D6C-E85160221C39}" sibTransId="{7383A02A-7B72-4941-9D17-EF67B5ED95E5}"/>
    <dgm:cxn modelId="{C14A0E49-8C4F-43F0-98BB-27353E5C51AB}" type="presOf" srcId="{6EDE420C-1CA8-4C7E-BEF8-5C256133897C}" destId="{DFCCA574-4EAA-48D4-B9D0-4AC822B7E9EB}" srcOrd="1" destOrd="0" presId="urn:microsoft.com/office/officeart/2005/8/layout/gear1"/>
    <dgm:cxn modelId="{6C57B552-6490-4590-A54D-3CD71EF0CFEB}" srcId="{381F2165-177B-4A6F-9D1F-267ABFAC81CD}" destId="{547AD5A9-7855-4C9D-8982-354DF935432A}" srcOrd="5" destOrd="0" parTransId="{0D8BCD27-E49E-4313-AB76-DA5703FF68C5}" sibTransId="{2AA9982C-8FC9-4E89-AC4C-9C8E8E0F9E24}"/>
    <dgm:cxn modelId="{76EA3104-E945-460D-B572-9C6D7B6540B6}" type="presOf" srcId="{EC2D61CB-512E-4EC2-85E2-66539D3A2ADC}" destId="{881714B5-75E8-403A-BE11-5480D8369BE2}" srcOrd="0" destOrd="4" presId="urn:microsoft.com/office/officeart/2005/8/layout/gear1"/>
    <dgm:cxn modelId="{9A9AC1AB-3342-4A14-8D2D-A13D3FA7C267}" srcId="{F261A8A3-DE43-457D-B5DA-57ABAF0141AA}" destId="{381F2165-177B-4A6F-9D1F-267ABFAC81CD}" srcOrd="1" destOrd="0" parTransId="{0240234B-2B03-4B4E-A5EF-E4929DA14539}" sibTransId="{A81F6370-78BD-4B7E-B145-EF301E2FC6EC}"/>
    <dgm:cxn modelId="{AEF0FBC3-503A-480C-AF78-49FABC0AEA5C}" type="presOf" srcId="{261572F1-4B55-4B8E-B219-E9B02F4CACE4}" destId="{EE313FE0-9D88-44AE-B10E-0A660F866CDD}" srcOrd="0" destOrd="0" presId="urn:microsoft.com/office/officeart/2005/8/layout/gear1"/>
    <dgm:cxn modelId="{EA8B265B-23A4-4A0E-8265-0DFDB262675C}" type="presOf" srcId="{20E76A35-E02D-4050-8038-98CDE4E8ECFC}" destId="{412A78B8-C5DF-44A5-B2C3-41F726B65686}" srcOrd="0" destOrd="0" presId="urn:microsoft.com/office/officeart/2005/8/layout/gear1"/>
    <dgm:cxn modelId="{E7538A72-3ED7-43D9-9B52-1E82F6AED265}" srcId="{20E76A35-E02D-4050-8038-98CDE4E8ECFC}" destId="{FEE7318E-7ECD-43B5-9B81-86FE1F03D8C1}" srcOrd="1" destOrd="0" parTransId="{E0D2050A-BFBA-421C-BC9C-8B581A0AAAAA}" sibTransId="{FA970B6B-9D33-4258-840F-089939362276}"/>
    <dgm:cxn modelId="{A0BAF153-C15E-40C4-B435-42F564CFB4C1}" srcId="{6EDE420C-1CA8-4C7E-BEF8-5C256133897C}" destId="{76654ADC-9071-4D0E-9AD7-84061E34A750}" srcOrd="2" destOrd="0" parTransId="{A859CBE8-09F6-42B5-AA34-B09C7D277D0B}" sibTransId="{3CCC918B-0CA4-47D2-8E8C-DD85005B63C0}"/>
    <dgm:cxn modelId="{171FE8D3-E7B6-441D-8E59-4FC62DDA7300}" type="presOf" srcId="{635F88F0-4DCE-4EE1-92AF-908BA815CA4B}" destId="{BA8B75CC-F132-45BD-B81B-D36B827E31E7}" srcOrd="0" destOrd="4" presId="urn:microsoft.com/office/officeart/2005/8/layout/gear1"/>
    <dgm:cxn modelId="{362629C2-43B5-4D6F-875B-CC33B209F338}" srcId="{F261A8A3-DE43-457D-B5DA-57ABAF0141AA}" destId="{6EDE420C-1CA8-4C7E-BEF8-5C256133897C}" srcOrd="0" destOrd="0" parTransId="{711D82B1-6DF7-4F90-B55E-2D2350FCF669}" sibTransId="{8782954A-351B-46FD-9706-FF95719E0E30}"/>
    <dgm:cxn modelId="{53ED8286-C567-4BAC-81DA-4E9D9E5A0325}" srcId="{381F2165-177B-4A6F-9D1F-267ABFAC81CD}" destId="{09CF88BD-ECBA-420A-8E96-B5E8F6F37B50}" srcOrd="3" destOrd="0" parTransId="{30570CF2-6822-4481-8618-8F791C932A7A}" sibTransId="{3BC6C079-1F1E-48BD-B4BE-2949CD4D8BEC}"/>
    <dgm:cxn modelId="{54A998F2-51B4-4ACA-B471-75302F5DF174}" srcId="{6EDE420C-1CA8-4C7E-BEF8-5C256133897C}" destId="{D0958AFD-668F-4D54-9865-AA8A4D729D33}" srcOrd="3" destOrd="0" parTransId="{CC0FDE16-99BE-43FF-823A-371E5C673A9E}" sibTransId="{5E2B6FE1-DA38-400C-8E15-C58B25EE28BB}"/>
    <dgm:cxn modelId="{DC5C8FF7-17F3-4AD5-980E-E5B7FBB1E00B}" type="presOf" srcId="{98C12966-0B24-4F0F-B41A-FC2056F7B49F}" destId="{6D31428B-94FE-4CB5-96CC-9A441D8077FE}" srcOrd="0" destOrd="0" presId="urn:microsoft.com/office/officeart/2005/8/layout/gear1"/>
    <dgm:cxn modelId="{7F991EF4-5C92-4A55-A56D-F4625AC0750A}" srcId="{381F2165-177B-4A6F-9D1F-267ABFAC81CD}" destId="{B45F159F-250D-47E3-A502-77BF22E470FB}" srcOrd="1" destOrd="0" parTransId="{6CD0DE7E-94E3-4ACE-9921-374059453F52}" sibTransId="{DDAC0E59-9941-4FE4-821A-B38ACCDA44E4}"/>
    <dgm:cxn modelId="{AE7869A9-0822-4583-973D-F5A8FAE22622}" type="presOf" srcId="{B45F159F-250D-47E3-A502-77BF22E470FB}" destId="{BA8B75CC-F132-45BD-B81B-D36B827E31E7}" srcOrd="0" destOrd="1" presId="urn:microsoft.com/office/officeart/2005/8/layout/gear1"/>
    <dgm:cxn modelId="{C63AC2CC-8987-4149-B876-EDAC0FDAB208}" type="presOf" srcId="{20E76A35-E02D-4050-8038-98CDE4E8ECFC}" destId="{7D40D565-D18D-4523-BE59-E329912AD8BF}" srcOrd="2" destOrd="0" presId="urn:microsoft.com/office/officeart/2005/8/layout/gear1"/>
    <dgm:cxn modelId="{E7E83C2C-83F3-4731-966F-ADC692550A0A}" type="presOf" srcId="{20E76A35-E02D-4050-8038-98CDE4E8ECFC}" destId="{22D71A5E-84F5-46F2-9028-0083B22C5539}" srcOrd="3" destOrd="0" presId="urn:microsoft.com/office/officeart/2005/8/layout/gear1"/>
    <dgm:cxn modelId="{92214ED9-3A84-40B1-BBBF-020BAD4EF910}" srcId="{381F2165-177B-4A6F-9D1F-267ABFAC81CD}" destId="{50ED8459-5D57-4046-9374-CE1CB89DA59A}" srcOrd="7" destOrd="0" parTransId="{C72598CE-B73F-4257-A087-1864B42AC86D}" sibTransId="{BD2AF736-9219-47B7-9BDE-F4684723348E}"/>
    <dgm:cxn modelId="{67C4659E-8F77-44ED-A9F2-F60B38691D37}" type="presOf" srcId="{6EDE420C-1CA8-4C7E-BEF8-5C256133897C}" destId="{18880182-689F-41CD-9623-B84C18DAEE1E}" srcOrd="0" destOrd="0" presId="urn:microsoft.com/office/officeart/2005/8/layout/gear1"/>
    <dgm:cxn modelId="{CE92C18D-B7B9-4219-A828-40054F049AF6}" srcId="{20E76A35-E02D-4050-8038-98CDE4E8ECFC}" destId="{56930566-9630-42CE-A032-BCC45F07FDD9}" srcOrd="8" destOrd="0" parTransId="{9118C62B-866D-4E85-958A-F12EB0A2980C}" sibTransId="{B18765F9-8F2C-471B-A725-CE66A9D0381F}"/>
    <dgm:cxn modelId="{AD3EC9AB-5401-4D94-BC90-C3BFAD1B56AC}" type="presOf" srcId="{56930566-9630-42CE-A032-BCC45F07FDD9}" destId="{881714B5-75E8-403A-BE11-5480D8369BE2}" srcOrd="0" destOrd="8" presId="urn:microsoft.com/office/officeart/2005/8/layout/gear1"/>
    <dgm:cxn modelId="{3AC37156-9CC3-4852-9428-D13786308689}" type="presOf" srcId="{72753BCA-28DF-4FC3-A034-2AF11D8ADE05}" destId="{BA8B75CC-F132-45BD-B81B-D36B827E31E7}" srcOrd="0" destOrd="2" presId="urn:microsoft.com/office/officeart/2005/8/layout/gear1"/>
    <dgm:cxn modelId="{76E96F9E-0670-4C2D-8E4D-34F18F7673C0}" srcId="{6EDE420C-1CA8-4C7E-BEF8-5C256133897C}" destId="{98C12966-0B24-4F0F-B41A-FC2056F7B49F}" srcOrd="0" destOrd="0" parTransId="{B78235AD-B834-48D8-A95B-4ACD0ACE7D07}" sibTransId="{BB0D2F6E-E707-4FDD-BF42-7080C5CACFE9}"/>
    <dgm:cxn modelId="{2538F8D9-489A-4471-B902-DEBB212D26C0}" type="presOf" srcId="{275F8360-8437-4C82-A087-E38C05DC17FC}" destId="{881714B5-75E8-403A-BE11-5480D8369BE2}" srcOrd="0" destOrd="3" presId="urn:microsoft.com/office/officeart/2005/8/layout/gear1"/>
    <dgm:cxn modelId="{6AB79E1F-9905-469C-95F1-0B73A2FBB62A}" type="presOf" srcId="{E4F155DD-E0A1-49E4-8536-8B8A6FA3FB37}" destId="{BA8B75CC-F132-45BD-B81B-D36B827E31E7}" srcOrd="0" destOrd="0" presId="urn:microsoft.com/office/officeart/2005/8/layout/gear1"/>
    <dgm:cxn modelId="{E18D9C3E-162E-4676-968D-B060C722EBF0}" type="presOf" srcId="{9A5695F2-86F4-4E97-A75B-1B0F968D19E8}" destId="{881714B5-75E8-403A-BE11-5480D8369BE2}" srcOrd="0" destOrd="6" presId="urn:microsoft.com/office/officeart/2005/8/layout/gear1"/>
    <dgm:cxn modelId="{1AA408FA-598A-4CBF-941B-949822CF12E5}" type="presOf" srcId="{3357A016-10EB-4580-8019-B26B4C7B0720}" destId="{881714B5-75E8-403A-BE11-5480D8369BE2}" srcOrd="0" destOrd="7" presId="urn:microsoft.com/office/officeart/2005/8/layout/gear1"/>
    <dgm:cxn modelId="{A3A5BB1B-67B0-4147-94E2-25CF598E1DF2}" srcId="{F261A8A3-DE43-457D-B5DA-57ABAF0141AA}" destId="{20E76A35-E02D-4050-8038-98CDE4E8ECFC}" srcOrd="2" destOrd="0" parTransId="{32484CA5-EB16-4C40-BC0E-10E4456130E1}" sibTransId="{261572F1-4B55-4B8E-B219-E9B02F4CACE4}"/>
    <dgm:cxn modelId="{C6AAFCCE-FD33-4280-9C44-9C6C0E4C532C}" srcId="{20E76A35-E02D-4050-8038-98CDE4E8ECFC}" destId="{2C56868A-7A48-44A0-87FC-80D48F7A3BA5}" srcOrd="0" destOrd="0" parTransId="{D374E566-3545-4653-BAD8-40C50CBAB52C}" sibTransId="{1A385DD1-4A52-4F5A-89F2-9A3A3CE7AA7D}"/>
    <dgm:cxn modelId="{1007C250-836C-43BA-801F-C85B56EE46A2}" srcId="{6EDE420C-1CA8-4C7E-BEF8-5C256133897C}" destId="{5BD3AB99-E8CA-470A-8A56-BFE029B3DB6C}" srcOrd="7" destOrd="0" parTransId="{9D00C1A3-8F2B-4FC3-A08D-AC6B70360393}" sibTransId="{E5DFF935-223C-47FA-9520-F293E6F88F90}"/>
    <dgm:cxn modelId="{3424A080-2BF0-4075-8CB7-4172EA4CB80D}" srcId="{20E76A35-E02D-4050-8038-98CDE4E8ECFC}" destId="{275F8360-8437-4C82-A087-E38C05DC17FC}" srcOrd="3" destOrd="0" parTransId="{E2245F05-9896-4F02-9394-11E16D0C9588}" sibTransId="{3E668EC5-29E2-4F9E-94AF-953D04F2647A}"/>
    <dgm:cxn modelId="{0E987F97-9564-499E-9274-6E98EA770FA3}" type="presOf" srcId="{8782954A-351B-46FD-9706-FF95719E0E30}" destId="{D8AD2237-4067-4D9D-AB9D-D137BA0C58DA}" srcOrd="0" destOrd="0" presId="urn:microsoft.com/office/officeart/2005/8/layout/gear1"/>
    <dgm:cxn modelId="{5F0864B5-4620-4E98-892E-12DFCBF7A397}" type="presOf" srcId="{20E76A35-E02D-4050-8038-98CDE4E8ECFC}" destId="{37387F65-1406-4049-B445-D85B4CA1255F}" srcOrd="1" destOrd="0" presId="urn:microsoft.com/office/officeart/2005/8/layout/gear1"/>
    <dgm:cxn modelId="{36004114-8DC2-458F-AFF8-02973B1888BC}" type="presOf" srcId="{381F2165-177B-4A6F-9D1F-267ABFAC81CD}" destId="{730DFB9D-E765-4459-9AE2-125492F90C14}" srcOrd="0" destOrd="0" presId="urn:microsoft.com/office/officeart/2005/8/layout/gear1"/>
    <dgm:cxn modelId="{14F9AEFF-BA62-49E2-8921-4C85F862991E}" srcId="{381F2165-177B-4A6F-9D1F-267ABFAC81CD}" destId="{E4F155DD-E0A1-49E4-8536-8B8A6FA3FB37}" srcOrd="0" destOrd="0" parTransId="{F0EDF1AF-ABCD-4B8A-B325-C0B11F0A6A1A}" sibTransId="{03B7C7C4-125D-47EA-AA80-BF1606CC7DCD}"/>
    <dgm:cxn modelId="{22B84671-9503-4C8E-9A7E-8C9E339A8E4D}" type="presOf" srcId="{2C56868A-7A48-44A0-87FC-80D48F7A3BA5}" destId="{881714B5-75E8-403A-BE11-5480D8369BE2}" srcOrd="0" destOrd="0" presId="urn:microsoft.com/office/officeart/2005/8/layout/gear1"/>
    <dgm:cxn modelId="{8FB838B9-18A5-4C4C-8E8A-23CD69A2F212}" type="presOf" srcId="{D0958AFD-668F-4D54-9865-AA8A4D729D33}" destId="{6D31428B-94FE-4CB5-96CC-9A441D8077FE}" srcOrd="0" destOrd="3" presId="urn:microsoft.com/office/officeart/2005/8/layout/gear1"/>
    <dgm:cxn modelId="{339E78DE-9ADF-491C-AA4C-A405E7D30FC7}" type="presOf" srcId="{5BD3AB99-E8CA-470A-8A56-BFE029B3DB6C}" destId="{6D31428B-94FE-4CB5-96CC-9A441D8077FE}" srcOrd="0" destOrd="7" presId="urn:microsoft.com/office/officeart/2005/8/layout/gear1"/>
    <dgm:cxn modelId="{76BCDA39-C912-4B5A-BF82-1E5DB0B7DD75}" type="presOf" srcId="{6DFCC957-C840-47C9-9B5B-3B96AF811EFA}" destId="{6D31428B-94FE-4CB5-96CC-9A441D8077FE}" srcOrd="0" destOrd="8" presId="urn:microsoft.com/office/officeart/2005/8/layout/gear1"/>
    <dgm:cxn modelId="{BDD8C2B6-BEF7-4989-93E9-980B9E777F6C}" type="presParOf" srcId="{2BBB2A6C-B769-42FA-A380-E5D1E24B0C97}" destId="{18880182-689F-41CD-9623-B84C18DAEE1E}" srcOrd="0" destOrd="0" presId="urn:microsoft.com/office/officeart/2005/8/layout/gear1"/>
    <dgm:cxn modelId="{3DE68537-778B-4C05-A6FB-60A309C9B5DF}" type="presParOf" srcId="{2BBB2A6C-B769-42FA-A380-E5D1E24B0C97}" destId="{DFCCA574-4EAA-48D4-B9D0-4AC822B7E9EB}" srcOrd="1" destOrd="0" presId="urn:microsoft.com/office/officeart/2005/8/layout/gear1"/>
    <dgm:cxn modelId="{44456566-F608-442A-BDB7-B9DD44FE02B1}" type="presParOf" srcId="{2BBB2A6C-B769-42FA-A380-E5D1E24B0C97}" destId="{7E74DF11-3B38-496F-9D12-05B678E7B74F}" srcOrd="2" destOrd="0" presId="urn:microsoft.com/office/officeart/2005/8/layout/gear1"/>
    <dgm:cxn modelId="{D5F56B16-8278-4C4E-8904-7A39FB297F17}" type="presParOf" srcId="{2BBB2A6C-B769-42FA-A380-E5D1E24B0C97}" destId="{6D31428B-94FE-4CB5-96CC-9A441D8077FE}" srcOrd="3" destOrd="0" presId="urn:microsoft.com/office/officeart/2005/8/layout/gear1"/>
    <dgm:cxn modelId="{6C25D0F6-90CD-451E-936F-96CDEA2D318F}" type="presParOf" srcId="{2BBB2A6C-B769-42FA-A380-E5D1E24B0C97}" destId="{730DFB9D-E765-4459-9AE2-125492F90C14}" srcOrd="4" destOrd="0" presId="urn:microsoft.com/office/officeart/2005/8/layout/gear1"/>
    <dgm:cxn modelId="{15D53439-2AC1-4FC6-B4A1-3EF7F985A086}" type="presParOf" srcId="{2BBB2A6C-B769-42FA-A380-E5D1E24B0C97}" destId="{35258565-054A-4051-99F9-F6DDC1E59124}" srcOrd="5" destOrd="0" presId="urn:microsoft.com/office/officeart/2005/8/layout/gear1"/>
    <dgm:cxn modelId="{51DC62D9-E2AB-4A42-BD57-A9D0D8B44C97}" type="presParOf" srcId="{2BBB2A6C-B769-42FA-A380-E5D1E24B0C97}" destId="{9F0AFB63-1E28-4B89-A1EB-5954714102C4}" srcOrd="6" destOrd="0" presId="urn:microsoft.com/office/officeart/2005/8/layout/gear1"/>
    <dgm:cxn modelId="{768EA12B-FCD7-4FC6-AB50-E73A147EDC3F}" type="presParOf" srcId="{2BBB2A6C-B769-42FA-A380-E5D1E24B0C97}" destId="{BA8B75CC-F132-45BD-B81B-D36B827E31E7}" srcOrd="7" destOrd="0" presId="urn:microsoft.com/office/officeart/2005/8/layout/gear1"/>
    <dgm:cxn modelId="{BF60F1A7-96DB-40C3-9C08-9102FE548330}" type="presParOf" srcId="{2BBB2A6C-B769-42FA-A380-E5D1E24B0C97}" destId="{412A78B8-C5DF-44A5-B2C3-41F726B65686}" srcOrd="8" destOrd="0" presId="urn:microsoft.com/office/officeart/2005/8/layout/gear1"/>
    <dgm:cxn modelId="{F8C31A31-0085-4644-9CCC-05B5850EB380}" type="presParOf" srcId="{2BBB2A6C-B769-42FA-A380-E5D1E24B0C97}" destId="{37387F65-1406-4049-B445-D85B4CA1255F}" srcOrd="9" destOrd="0" presId="urn:microsoft.com/office/officeart/2005/8/layout/gear1"/>
    <dgm:cxn modelId="{BD758CEA-CF00-4CBE-9AA4-AB61000DA223}" type="presParOf" srcId="{2BBB2A6C-B769-42FA-A380-E5D1E24B0C97}" destId="{7D40D565-D18D-4523-BE59-E329912AD8BF}" srcOrd="10" destOrd="0" presId="urn:microsoft.com/office/officeart/2005/8/layout/gear1"/>
    <dgm:cxn modelId="{37CECA27-32EB-44A9-A33D-2E4363023F2F}" type="presParOf" srcId="{2BBB2A6C-B769-42FA-A380-E5D1E24B0C97}" destId="{22D71A5E-84F5-46F2-9028-0083B22C5539}" srcOrd="11" destOrd="0" presId="urn:microsoft.com/office/officeart/2005/8/layout/gear1"/>
    <dgm:cxn modelId="{545EC130-2242-4540-B345-917BB6D95AC3}" type="presParOf" srcId="{2BBB2A6C-B769-42FA-A380-E5D1E24B0C97}" destId="{881714B5-75E8-403A-BE11-5480D8369BE2}" srcOrd="12" destOrd="0" presId="urn:microsoft.com/office/officeart/2005/8/layout/gear1"/>
    <dgm:cxn modelId="{C629A9AF-5597-4799-BC0E-4D63D308C1A5}" type="presParOf" srcId="{2BBB2A6C-B769-42FA-A380-E5D1E24B0C97}" destId="{D8AD2237-4067-4D9D-AB9D-D137BA0C58DA}" srcOrd="13" destOrd="0" presId="urn:microsoft.com/office/officeart/2005/8/layout/gear1"/>
    <dgm:cxn modelId="{1C382B69-EAB0-4455-B4AF-8B90EED8AD6B}" type="presParOf" srcId="{2BBB2A6C-B769-42FA-A380-E5D1E24B0C97}" destId="{5FF4E3A3-8C10-4EAA-A89D-238010A2E1F6}" srcOrd="14" destOrd="0" presId="urn:microsoft.com/office/officeart/2005/8/layout/gear1"/>
    <dgm:cxn modelId="{945A1C64-FF1E-4D40-843C-217900593CB3}" type="presParOf" srcId="{2BBB2A6C-B769-42FA-A380-E5D1E24B0C97}" destId="{EE313FE0-9D88-44AE-B10E-0A660F866CDD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4C7E0-02C4-4D5F-9E5B-71165D632B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CAC5E-E80A-4FCA-AA0A-5EFB80BAE1DA}">
      <dgm:prSet phldrT="[Text]"/>
      <dgm:spPr/>
      <dgm:t>
        <a:bodyPr/>
        <a:lstStyle/>
        <a:p>
          <a:r>
            <a:rPr lang="en-US" dirty="0" smtClean="0"/>
            <a:t>Python (possibly C/C++)</a:t>
          </a:r>
          <a:endParaRPr lang="en-US" dirty="0"/>
        </a:p>
      </dgm:t>
    </dgm:pt>
    <dgm:pt modelId="{E5B12436-093C-470A-9CF9-D7AD5CA496A2}" type="parTrans" cxnId="{B1B689A3-B3AE-4D49-BC69-C570B455472D}">
      <dgm:prSet/>
      <dgm:spPr/>
      <dgm:t>
        <a:bodyPr/>
        <a:lstStyle/>
        <a:p>
          <a:endParaRPr lang="en-US"/>
        </a:p>
      </dgm:t>
    </dgm:pt>
    <dgm:pt modelId="{9F428983-AF90-48C3-8966-A0E43DD53AF8}" type="sibTrans" cxnId="{B1B689A3-B3AE-4D49-BC69-C570B455472D}">
      <dgm:prSet/>
      <dgm:spPr/>
      <dgm:t>
        <a:bodyPr/>
        <a:lstStyle/>
        <a:p>
          <a:endParaRPr lang="en-US"/>
        </a:p>
      </dgm:t>
    </dgm:pt>
    <dgm:pt modelId="{0BAB1648-258D-4B2C-9114-547D86571720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521950E1-752F-4808-85A3-91AFBA08716D}" type="parTrans" cxnId="{3543E6A9-520B-4E71-A0E9-F561B1E794D3}">
      <dgm:prSet/>
      <dgm:spPr/>
      <dgm:t>
        <a:bodyPr/>
        <a:lstStyle/>
        <a:p>
          <a:endParaRPr lang="en-US"/>
        </a:p>
      </dgm:t>
    </dgm:pt>
    <dgm:pt modelId="{621992F5-AC97-4F2A-A94D-6B48F26CACB2}" type="sibTrans" cxnId="{3543E6A9-520B-4E71-A0E9-F561B1E794D3}">
      <dgm:prSet/>
      <dgm:spPr/>
      <dgm:t>
        <a:bodyPr/>
        <a:lstStyle/>
        <a:p>
          <a:endParaRPr lang="en-US"/>
        </a:p>
      </dgm:t>
    </dgm:pt>
    <dgm:pt modelId="{44EF55F0-45A3-43CC-A34B-C2CDA1F9FD2A}">
      <dgm:prSet phldrT="[Text]"/>
      <dgm:spPr/>
      <dgm:t>
        <a:bodyPr/>
        <a:lstStyle/>
        <a:p>
          <a:r>
            <a:rPr lang="en-US" dirty="0" err="1" smtClean="0"/>
            <a:t>PyTorch</a:t>
          </a:r>
          <a:endParaRPr lang="en-US" dirty="0"/>
        </a:p>
      </dgm:t>
    </dgm:pt>
    <dgm:pt modelId="{032DD0F8-43A7-4374-B214-79BA1A934D47}" type="parTrans" cxnId="{2B433028-AADA-4E4C-B995-8821E26B5E52}">
      <dgm:prSet/>
      <dgm:spPr/>
      <dgm:t>
        <a:bodyPr/>
        <a:lstStyle/>
        <a:p>
          <a:endParaRPr lang="en-US"/>
        </a:p>
      </dgm:t>
    </dgm:pt>
    <dgm:pt modelId="{788F3BF8-BA28-4FCA-842B-309A9A8BDF5E}" type="sibTrans" cxnId="{2B433028-AADA-4E4C-B995-8821E26B5E52}">
      <dgm:prSet/>
      <dgm:spPr/>
      <dgm:t>
        <a:bodyPr/>
        <a:lstStyle/>
        <a:p>
          <a:endParaRPr lang="en-US"/>
        </a:p>
      </dgm:t>
    </dgm:pt>
    <dgm:pt modelId="{F58E3085-09D2-4210-8A4E-7EBCB6135BC1}">
      <dgm:prSet phldrT="[Text]"/>
      <dgm:spPr/>
      <dgm:t>
        <a:bodyPr/>
        <a:lstStyle/>
        <a:p>
          <a:r>
            <a:rPr lang="en-US" dirty="0" err="1" smtClean="0"/>
            <a:t>Theano</a:t>
          </a:r>
          <a:endParaRPr lang="en-US" dirty="0"/>
        </a:p>
      </dgm:t>
    </dgm:pt>
    <dgm:pt modelId="{64DCDE21-C3D6-4F0A-A3F4-6B80D61D0513}" type="parTrans" cxnId="{B7C1B832-7A50-4E70-95BC-CCD19991E903}">
      <dgm:prSet/>
      <dgm:spPr/>
      <dgm:t>
        <a:bodyPr/>
        <a:lstStyle/>
        <a:p>
          <a:endParaRPr lang="en-US"/>
        </a:p>
      </dgm:t>
    </dgm:pt>
    <dgm:pt modelId="{E0B34B7A-7B58-4CBE-8358-98DC1476F09F}" type="sibTrans" cxnId="{B7C1B832-7A50-4E70-95BC-CCD19991E903}">
      <dgm:prSet/>
      <dgm:spPr/>
      <dgm:t>
        <a:bodyPr/>
        <a:lstStyle/>
        <a:p>
          <a:endParaRPr lang="en-US"/>
        </a:p>
      </dgm:t>
    </dgm:pt>
    <dgm:pt modelId="{8E143DFE-1E3A-4C85-82B2-AF9D8FC2ED4E}">
      <dgm:prSet phldrT="[Text]"/>
      <dgm:spPr/>
      <dgm:t>
        <a:bodyPr/>
        <a:lstStyle/>
        <a:p>
          <a:r>
            <a:rPr lang="en-US" dirty="0" err="1" smtClean="0"/>
            <a:t>TensorFlow</a:t>
          </a:r>
          <a:endParaRPr lang="en-US" dirty="0"/>
        </a:p>
      </dgm:t>
    </dgm:pt>
    <dgm:pt modelId="{8384F2DB-DB90-440B-9FCA-56C41C6601A0}" type="parTrans" cxnId="{3C9DA76F-9F12-465D-995A-F07E10652C29}">
      <dgm:prSet/>
      <dgm:spPr/>
      <dgm:t>
        <a:bodyPr/>
        <a:lstStyle/>
        <a:p>
          <a:endParaRPr lang="en-US"/>
        </a:p>
      </dgm:t>
    </dgm:pt>
    <dgm:pt modelId="{63BCEF46-9137-4807-9357-89E54E97ADE2}" type="sibTrans" cxnId="{3C9DA76F-9F12-465D-995A-F07E10652C29}">
      <dgm:prSet/>
      <dgm:spPr/>
      <dgm:t>
        <a:bodyPr/>
        <a:lstStyle/>
        <a:p>
          <a:endParaRPr lang="en-US"/>
        </a:p>
      </dgm:t>
    </dgm:pt>
    <dgm:pt modelId="{C6E21577-3C3A-46EE-8463-4C09F75640BA}">
      <dgm:prSet phldrT="[Text]"/>
      <dgm:spPr/>
      <dgm:t>
        <a:bodyPr/>
        <a:lstStyle/>
        <a:p>
          <a:r>
            <a:rPr lang="en-US" dirty="0" err="1" smtClean="0"/>
            <a:t>MXNet</a:t>
          </a:r>
          <a:endParaRPr lang="en-US" dirty="0"/>
        </a:p>
      </dgm:t>
    </dgm:pt>
    <dgm:pt modelId="{4D777723-7005-4474-A8B4-5245CFB1A8E0}" type="parTrans" cxnId="{D5F94709-6855-4D32-A769-B732ACA551CC}">
      <dgm:prSet/>
      <dgm:spPr/>
      <dgm:t>
        <a:bodyPr/>
        <a:lstStyle/>
        <a:p>
          <a:endParaRPr lang="en-US"/>
        </a:p>
      </dgm:t>
    </dgm:pt>
    <dgm:pt modelId="{14334AAA-8C85-4151-A7CD-7D2FFB388943}" type="sibTrans" cxnId="{D5F94709-6855-4D32-A769-B732ACA551CC}">
      <dgm:prSet/>
      <dgm:spPr/>
      <dgm:t>
        <a:bodyPr/>
        <a:lstStyle/>
        <a:p>
          <a:endParaRPr lang="en-US"/>
        </a:p>
      </dgm:t>
    </dgm:pt>
    <dgm:pt modelId="{FE5EEE63-F4FD-4943-9D66-938AB1F9DDCE}" type="pres">
      <dgm:prSet presAssocID="{5B44C7E0-02C4-4D5F-9E5B-71165D632B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3B712-0AC7-458B-904D-ECA167E4F65D}" type="pres">
      <dgm:prSet presAssocID="{84DCAC5E-E80A-4FCA-AA0A-5EFB80BAE1DA}" presName="centerShape" presStyleLbl="node0" presStyleIdx="0" presStyleCnt="1"/>
      <dgm:spPr/>
      <dgm:t>
        <a:bodyPr/>
        <a:lstStyle/>
        <a:p>
          <a:endParaRPr lang="en-US"/>
        </a:p>
      </dgm:t>
    </dgm:pt>
    <dgm:pt modelId="{7768B2AC-E8F9-472D-AD53-A81588BC9FE0}" type="pres">
      <dgm:prSet presAssocID="{521950E1-752F-4808-85A3-91AFBA08716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6078692-2152-4882-9B9F-2EB9E3255E6D}" type="pres">
      <dgm:prSet presAssocID="{521950E1-752F-4808-85A3-91AFBA08716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CCA5608-74C6-4925-99FC-9C7496F9BACF}" type="pres">
      <dgm:prSet presAssocID="{0BAB1648-258D-4B2C-9114-547D865717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56AD-1FCA-46B0-B058-BF950FF23E38}" type="pres">
      <dgm:prSet presAssocID="{032DD0F8-43A7-4374-B214-79BA1A934D4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5B9E6916-6DDC-45BA-BFA5-CBFE795076AC}" type="pres">
      <dgm:prSet presAssocID="{032DD0F8-43A7-4374-B214-79BA1A934D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6C5F27F-90AD-4006-8D6D-C2A77D0D3268}" type="pres">
      <dgm:prSet presAssocID="{44EF55F0-45A3-43CC-A34B-C2CDA1F9FD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ED766-BCAF-4FA0-9FC6-67FF5D623C0F}" type="pres">
      <dgm:prSet presAssocID="{64DCDE21-C3D6-4F0A-A3F4-6B80D61D0513}" presName="parTrans" presStyleLbl="sibTrans2D1" presStyleIdx="2" presStyleCnt="5"/>
      <dgm:spPr/>
      <dgm:t>
        <a:bodyPr/>
        <a:lstStyle/>
        <a:p>
          <a:endParaRPr lang="en-US"/>
        </a:p>
      </dgm:t>
    </dgm:pt>
    <dgm:pt modelId="{B0C4F6AB-A310-49A3-9E41-59CE347ABB4D}" type="pres">
      <dgm:prSet presAssocID="{64DCDE21-C3D6-4F0A-A3F4-6B80D61D051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BB09ABA-2F6E-4AB4-9279-DD0D2B591276}" type="pres">
      <dgm:prSet presAssocID="{F58E3085-09D2-4210-8A4E-7EBCB6135B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E4797-70C5-478A-A19D-FBA1435CDA2B}" type="pres">
      <dgm:prSet presAssocID="{8384F2DB-DB90-440B-9FCA-56C41C6601A0}" presName="parTrans" presStyleLbl="sibTrans2D1" presStyleIdx="3" presStyleCnt="5"/>
      <dgm:spPr/>
      <dgm:t>
        <a:bodyPr/>
        <a:lstStyle/>
        <a:p>
          <a:endParaRPr lang="en-US"/>
        </a:p>
      </dgm:t>
    </dgm:pt>
    <dgm:pt modelId="{1F55D921-A1F4-4AFF-AF51-D345C670D869}" type="pres">
      <dgm:prSet presAssocID="{8384F2DB-DB90-440B-9FCA-56C41C6601A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BEDE2C-AE7E-4B4B-B8E6-35A51DFF4904}" type="pres">
      <dgm:prSet presAssocID="{8E143DFE-1E3A-4C85-82B2-AF9D8FC2ED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AB3F-E4C2-4682-8035-233E0D3653A2}" type="pres">
      <dgm:prSet presAssocID="{4D777723-7005-4474-A8B4-5245CFB1A8E0}" presName="parTrans" presStyleLbl="sibTrans2D1" presStyleIdx="4" presStyleCnt="5"/>
      <dgm:spPr/>
      <dgm:t>
        <a:bodyPr/>
        <a:lstStyle/>
        <a:p>
          <a:endParaRPr lang="en-US"/>
        </a:p>
      </dgm:t>
    </dgm:pt>
    <dgm:pt modelId="{5E6773C0-632F-45D4-8EE7-8C9C1D1A9907}" type="pres">
      <dgm:prSet presAssocID="{4D777723-7005-4474-A8B4-5245CFB1A8E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B2C80FB-F804-4BEC-96AA-54F219B9A079}" type="pres">
      <dgm:prSet presAssocID="{C6E21577-3C3A-46EE-8463-4C09F7564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C9FBC6-EF3B-4F78-AA96-28D9F8E0DEBF}" type="presOf" srcId="{032DD0F8-43A7-4374-B214-79BA1A934D47}" destId="{9F8956AD-1FCA-46B0-B058-BF950FF23E38}" srcOrd="0" destOrd="0" presId="urn:microsoft.com/office/officeart/2005/8/layout/radial5"/>
    <dgm:cxn modelId="{1E48CC7B-8FB8-4AD4-A527-0417DC78F033}" type="presOf" srcId="{8384F2DB-DB90-440B-9FCA-56C41C6601A0}" destId="{1F55D921-A1F4-4AFF-AF51-D345C670D869}" srcOrd="1" destOrd="0" presId="urn:microsoft.com/office/officeart/2005/8/layout/radial5"/>
    <dgm:cxn modelId="{410D785A-A189-48E3-892C-F0AB35585934}" type="presOf" srcId="{032DD0F8-43A7-4374-B214-79BA1A934D47}" destId="{5B9E6916-6DDC-45BA-BFA5-CBFE795076AC}" srcOrd="1" destOrd="0" presId="urn:microsoft.com/office/officeart/2005/8/layout/radial5"/>
    <dgm:cxn modelId="{DC9B7B0A-649B-4453-AE63-1DE80D178D72}" type="presOf" srcId="{44EF55F0-45A3-43CC-A34B-C2CDA1F9FD2A}" destId="{46C5F27F-90AD-4006-8D6D-C2A77D0D3268}" srcOrd="0" destOrd="0" presId="urn:microsoft.com/office/officeart/2005/8/layout/radial5"/>
    <dgm:cxn modelId="{1D6C7492-F679-47B4-9DC1-E0E84E62F6A9}" type="presOf" srcId="{84DCAC5E-E80A-4FCA-AA0A-5EFB80BAE1DA}" destId="{C053B712-0AC7-458B-904D-ECA167E4F65D}" srcOrd="0" destOrd="0" presId="urn:microsoft.com/office/officeart/2005/8/layout/radial5"/>
    <dgm:cxn modelId="{8C849DCB-B883-448C-9EAB-CAD4AE52B2B3}" type="presOf" srcId="{8E143DFE-1E3A-4C85-82B2-AF9D8FC2ED4E}" destId="{BDBEDE2C-AE7E-4B4B-B8E6-35A51DFF4904}" srcOrd="0" destOrd="0" presId="urn:microsoft.com/office/officeart/2005/8/layout/radial5"/>
    <dgm:cxn modelId="{61A76F3B-1447-46CE-AADF-5A3984534A77}" type="presOf" srcId="{64DCDE21-C3D6-4F0A-A3F4-6B80D61D0513}" destId="{B0C4F6AB-A310-49A3-9E41-59CE347ABB4D}" srcOrd="1" destOrd="0" presId="urn:microsoft.com/office/officeart/2005/8/layout/radial5"/>
    <dgm:cxn modelId="{26F0E042-205C-47ED-8E0D-F624FCC805E9}" type="presOf" srcId="{64DCDE21-C3D6-4F0A-A3F4-6B80D61D0513}" destId="{43DED766-BCAF-4FA0-9FC6-67FF5D623C0F}" srcOrd="0" destOrd="0" presId="urn:microsoft.com/office/officeart/2005/8/layout/radial5"/>
    <dgm:cxn modelId="{B1B689A3-B3AE-4D49-BC69-C570B455472D}" srcId="{5B44C7E0-02C4-4D5F-9E5B-71165D632BD6}" destId="{84DCAC5E-E80A-4FCA-AA0A-5EFB80BAE1DA}" srcOrd="0" destOrd="0" parTransId="{E5B12436-093C-470A-9CF9-D7AD5CA496A2}" sibTransId="{9F428983-AF90-48C3-8966-A0E43DD53AF8}"/>
    <dgm:cxn modelId="{3C9DA76F-9F12-465D-995A-F07E10652C29}" srcId="{84DCAC5E-E80A-4FCA-AA0A-5EFB80BAE1DA}" destId="{8E143DFE-1E3A-4C85-82B2-AF9D8FC2ED4E}" srcOrd="3" destOrd="0" parTransId="{8384F2DB-DB90-440B-9FCA-56C41C6601A0}" sibTransId="{63BCEF46-9137-4807-9357-89E54E97ADE2}"/>
    <dgm:cxn modelId="{8626E3DA-D409-4CF1-AB30-26762016A3B2}" type="presOf" srcId="{521950E1-752F-4808-85A3-91AFBA08716D}" destId="{86078692-2152-4882-9B9F-2EB9E3255E6D}" srcOrd="1" destOrd="0" presId="urn:microsoft.com/office/officeart/2005/8/layout/radial5"/>
    <dgm:cxn modelId="{3543E6A9-520B-4E71-A0E9-F561B1E794D3}" srcId="{84DCAC5E-E80A-4FCA-AA0A-5EFB80BAE1DA}" destId="{0BAB1648-258D-4B2C-9114-547D86571720}" srcOrd="0" destOrd="0" parTransId="{521950E1-752F-4808-85A3-91AFBA08716D}" sibTransId="{621992F5-AC97-4F2A-A94D-6B48F26CACB2}"/>
    <dgm:cxn modelId="{2B433028-AADA-4E4C-B995-8821E26B5E52}" srcId="{84DCAC5E-E80A-4FCA-AA0A-5EFB80BAE1DA}" destId="{44EF55F0-45A3-43CC-A34B-C2CDA1F9FD2A}" srcOrd="1" destOrd="0" parTransId="{032DD0F8-43A7-4374-B214-79BA1A934D47}" sibTransId="{788F3BF8-BA28-4FCA-842B-309A9A8BDF5E}"/>
    <dgm:cxn modelId="{B7C1B832-7A50-4E70-95BC-CCD19991E903}" srcId="{84DCAC5E-E80A-4FCA-AA0A-5EFB80BAE1DA}" destId="{F58E3085-09D2-4210-8A4E-7EBCB6135BC1}" srcOrd="2" destOrd="0" parTransId="{64DCDE21-C3D6-4F0A-A3F4-6B80D61D0513}" sibTransId="{E0B34B7A-7B58-4CBE-8358-98DC1476F09F}"/>
    <dgm:cxn modelId="{6729CDB9-BD83-49DF-A557-76CF5303E29F}" type="presOf" srcId="{C6E21577-3C3A-46EE-8463-4C09F75640BA}" destId="{7B2C80FB-F804-4BEC-96AA-54F219B9A079}" srcOrd="0" destOrd="0" presId="urn:microsoft.com/office/officeart/2005/8/layout/radial5"/>
    <dgm:cxn modelId="{24A7188B-19E8-4B63-A457-BE12B8E1E8E8}" type="presOf" srcId="{F58E3085-09D2-4210-8A4E-7EBCB6135BC1}" destId="{6BB09ABA-2F6E-4AB4-9279-DD0D2B591276}" srcOrd="0" destOrd="0" presId="urn:microsoft.com/office/officeart/2005/8/layout/radial5"/>
    <dgm:cxn modelId="{E328F9A5-5D61-4496-A780-13063DC57C6D}" type="presOf" srcId="{8384F2DB-DB90-440B-9FCA-56C41C6601A0}" destId="{D5BE4797-70C5-478A-A19D-FBA1435CDA2B}" srcOrd="0" destOrd="0" presId="urn:microsoft.com/office/officeart/2005/8/layout/radial5"/>
    <dgm:cxn modelId="{4E5AB6D0-15E1-445E-BB8F-9D8FE8600758}" type="presOf" srcId="{5B44C7E0-02C4-4D5F-9E5B-71165D632BD6}" destId="{FE5EEE63-F4FD-4943-9D66-938AB1F9DDCE}" srcOrd="0" destOrd="0" presId="urn:microsoft.com/office/officeart/2005/8/layout/radial5"/>
    <dgm:cxn modelId="{BBB22B0A-C291-4C19-A00D-0DB6E75E79EA}" type="presOf" srcId="{4D777723-7005-4474-A8B4-5245CFB1A8E0}" destId="{52C7AB3F-E4C2-4682-8035-233E0D3653A2}" srcOrd="0" destOrd="0" presId="urn:microsoft.com/office/officeart/2005/8/layout/radial5"/>
    <dgm:cxn modelId="{FC4A794E-7A6C-4419-8CB5-3D533418FFAF}" type="presOf" srcId="{4D777723-7005-4474-A8B4-5245CFB1A8E0}" destId="{5E6773C0-632F-45D4-8EE7-8C9C1D1A9907}" srcOrd="1" destOrd="0" presId="urn:microsoft.com/office/officeart/2005/8/layout/radial5"/>
    <dgm:cxn modelId="{58F38F75-8BC8-423B-ADE3-923480A55420}" type="presOf" srcId="{0BAB1648-258D-4B2C-9114-547D86571720}" destId="{ACCA5608-74C6-4925-99FC-9C7496F9BACF}" srcOrd="0" destOrd="0" presId="urn:microsoft.com/office/officeart/2005/8/layout/radial5"/>
    <dgm:cxn modelId="{D5F94709-6855-4D32-A769-B732ACA551CC}" srcId="{84DCAC5E-E80A-4FCA-AA0A-5EFB80BAE1DA}" destId="{C6E21577-3C3A-46EE-8463-4C09F75640BA}" srcOrd="4" destOrd="0" parTransId="{4D777723-7005-4474-A8B4-5245CFB1A8E0}" sibTransId="{14334AAA-8C85-4151-A7CD-7D2FFB388943}"/>
    <dgm:cxn modelId="{6E046007-451C-4932-B5B8-AE1B78F735D8}" type="presOf" srcId="{521950E1-752F-4808-85A3-91AFBA08716D}" destId="{7768B2AC-E8F9-472D-AD53-A81588BC9FE0}" srcOrd="0" destOrd="0" presId="urn:microsoft.com/office/officeart/2005/8/layout/radial5"/>
    <dgm:cxn modelId="{BB397EB6-D527-4F73-9D1A-6ABCEF51BB96}" type="presParOf" srcId="{FE5EEE63-F4FD-4943-9D66-938AB1F9DDCE}" destId="{C053B712-0AC7-458B-904D-ECA167E4F65D}" srcOrd="0" destOrd="0" presId="urn:microsoft.com/office/officeart/2005/8/layout/radial5"/>
    <dgm:cxn modelId="{B4F7DD0F-AE7F-46C0-AF6E-789463AE9E87}" type="presParOf" srcId="{FE5EEE63-F4FD-4943-9D66-938AB1F9DDCE}" destId="{7768B2AC-E8F9-472D-AD53-A81588BC9FE0}" srcOrd="1" destOrd="0" presId="urn:microsoft.com/office/officeart/2005/8/layout/radial5"/>
    <dgm:cxn modelId="{EE25EB8A-2F6E-41E8-BAE9-FEF3601F2FE4}" type="presParOf" srcId="{7768B2AC-E8F9-472D-AD53-A81588BC9FE0}" destId="{86078692-2152-4882-9B9F-2EB9E3255E6D}" srcOrd="0" destOrd="0" presId="urn:microsoft.com/office/officeart/2005/8/layout/radial5"/>
    <dgm:cxn modelId="{3C2807DB-7EB4-4822-876E-4488A811F682}" type="presParOf" srcId="{FE5EEE63-F4FD-4943-9D66-938AB1F9DDCE}" destId="{ACCA5608-74C6-4925-99FC-9C7496F9BACF}" srcOrd="2" destOrd="0" presId="urn:microsoft.com/office/officeart/2005/8/layout/radial5"/>
    <dgm:cxn modelId="{20F817C8-C38D-4FA7-9374-FC223DF1FDB3}" type="presParOf" srcId="{FE5EEE63-F4FD-4943-9D66-938AB1F9DDCE}" destId="{9F8956AD-1FCA-46B0-B058-BF950FF23E38}" srcOrd="3" destOrd="0" presId="urn:microsoft.com/office/officeart/2005/8/layout/radial5"/>
    <dgm:cxn modelId="{C94B5E2B-AE8D-4298-8F31-B4849F2C5E21}" type="presParOf" srcId="{9F8956AD-1FCA-46B0-B058-BF950FF23E38}" destId="{5B9E6916-6DDC-45BA-BFA5-CBFE795076AC}" srcOrd="0" destOrd="0" presId="urn:microsoft.com/office/officeart/2005/8/layout/radial5"/>
    <dgm:cxn modelId="{A58A7D84-504B-4486-8D1D-97BBC83184CD}" type="presParOf" srcId="{FE5EEE63-F4FD-4943-9D66-938AB1F9DDCE}" destId="{46C5F27F-90AD-4006-8D6D-C2A77D0D3268}" srcOrd="4" destOrd="0" presId="urn:microsoft.com/office/officeart/2005/8/layout/radial5"/>
    <dgm:cxn modelId="{EAF41896-02E0-43CB-ABB3-E5AEBF471C3E}" type="presParOf" srcId="{FE5EEE63-F4FD-4943-9D66-938AB1F9DDCE}" destId="{43DED766-BCAF-4FA0-9FC6-67FF5D623C0F}" srcOrd="5" destOrd="0" presId="urn:microsoft.com/office/officeart/2005/8/layout/radial5"/>
    <dgm:cxn modelId="{4B2EFFC1-CE63-44C7-AAF0-23569DBBBED6}" type="presParOf" srcId="{43DED766-BCAF-4FA0-9FC6-67FF5D623C0F}" destId="{B0C4F6AB-A310-49A3-9E41-59CE347ABB4D}" srcOrd="0" destOrd="0" presId="urn:microsoft.com/office/officeart/2005/8/layout/radial5"/>
    <dgm:cxn modelId="{04743CE2-E966-43F1-9EE8-8A0B5CE6A891}" type="presParOf" srcId="{FE5EEE63-F4FD-4943-9D66-938AB1F9DDCE}" destId="{6BB09ABA-2F6E-4AB4-9279-DD0D2B591276}" srcOrd="6" destOrd="0" presId="urn:microsoft.com/office/officeart/2005/8/layout/radial5"/>
    <dgm:cxn modelId="{3C3C44D5-54E3-49CB-9C46-3905AD56475A}" type="presParOf" srcId="{FE5EEE63-F4FD-4943-9D66-938AB1F9DDCE}" destId="{D5BE4797-70C5-478A-A19D-FBA1435CDA2B}" srcOrd="7" destOrd="0" presId="urn:microsoft.com/office/officeart/2005/8/layout/radial5"/>
    <dgm:cxn modelId="{B2E3421D-381A-495C-875E-33A390BA2A6C}" type="presParOf" srcId="{D5BE4797-70C5-478A-A19D-FBA1435CDA2B}" destId="{1F55D921-A1F4-4AFF-AF51-D345C670D869}" srcOrd="0" destOrd="0" presId="urn:microsoft.com/office/officeart/2005/8/layout/radial5"/>
    <dgm:cxn modelId="{956EEDE0-4C94-4C9D-9F89-756829191BF8}" type="presParOf" srcId="{FE5EEE63-F4FD-4943-9D66-938AB1F9DDCE}" destId="{BDBEDE2C-AE7E-4B4B-B8E6-35A51DFF4904}" srcOrd="8" destOrd="0" presId="urn:microsoft.com/office/officeart/2005/8/layout/radial5"/>
    <dgm:cxn modelId="{D1E45D1B-6467-45DE-8728-781896666937}" type="presParOf" srcId="{FE5EEE63-F4FD-4943-9D66-938AB1F9DDCE}" destId="{52C7AB3F-E4C2-4682-8035-233E0D3653A2}" srcOrd="9" destOrd="0" presId="urn:microsoft.com/office/officeart/2005/8/layout/radial5"/>
    <dgm:cxn modelId="{E40C3543-4277-403E-AD7B-112AB4259131}" type="presParOf" srcId="{52C7AB3F-E4C2-4682-8035-233E0D3653A2}" destId="{5E6773C0-632F-45D4-8EE7-8C9C1D1A9907}" srcOrd="0" destOrd="0" presId="urn:microsoft.com/office/officeart/2005/8/layout/radial5"/>
    <dgm:cxn modelId="{B7517EE1-371A-4281-9229-25E28E427548}" type="presParOf" srcId="{FE5EEE63-F4FD-4943-9D66-938AB1F9DDCE}" destId="{7B2C80FB-F804-4BEC-96AA-54F219B9A07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C5643B01-125F-4742-99F2-85D764684052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35778750-1C07-4F95-AB28-C1ED8E20DB9A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E0025553-2E0D-4946-A6F4-69541E05FEF6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0182-689F-41CD-9623-B84C18DAEE1E}">
      <dsp:nvSpPr>
        <dsp:cNvPr id="0" name=""/>
        <dsp:cNvSpPr/>
      </dsp:nvSpPr>
      <dsp:spPr>
        <a:xfrm>
          <a:off x="4179868" y="1902404"/>
          <a:ext cx="2325160" cy="23251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$$$</a:t>
          </a:r>
          <a:endParaRPr lang="en-US" sz="600" kern="1200" dirty="0"/>
        </a:p>
      </dsp:txBody>
      <dsp:txXfrm>
        <a:off x="4647329" y="2447062"/>
        <a:ext cx="1390238" cy="1195180"/>
      </dsp:txXfrm>
    </dsp:sp>
    <dsp:sp modelId="{6D31428B-94FE-4CB5-96CC-9A441D8077FE}">
      <dsp:nvSpPr>
        <dsp:cNvPr id="0" name=""/>
        <dsp:cNvSpPr/>
      </dsp:nvSpPr>
      <dsp:spPr>
        <a:xfrm>
          <a:off x="3883938" y="3339776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Google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Microsoft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Facebook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Baidu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Apple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Nvidia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Intel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IBM 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3909940" y="3365778"/>
        <a:ext cx="1427643" cy="835784"/>
      </dsp:txXfrm>
    </dsp:sp>
    <dsp:sp modelId="{730DFB9D-E765-4459-9AE2-125492F90C14}">
      <dsp:nvSpPr>
        <dsp:cNvPr id="0" name=""/>
        <dsp:cNvSpPr/>
      </dsp:nvSpPr>
      <dsp:spPr>
        <a:xfrm>
          <a:off x="2827047" y="1352820"/>
          <a:ext cx="1691026" cy="16910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industry</a:t>
          </a:r>
          <a:endParaRPr lang="en-US" sz="600" kern="1200" dirty="0"/>
        </a:p>
      </dsp:txBody>
      <dsp:txXfrm>
        <a:off x="3252768" y="1781114"/>
        <a:ext cx="839584" cy="834438"/>
      </dsp:txXfrm>
    </dsp:sp>
    <dsp:sp modelId="{BA8B75CC-F132-45BD-B81B-D36B827E31E7}">
      <dsp:nvSpPr>
        <dsp:cNvPr id="0" name=""/>
        <dsp:cNvSpPr/>
      </dsp:nvSpPr>
      <dsp:spPr>
        <a:xfrm>
          <a:off x="2277463" y="2451987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Autonomous driving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Machine translation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Image recognition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Manufacturing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Robotics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Healthcare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Music, text, image generation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Chatbots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2303465" y="2477989"/>
        <a:ext cx="1427643" cy="835784"/>
      </dsp:txXfrm>
    </dsp:sp>
    <dsp:sp modelId="{412A78B8-C5DF-44A5-B2C3-41F726B65686}">
      <dsp:nvSpPr>
        <dsp:cNvPr id="0" name=""/>
        <dsp:cNvSpPr/>
      </dsp:nvSpPr>
      <dsp:spPr>
        <a:xfrm rot="20700000">
          <a:off x="3774194" y="186185"/>
          <a:ext cx="1656860" cy="16568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science</a:t>
          </a:r>
          <a:endParaRPr lang="en-US" sz="600" kern="1200" dirty="0"/>
        </a:p>
      </dsp:txBody>
      <dsp:txXfrm rot="-20700000">
        <a:off x="4137592" y="549583"/>
        <a:ext cx="930064" cy="930064"/>
      </dsp:txXfrm>
    </dsp:sp>
    <dsp:sp modelId="{881714B5-75E8-403A-BE11-5480D8369BE2}">
      <dsp:nvSpPr>
        <dsp:cNvPr id="0" name=""/>
        <dsp:cNvSpPr/>
      </dsp:nvSpPr>
      <dsp:spPr>
        <a:xfrm>
          <a:off x="5025381" y="549583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Finance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Physics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Cosmology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Pharmacology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Medicine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Meteorology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Biology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Engineering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</a:t>
          </a:r>
          <a:endParaRPr lang="en-US" sz="500" kern="1200" dirty="0"/>
        </a:p>
      </dsp:txBody>
      <dsp:txXfrm>
        <a:off x="5051383" y="575585"/>
        <a:ext cx="1427643" cy="835784"/>
      </dsp:txXfrm>
    </dsp:sp>
    <dsp:sp modelId="{D8AD2237-4067-4D9D-AB9D-D137BA0C58DA}">
      <dsp:nvSpPr>
        <dsp:cNvPr id="0" name=""/>
        <dsp:cNvSpPr/>
      </dsp:nvSpPr>
      <dsp:spPr>
        <a:xfrm>
          <a:off x="4001443" y="1551334"/>
          <a:ext cx="2976205" cy="2976205"/>
        </a:xfrm>
        <a:prstGeom prst="circularArrow">
          <a:avLst>
            <a:gd name="adj1" fmla="val 4687"/>
            <a:gd name="adj2" fmla="val 299029"/>
            <a:gd name="adj3" fmla="val 2517026"/>
            <a:gd name="adj4" fmla="val 15859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E3A3-8C10-4EAA-A89D-238010A2E1F6}">
      <dsp:nvSpPr>
        <dsp:cNvPr id="0" name=""/>
        <dsp:cNvSpPr/>
      </dsp:nvSpPr>
      <dsp:spPr>
        <a:xfrm>
          <a:off x="2527569" y="978517"/>
          <a:ext cx="2162399" cy="21623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3FE0-9D88-44AE-B10E-0A660F866CDD}">
      <dsp:nvSpPr>
        <dsp:cNvPr id="0" name=""/>
        <dsp:cNvSpPr/>
      </dsp:nvSpPr>
      <dsp:spPr>
        <a:xfrm>
          <a:off x="3390945" y="-176872"/>
          <a:ext cx="2331502" cy="2331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B712-0AC7-458B-904D-ECA167E4F65D}">
      <dsp:nvSpPr>
        <dsp:cNvPr id="0" name=""/>
        <dsp:cNvSpPr/>
      </dsp:nvSpPr>
      <dsp:spPr>
        <a:xfrm>
          <a:off x="3605157" y="12967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(possibly C/C++)</a:t>
          </a:r>
          <a:endParaRPr lang="en-US" sz="1200" kern="1200" dirty="0"/>
        </a:p>
      </dsp:txBody>
      <dsp:txXfrm>
        <a:off x="3740711" y="1432302"/>
        <a:ext cx="654513" cy="654513"/>
      </dsp:txXfrm>
    </dsp:sp>
    <dsp:sp modelId="{7768B2AC-E8F9-472D-AD53-A81588BC9FE0}">
      <dsp:nvSpPr>
        <dsp:cNvPr id="0" name=""/>
        <dsp:cNvSpPr/>
      </dsp:nvSpPr>
      <dsp:spPr>
        <a:xfrm rot="16200000">
          <a:off x="3970141" y="96035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9489" y="1052640"/>
        <a:ext cx="136958" cy="188827"/>
      </dsp:txXfrm>
    </dsp:sp>
    <dsp:sp modelId="{ACCA5608-74C6-4925-99FC-9C7496F9BACF}">
      <dsp:nvSpPr>
        <dsp:cNvPr id="0" name=""/>
        <dsp:cNvSpPr/>
      </dsp:nvSpPr>
      <dsp:spPr>
        <a:xfrm>
          <a:off x="3605157" y="1967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Keras</a:t>
          </a:r>
          <a:endParaRPr lang="en-US" sz="900" kern="1200" dirty="0"/>
        </a:p>
      </dsp:txBody>
      <dsp:txXfrm>
        <a:off x="3740711" y="137521"/>
        <a:ext cx="654513" cy="654513"/>
      </dsp:txXfrm>
    </dsp:sp>
    <dsp:sp modelId="{9F8956AD-1FCA-46B0-B058-BF950FF23E38}">
      <dsp:nvSpPr>
        <dsp:cNvPr id="0" name=""/>
        <dsp:cNvSpPr/>
      </dsp:nvSpPr>
      <dsp:spPr>
        <a:xfrm rot="20520000">
          <a:off x="4580579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82015" y="1475871"/>
        <a:ext cx="136958" cy="188827"/>
      </dsp:txXfrm>
    </dsp:sp>
    <dsp:sp modelId="{46C5F27F-90AD-4006-8D6D-C2A77D0D3268}">
      <dsp:nvSpPr>
        <dsp:cNvPr id="0" name=""/>
        <dsp:cNvSpPr/>
      </dsp:nvSpPr>
      <dsp:spPr>
        <a:xfrm>
          <a:off x="483656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PyTorch</a:t>
          </a:r>
          <a:endParaRPr lang="en-US" sz="900" kern="1200" dirty="0"/>
        </a:p>
      </dsp:txBody>
      <dsp:txXfrm>
        <a:off x="4972121" y="1032193"/>
        <a:ext cx="654513" cy="654513"/>
      </dsp:txXfrm>
    </dsp:sp>
    <dsp:sp modelId="{43DED766-BCAF-4FA0-9FC6-67FF5D623C0F}">
      <dsp:nvSpPr>
        <dsp:cNvPr id="0" name=""/>
        <dsp:cNvSpPr/>
      </dsp:nvSpPr>
      <dsp:spPr>
        <a:xfrm rot="3240000">
          <a:off x="4347413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59511" y="2160673"/>
        <a:ext cx="136958" cy="188827"/>
      </dsp:txXfrm>
    </dsp:sp>
    <dsp:sp modelId="{6BB09ABA-2F6E-4AB4-9279-DD0D2B591276}">
      <dsp:nvSpPr>
        <dsp:cNvPr id="0" name=""/>
        <dsp:cNvSpPr/>
      </dsp:nvSpPr>
      <dsp:spPr>
        <a:xfrm>
          <a:off x="4366210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Theano</a:t>
          </a:r>
          <a:endParaRPr lang="en-US" sz="900" kern="1200" dirty="0"/>
        </a:p>
      </dsp:txBody>
      <dsp:txXfrm>
        <a:off x="4501764" y="2479802"/>
        <a:ext cx="654513" cy="654513"/>
      </dsp:txXfrm>
    </dsp:sp>
    <dsp:sp modelId="{D5BE4797-70C5-478A-A19D-FBA1435CDA2B}">
      <dsp:nvSpPr>
        <dsp:cNvPr id="0" name=""/>
        <dsp:cNvSpPr/>
      </dsp:nvSpPr>
      <dsp:spPr>
        <a:xfrm rot="7560000">
          <a:off x="3592869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639467" y="2160673"/>
        <a:ext cx="136958" cy="188827"/>
      </dsp:txXfrm>
    </dsp:sp>
    <dsp:sp modelId="{BDBEDE2C-AE7E-4B4B-B8E6-35A51DFF4904}">
      <dsp:nvSpPr>
        <dsp:cNvPr id="0" name=""/>
        <dsp:cNvSpPr/>
      </dsp:nvSpPr>
      <dsp:spPr>
        <a:xfrm>
          <a:off x="2844104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TensorFlow</a:t>
          </a:r>
          <a:endParaRPr lang="en-US" sz="900" kern="1200" dirty="0"/>
        </a:p>
      </dsp:txBody>
      <dsp:txXfrm>
        <a:off x="2979658" y="2479802"/>
        <a:ext cx="654513" cy="654513"/>
      </dsp:txXfrm>
    </dsp:sp>
    <dsp:sp modelId="{52C7AB3F-E4C2-4682-8035-233E0D3653A2}">
      <dsp:nvSpPr>
        <dsp:cNvPr id="0" name=""/>
        <dsp:cNvSpPr/>
      </dsp:nvSpPr>
      <dsp:spPr>
        <a:xfrm rot="11880000">
          <a:off x="3359702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16962" y="1475871"/>
        <a:ext cx="136958" cy="188827"/>
      </dsp:txXfrm>
    </dsp:sp>
    <dsp:sp modelId="{7B2C80FB-F804-4BEC-96AA-54F219B9A079}">
      <dsp:nvSpPr>
        <dsp:cNvPr id="0" name=""/>
        <dsp:cNvSpPr/>
      </dsp:nvSpPr>
      <dsp:spPr>
        <a:xfrm>
          <a:off x="237374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MXNet</a:t>
          </a:r>
          <a:endParaRPr lang="en-US" sz="900" kern="1200" dirty="0"/>
        </a:p>
      </dsp:txBody>
      <dsp:txXfrm>
        <a:off x="2509301" y="1032193"/>
        <a:ext cx="654513" cy="654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2017/15/09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6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34419" y="280908"/>
            <a:ext cx="8450806" cy="403252"/>
          </a:xfrm>
        </p:spPr>
        <p:txBody>
          <a:bodyPr/>
          <a:lstStyle/>
          <a:p>
            <a:r>
              <a:rPr lang="en-US" dirty="0"/>
              <a:t>Deep L</a:t>
            </a:r>
            <a:r>
              <a:rPr lang="en-US" dirty="0" smtClean="0"/>
              <a:t>earning </a:t>
            </a:r>
            <a:r>
              <a:rPr lang="en-US" dirty="0"/>
              <a:t>in A</a:t>
            </a:r>
            <a:r>
              <a:rPr lang="en-US" dirty="0" smtClean="0"/>
              <a:t>ction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With DL4J!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Sigrid Keydana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5603873"/>
              </p:ext>
            </p:extLst>
          </p:nvPr>
        </p:nvGraphicFramePr>
        <p:xfrm>
          <a:off x="-1353886" y="1029173"/>
          <a:ext cx="8135937" cy="327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whole environment is Java/JVM-based?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And/or I need to run on a (Spark/</a:t>
            </a:r>
            <a:r>
              <a:rPr lang="en-US" dirty="0" err="1" smtClean="0"/>
              <a:t>Hadoop</a:t>
            </a:r>
            <a:r>
              <a:rPr lang="en-US" dirty="0" smtClean="0"/>
              <a:t>) cluster?</a:t>
            </a:r>
          </a:p>
          <a:p>
            <a:endParaRPr lang="en-US" dirty="0" smtClean="0"/>
          </a:p>
          <a:p>
            <a:r>
              <a:rPr lang="en-US" dirty="0" smtClean="0"/>
              <a:t>And/or I need to optimize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sz="3200" dirty="0" smtClean="0"/>
              <a:t>Enter…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DL4J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DL4J in a nutshell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DL framework for the JVM ecosystem (maintained by </a:t>
            </a:r>
            <a:r>
              <a:rPr lang="en-US" dirty="0" err="1" smtClean="0">
                <a:hlinkClick r:id="rId2"/>
              </a:rPr>
              <a:t>Skymind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Distributed – runs on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(with adequate JVM settings)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nicely commented example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Helpful developers! (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Gitter</a:t>
            </a:r>
            <a:r>
              <a:rPr lang="en-US" dirty="0" smtClean="0"/>
              <a:t> chat)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if the focus is on production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what does the </a:t>
            </a:r>
            <a:r>
              <a:rPr lang="en-US" dirty="0" smtClean="0">
                <a:solidFill>
                  <a:srgbClr val="FF0000"/>
                </a:solidFill>
              </a:rPr>
              <a:t>developer’s</a:t>
            </a:r>
            <a:r>
              <a:rPr lang="en-US" dirty="0" smtClean="0"/>
              <a:t> experience look like?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1</a:t>
            </a:r>
            <a:r>
              <a:rPr lang="en-US" dirty="0"/>
              <a:t> </a:t>
            </a:r>
            <a:r>
              <a:rPr lang="en-US" dirty="0" smtClean="0"/>
              <a:t>(normally uses </a:t>
            </a:r>
            <a:r>
              <a:rPr lang="en-US" dirty="0" err="1" smtClean="0"/>
              <a:t>Keras</a:t>
            </a:r>
            <a:r>
              <a:rPr lang="en-US" dirty="0" smtClean="0"/>
              <a:t> for quick experiments): “I miss playing around in the notebook… What’s actually going on in that code?”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2 (too impatient for fiddling around with parameters): “Is that endless training time really necessary? Can’t I just use something out-of-the-box?”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3 (could be me): “I want to apply this method from that paper and don’t have the time… perhaps it’s already implemented in …?”</a:t>
            </a:r>
          </a:p>
        </p:txBody>
      </p:sp>
    </p:spTree>
    <p:extLst>
      <p:ext uri="{BB962C8B-B14F-4D97-AF65-F5344CB8AC3E}">
        <p14:creationId xmlns:p14="http://schemas.microsoft.com/office/powerpoint/2010/main" val="109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let’s just see some code!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does linear regression look like in DL4J?</a:t>
            </a:r>
          </a:p>
          <a:p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2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 net = new </a:t>
            </a: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(new </a:t>
            </a:r>
            <a:r>
              <a:rPr lang="en-US" sz="800" dirty="0" err="1">
                <a:latin typeface="Lucida Sans Typewriter" pitchFamily="49" charset="0"/>
              </a:rPr>
              <a:t>NeuralNetConfiguration.Builder</a:t>
            </a:r>
            <a:r>
              <a:rPr lang="en-US" sz="800" dirty="0">
                <a:latin typeface="Lucida Sans Typewriter" pitchFamily="49" charset="0"/>
              </a:rPr>
              <a:t>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.iterations(</a:t>
            </a:r>
            <a:r>
              <a:rPr lang="en-US" sz="800" dirty="0" err="1">
                <a:latin typeface="Lucida Sans Typewriter" pitchFamily="49" charset="0"/>
              </a:rPr>
              <a:t>numEpochs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</a:t>
            </a:r>
            <a:r>
              <a:rPr lang="en-US" sz="800" dirty="0" err="1">
                <a:latin typeface="Lucida Sans Typewriter" pitchFamily="49" charset="0"/>
              </a:rPr>
              <a:t>optimizationAlgo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OptimizationAlgorithm.CONJUGATE_GRADIENT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.updater(</a:t>
            </a:r>
            <a:r>
              <a:rPr lang="en-US" sz="800" dirty="0" err="1">
                <a:latin typeface="Lucida Sans Typewriter" pitchFamily="49" charset="0"/>
              </a:rPr>
              <a:t>Updater.SGD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.list()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.layer(0, new </a:t>
            </a:r>
            <a:r>
              <a:rPr lang="en-US" sz="800" dirty="0" err="1">
                <a:latin typeface="Lucida Sans Typewriter" pitchFamily="49" charset="0"/>
              </a:rPr>
              <a:t>DenseLayer.Builder</a:t>
            </a:r>
            <a:r>
              <a:rPr lang="en-US" sz="800" dirty="0">
                <a:latin typeface="Lucida Sans Typewriter" pitchFamily="49" charset="0"/>
              </a:rPr>
              <a:t>().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numFeatures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Activation.RELU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.layer(1, new </a:t>
            </a:r>
            <a:r>
              <a:rPr lang="en-US" sz="800" dirty="0" err="1">
                <a:latin typeface="Lucida Sans Typewriter" pitchFamily="49" charset="0"/>
              </a:rPr>
              <a:t>OutputLayer.Builder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LossFunctions.LossFunction.MSE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Activation.IDENTITY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outputDim</a:t>
            </a:r>
            <a:r>
              <a:rPr lang="en-US" sz="800" dirty="0">
                <a:latin typeface="Lucida Sans Typewriter" pitchFamily="49" charset="0"/>
              </a:rPr>
              <a:t>).build())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.build</a:t>
            </a:r>
            <a:r>
              <a:rPr lang="en-US" sz="800" dirty="0" smtClean="0">
                <a:latin typeface="Lucida Sans Typewriter" pitchFamily="49" charset="0"/>
              </a:rPr>
              <a:t>());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net.init();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net.fit(X, Y);</a:t>
            </a:r>
          </a:p>
        </p:txBody>
      </p:sp>
    </p:spTree>
    <p:extLst>
      <p:ext uri="{BB962C8B-B14F-4D97-AF65-F5344CB8AC3E}">
        <p14:creationId xmlns:p14="http://schemas.microsoft.com/office/powerpoint/2010/main" val="2048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agile development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136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experiment in </a:t>
            </a:r>
            <a:r>
              <a:rPr lang="en-US" dirty="0" err="1" smtClean="0"/>
              <a:t>Keras</a:t>
            </a:r>
            <a:r>
              <a:rPr lang="en-US" dirty="0" smtClean="0"/>
              <a:t> and then import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see this in action!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57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 smtClean="0">
                <a:latin typeface="Lucida Sans Typewriter" pitchFamily="49" charset="0"/>
              </a:rPr>
              <a:t>MultiLayerNetwork</a:t>
            </a:r>
            <a:r>
              <a:rPr lang="en-US" sz="1200" dirty="0" smtClean="0">
                <a:latin typeface="Lucida Sans Typewriter" pitchFamily="49" charset="0"/>
              </a:rPr>
              <a:t> network = </a:t>
            </a:r>
            <a:r>
              <a:rPr lang="en-US" sz="1200" dirty="0" err="1" smtClean="0">
                <a:latin typeface="Lucida Sans Typewriter" pitchFamily="49" charset="0"/>
              </a:rPr>
              <a:t>KerasModelImport.</a:t>
            </a:r>
            <a:r>
              <a:rPr lang="en-US" sz="1200" i="1" dirty="0" err="1" smtClean="0">
                <a:latin typeface="Lucida Sans Typewriter" pitchFamily="49" charset="0"/>
              </a:rPr>
              <a:t>importKerasSequentialModelAndWeights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modelPath</a:t>
            </a:r>
            <a:r>
              <a:rPr lang="en-US" sz="1200" dirty="0" smtClean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 demo: Crack? No crack?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363580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45528" y="1231289"/>
            <a:ext cx="2883600" cy="2883600"/>
            <a:chOff x="4670528" y="754950"/>
            <a:chExt cx="2883600" cy="2883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528" y="754950"/>
              <a:ext cx="2133600" cy="2133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28" y="904950"/>
              <a:ext cx="2133600" cy="2133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528" y="1054950"/>
              <a:ext cx="2133600" cy="2133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528" y="1204950"/>
              <a:ext cx="2133600" cy="2133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28" y="1354950"/>
              <a:ext cx="2133600" cy="2133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528" y="150495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132286" y="1269566"/>
            <a:ext cx="2883600" cy="2883600"/>
            <a:chOff x="940900" y="754950"/>
            <a:chExt cx="2883600" cy="2883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00" y="754950"/>
              <a:ext cx="2133600" cy="21336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900" y="904950"/>
              <a:ext cx="2133600" cy="21336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900" y="1054950"/>
              <a:ext cx="2133600" cy="21336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00" y="1204950"/>
              <a:ext cx="2133600" cy="21336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900" y="1354950"/>
              <a:ext cx="2133600" cy="21336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00" y="1504950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6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6486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Deep Learning in 3 </a:t>
            </a:r>
            <a:r>
              <a:rPr lang="en-US" dirty="0" smtClean="0"/>
              <a:t>W’s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zoo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use e.g. VGG16, VGG19,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… with weights mostly trained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available for different forms of usage (adaptation to own classes, fine tuning)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try this out!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66460" y="2482686"/>
            <a:ext cx="7935226" cy="82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>
                <a:latin typeface="Lucida Sans Typewriter" pitchFamily="49" charset="0"/>
              </a:rPr>
              <a:t>ZooModel</a:t>
            </a:r>
            <a:r>
              <a:rPr lang="en-US" sz="1200" dirty="0">
                <a:latin typeface="Lucida Sans Typewriter" pitchFamily="49" charset="0"/>
              </a:rPr>
              <a:t> vgg16 = new</a:t>
            </a:r>
            <a:r>
              <a:rPr lang="en-US" sz="1200" b="1" dirty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VGG16();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pretrainedNet</a:t>
            </a:r>
            <a:r>
              <a:rPr lang="en-US" sz="1200" dirty="0">
                <a:latin typeface="Lucida Sans Typewriter" pitchFamily="49" charset="0"/>
              </a:rPr>
              <a:t> = (</a:t>
            </a: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) vgg16.initPretrained(</a:t>
            </a:r>
            <a:r>
              <a:rPr lang="en-US" sz="1200" dirty="0" err="1">
                <a:latin typeface="Lucida Sans Typewriter" pitchFamily="49" charset="0"/>
              </a:rPr>
              <a:t>PretrainedType.</a:t>
            </a:r>
            <a:r>
              <a:rPr lang="en-US" sz="1200" i="1" dirty="0" err="1">
                <a:latin typeface="Lucida Sans Typewriter" pitchFamily="49" charset="0"/>
              </a:rPr>
              <a:t>IMAGENET</a:t>
            </a:r>
            <a:r>
              <a:rPr lang="en-US" sz="1200" dirty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0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 16 demo: What’s this?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979715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6" y="921238"/>
            <a:ext cx="2331396" cy="3210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43" y="921238"/>
            <a:ext cx="3983220" cy="2655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1651" y="4248217"/>
            <a:ext cx="2983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https://www.juggle.org/claude-shannon-mathematician-engineer-genius-juggler/</a:t>
            </a:r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89043" y="3814948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http://krisholm.com/en/blog/Introducing-the-KH-27.5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21233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available algorithms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382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mtClean="0"/>
              <a:t>Anomaly detection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state-of-the-art approach: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utoencoder</a:t>
            </a:r>
            <a:r>
              <a:rPr lang="en-US" dirty="0" smtClean="0"/>
              <a:t> with reconstruction probability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Implemented in DL4J as a specific </a:t>
            </a:r>
            <a:r>
              <a:rPr lang="en-US" dirty="0" err="1" smtClean="0"/>
              <a:t>variational</a:t>
            </a:r>
            <a:r>
              <a:rPr lang="en-US" smtClean="0"/>
              <a:t> layer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834473" y="2136255"/>
            <a:ext cx="7935226" cy="2159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err="1">
                <a:latin typeface="Lucida Sans Typewriter" pitchFamily="49" charset="0"/>
              </a:rPr>
              <a:t>MultiLayerConfiguration</a:t>
            </a:r>
            <a:r>
              <a:rPr lang="en-US" sz="1000" dirty="0">
                <a:latin typeface="Lucida Sans Typewriter" pitchFamily="49" charset="0"/>
              </a:rPr>
              <a:t> </a:t>
            </a:r>
            <a:r>
              <a:rPr lang="en-US" sz="1000" dirty="0" err="1">
                <a:latin typeface="Lucida Sans Typewriter" pitchFamily="49" charset="0"/>
              </a:rPr>
              <a:t>conf</a:t>
            </a:r>
            <a:r>
              <a:rPr lang="en-US" sz="1000" dirty="0">
                <a:latin typeface="Lucida Sans Typewriter" pitchFamily="49" charset="0"/>
              </a:rPr>
              <a:t> =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NeuralNetConfiguration.Builder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</a:t>
            </a:r>
            <a:r>
              <a:rPr lang="en-US" sz="1000" dirty="0" smtClean="0">
                <a:latin typeface="Lucida Sans Typewriter" pitchFamily="49" charset="0"/>
              </a:rPr>
              <a:t>.//…</a:t>
            </a:r>
          </a:p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smtClean="0">
                <a:latin typeface="Lucida Sans Typewriter" pitchFamily="49" charset="0"/>
              </a:rPr>
              <a:t>        </a:t>
            </a:r>
            <a:r>
              <a:rPr lang="en-US" sz="1000" dirty="0">
                <a:latin typeface="Lucida Sans Typewriter" pitchFamily="49" charset="0"/>
              </a:rPr>
              <a:t>.layer(0,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VariationalAutoencoder.Builder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.activation(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LEAKYRELU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encoderLayerSizes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encoderSizes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decoderLayerSizes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decoderSizes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pzxActivationFunction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latentActivation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BernoulliReconstructionDistribution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SIGMOID</a:t>
            </a:r>
            <a:r>
              <a:rPr lang="en-US" sz="1000" dirty="0">
                <a:latin typeface="Lucida Sans Typewriter" pitchFamily="49" charset="0"/>
              </a:rPr>
              <a:t>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inputSize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nOut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.build())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.</a:t>
            </a:r>
            <a:r>
              <a:rPr lang="en-US" sz="1000" dirty="0" err="1">
                <a:latin typeface="Lucida Sans Typewriter" pitchFamily="49" charset="0"/>
              </a:rPr>
              <a:t>pretrain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true</a:t>
            </a:r>
            <a:r>
              <a:rPr lang="en-US" sz="1000" dirty="0">
                <a:latin typeface="Lucida Sans Typewriter" pitchFamily="49" charset="0"/>
              </a:rPr>
              <a:t>).</a:t>
            </a:r>
            <a:r>
              <a:rPr lang="en-US" sz="1000" dirty="0" err="1">
                <a:latin typeface="Lucida Sans Typewriter" pitchFamily="49" charset="0"/>
              </a:rPr>
              <a:t>backprop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false</a:t>
            </a:r>
            <a:r>
              <a:rPr lang="en-US" sz="1000" dirty="0">
                <a:latin typeface="Lucida Sans Typewriter" pitchFamily="49" charset="0"/>
              </a:rPr>
              <a:t>).build();</a:t>
            </a:r>
            <a:endParaRPr lang="de-DE" sz="1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2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 demos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0925829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9" y="1528880"/>
            <a:ext cx="2981245" cy="2235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15" y="1483472"/>
            <a:ext cx="4263028" cy="2034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4214" y="982233"/>
            <a:ext cx="4345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UNSW-NB15 intrusion detection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51" y="982232"/>
            <a:ext cx="29832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MNIST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99632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DL4J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Nice, nicely documented, actively developed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Many architectures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pretrained</a:t>
                </a:r>
                <a:r>
                  <a:rPr lang="en-US" dirty="0" smtClean="0"/>
                  <a:t> models available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Instructive example code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𝐷𝐿</m:t>
                      </m:r>
                      <m:r>
                        <a:rPr lang="en-US" sz="3600" b="0" i="1" smtClean="0">
                          <a:latin typeface="Cambria Math"/>
                        </a:rPr>
                        <m:t> !=</m:t>
                      </m:r>
                      <m:r>
                        <a:rPr lang="en-US" sz="3600" b="0" i="1" smtClean="0">
                          <a:latin typeface="Cambria Math"/>
                        </a:rPr>
                        <m:t>𝑃𝑦𝑡h𝑜𝑛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Bildergebnis fü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21" y="2996977"/>
            <a:ext cx="448954" cy="4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376752" y="1157048"/>
            <a:ext cx="8435254" cy="438262"/>
          </a:xfrm>
        </p:spPr>
        <p:txBody>
          <a:bodyPr/>
          <a:lstStyle/>
          <a:p>
            <a:r>
              <a:rPr lang="de-DE" sz="4800" dirty="0" smtClean="0"/>
              <a:t>Questions? Thank you!</a:t>
            </a:r>
            <a:endParaRPr lang="de-DE" sz="4800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26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What?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Why features matter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Features 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from errors in a deep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" y="1900243"/>
            <a:ext cx="4236011" cy="166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1689411"/>
            <a:ext cx="2992807" cy="2089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Wikipedia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339" y="4017845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32962010"/>
              </p:ext>
            </p:extLst>
          </p:nvPr>
        </p:nvGraphicFramePr>
        <p:xfrm>
          <a:off x="-927159" y="591111"/>
          <a:ext cx="8782493" cy="42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6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2017/15/09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is this just for the big guys?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2017/15/09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 need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Reasonable amount of data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Adequate hardware – or run in the cloud!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Deep learning software – and people who know to code and run it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Let’s zoom in on the software.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1229</Words>
  <Application>Microsoft Office PowerPoint</Application>
  <PresentationFormat>On-screen Show (16:9)</PresentationFormat>
  <Paragraphs>289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TVD_PPT_Template_16zu9_DE</vt:lpstr>
      <vt:lpstr>Deep Learning in Action</vt:lpstr>
      <vt:lpstr>PowerPoint Presentation</vt:lpstr>
      <vt:lpstr>What?</vt:lpstr>
      <vt:lpstr>Why features matter</vt:lpstr>
      <vt:lpstr>Example: Features for object classification</vt:lpstr>
      <vt:lpstr>hoW?</vt:lpstr>
      <vt:lpstr>Why?</vt:lpstr>
      <vt:lpstr>PowerPoint Presentation</vt:lpstr>
      <vt:lpstr>No.</vt:lpstr>
      <vt:lpstr>Deep Learning frameworks</vt:lpstr>
      <vt:lpstr>What if my whole environment is Java/JVM-based?</vt:lpstr>
      <vt:lpstr>PowerPoint Presentation</vt:lpstr>
      <vt:lpstr>DL4J in a nutshell</vt:lpstr>
      <vt:lpstr>So if the focus is on production …</vt:lpstr>
      <vt:lpstr>But first… let’s just see some code!</vt:lpstr>
      <vt:lpstr>PowerPoint Presentation</vt:lpstr>
      <vt:lpstr>Keras model import</vt:lpstr>
      <vt:lpstr>Keras model import demo: Crack? No crack?</vt:lpstr>
      <vt:lpstr>PowerPoint Presentation</vt:lpstr>
      <vt:lpstr>Model zoo</vt:lpstr>
      <vt:lpstr>VGG 16 demo: What’s this?</vt:lpstr>
      <vt:lpstr>PowerPoint Presentation</vt:lpstr>
      <vt:lpstr>Example: Anomaly detection</vt:lpstr>
      <vt:lpstr>Variational autoencoder demos</vt:lpstr>
      <vt:lpstr>Conclusion: DL4J</vt:lpstr>
      <vt:lpstr>Questions? Thank you!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46</cp:revision>
  <cp:lastPrinted>2011-06-06T08:45:27Z</cp:lastPrinted>
  <dcterms:created xsi:type="dcterms:W3CDTF">2016-02-01T08:03:54Z</dcterms:created>
  <dcterms:modified xsi:type="dcterms:W3CDTF">2017-09-14T12:33:23Z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