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5"/>
  </p:sldMasterIdLst>
  <p:notesMasterIdLst>
    <p:notesMasterId r:id="rId31"/>
  </p:notesMasterIdLst>
  <p:handoutMasterIdLst>
    <p:handoutMasterId r:id="rId32"/>
  </p:handoutMasterIdLst>
  <p:sldIdLst>
    <p:sldId id="276" r:id="rId6"/>
    <p:sldId id="278" r:id="rId7"/>
    <p:sldId id="284" r:id="rId8"/>
    <p:sldId id="259" r:id="rId9"/>
    <p:sldId id="290" r:id="rId10"/>
    <p:sldId id="285" r:id="rId11"/>
    <p:sldId id="287" r:id="rId12"/>
    <p:sldId id="289" r:id="rId13"/>
    <p:sldId id="288" r:id="rId14"/>
    <p:sldId id="291" r:id="rId15"/>
    <p:sldId id="292" r:id="rId16"/>
    <p:sldId id="293" r:id="rId17"/>
    <p:sldId id="294" r:id="rId18"/>
    <p:sldId id="295" r:id="rId19"/>
    <p:sldId id="304" r:id="rId20"/>
    <p:sldId id="296" r:id="rId21"/>
    <p:sldId id="297" r:id="rId22"/>
    <p:sldId id="300" r:id="rId23"/>
    <p:sldId id="301" r:id="rId24"/>
    <p:sldId id="302" r:id="rId25"/>
    <p:sldId id="303" r:id="rId26"/>
    <p:sldId id="305" r:id="rId27"/>
    <p:sldId id="306" r:id="rId28"/>
    <p:sldId id="282" r:id="rId29"/>
    <p:sldId id="277" r:id="rId30"/>
  </p:sldIdLst>
  <p:sldSz cx="9144000" cy="5143500" type="screen16x9"/>
  <p:notesSz cx="6834188" cy="99790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723">
          <p15:clr>
            <a:srgbClr val="A4A3A4"/>
          </p15:clr>
        </p15:guide>
        <p15:guide id="2" orient="horz" pos="666">
          <p15:clr>
            <a:srgbClr val="A4A3A4"/>
          </p15:clr>
        </p15:guide>
        <p15:guide id="3" pos="5552">
          <p15:clr>
            <a:srgbClr val="A4A3A4"/>
          </p15:clr>
        </p15:guide>
        <p15:guide id="4" pos="224">
          <p15:clr>
            <a:srgbClr val="A4A3A4"/>
          </p15:clr>
        </p15:guide>
        <p15:guide id="5" orient="horz" pos="2471">
          <p15:clr>
            <a:srgbClr val="A4A3A4"/>
          </p15:clr>
        </p15:guide>
        <p15:guide id="6" orient="horz" pos="584">
          <p15:clr>
            <a:srgbClr val="A4A3A4"/>
          </p15:clr>
        </p15:guide>
        <p15:guide id="7" orient="horz" pos="1525">
          <p15:clr>
            <a:srgbClr val="A4A3A4"/>
          </p15:clr>
        </p15:guide>
        <p15:guide id="8" orient="horz" pos="176">
          <p15:clr>
            <a:srgbClr val="A4A3A4"/>
          </p15:clr>
        </p15:guide>
        <p15:guide id="9" orient="horz" pos="644">
          <p15:clr>
            <a:srgbClr val="A4A3A4"/>
          </p15:clr>
        </p15:guide>
        <p15:guide id="10" orient="horz" pos="3151">
          <p15:clr>
            <a:srgbClr val="A4A3A4"/>
          </p15:clr>
        </p15:guide>
        <p15:guide id="11" orient="horz" pos="2645">
          <p15:clr>
            <a:srgbClr val="A4A3A4"/>
          </p15:clr>
        </p15:guide>
        <p15:guide id="12" pos="5534">
          <p15:clr>
            <a:srgbClr val="A4A3A4"/>
          </p15:clr>
        </p15:guide>
        <p15:guide id="13" pos="227">
          <p15:clr>
            <a:srgbClr val="A4A3A4"/>
          </p15:clr>
        </p15:guide>
        <p15:guide id="14" pos="2970">
          <p15:clr>
            <a:srgbClr val="A4A3A4"/>
          </p15:clr>
        </p15:guide>
        <p15:guide id="15" pos="476">
          <p15:clr>
            <a:srgbClr val="A4A3A4"/>
          </p15:clr>
        </p15:guide>
        <p15:guide id="16" pos="27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87888A"/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00" autoAdjust="0"/>
  </p:normalViewPr>
  <p:slideViewPr>
    <p:cSldViewPr snapToGrid="0">
      <p:cViewPr varScale="1">
        <p:scale>
          <a:sx n="252" d="100"/>
          <a:sy n="252" d="100"/>
        </p:scale>
        <p:origin x="-426" y="-96"/>
      </p:cViewPr>
      <p:guideLst>
        <p:guide orient="horz" pos="2723"/>
        <p:guide orient="horz" pos="666"/>
        <p:guide orient="horz" pos="2471"/>
        <p:guide orient="horz" pos="584"/>
        <p:guide orient="horz" pos="1525"/>
        <p:guide orient="horz" pos="176"/>
        <p:guide orient="horz" pos="644"/>
        <p:guide orient="horz" pos="3151"/>
        <p:guide orient="horz" pos="2645"/>
        <p:guide pos="5552"/>
        <p:guide pos="224"/>
        <p:guide pos="5534"/>
        <p:guide pos="227"/>
        <p:guide pos="2970"/>
        <p:guide pos="476"/>
        <p:guide pos="27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2712" y="-77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61A8A3-DE43-457D-B5DA-57ABAF0141AA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6EDE420C-1CA8-4C7E-BEF8-5C256133897C}">
      <dgm:prSet phldrT="[Text]"/>
      <dgm:spPr/>
      <dgm:t>
        <a:bodyPr/>
        <a:lstStyle/>
        <a:p>
          <a:r>
            <a:rPr lang="en-US" dirty="0" smtClean="0"/>
            <a:t>$$$</a:t>
          </a:r>
          <a:endParaRPr lang="en-US" dirty="0"/>
        </a:p>
      </dgm:t>
    </dgm:pt>
    <dgm:pt modelId="{711D82B1-6DF7-4F90-B55E-2D2350FCF669}" type="parTrans" cxnId="{362629C2-43B5-4D6F-875B-CC33B209F338}">
      <dgm:prSet/>
      <dgm:spPr/>
      <dgm:t>
        <a:bodyPr/>
        <a:lstStyle/>
        <a:p>
          <a:endParaRPr lang="en-US"/>
        </a:p>
      </dgm:t>
    </dgm:pt>
    <dgm:pt modelId="{8782954A-351B-46FD-9706-FF95719E0E30}" type="sibTrans" cxnId="{362629C2-43B5-4D6F-875B-CC33B209F338}">
      <dgm:prSet/>
      <dgm:spPr/>
      <dgm:t>
        <a:bodyPr/>
        <a:lstStyle/>
        <a:p>
          <a:endParaRPr lang="en-US"/>
        </a:p>
      </dgm:t>
    </dgm:pt>
    <dgm:pt modelId="{381F2165-177B-4A6F-9D1F-267ABFAC81CD}">
      <dgm:prSet phldrT="[Text]"/>
      <dgm:spPr/>
      <dgm:t>
        <a:bodyPr/>
        <a:lstStyle/>
        <a:p>
          <a:r>
            <a:rPr lang="en-US" dirty="0" smtClean="0"/>
            <a:t>Applications in industry</a:t>
          </a:r>
          <a:endParaRPr lang="en-US" dirty="0"/>
        </a:p>
      </dgm:t>
    </dgm:pt>
    <dgm:pt modelId="{0240234B-2B03-4B4E-A5EF-E4929DA14539}" type="parTrans" cxnId="{9A9AC1AB-3342-4A14-8D2D-A13D3FA7C267}">
      <dgm:prSet/>
      <dgm:spPr/>
      <dgm:t>
        <a:bodyPr/>
        <a:lstStyle/>
        <a:p>
          <a:endParaRPr lang="en-US"/>
        </a:p>
      </dgm:t>
    </dgm:pt>
    <dgm:pt modelId="{A81F6370-78BD-4B7E-B145-EF301E2FC6EC}" type="sibTrans" cxnId="{9A9AC1AB-3342-4A14-8D2D-A13D3FA7C267}">
      <dgm:prSet/>
      <dgm:spPr/>
      <dgm:t>
        <a:bodyPr/>
        <a:lstStyle/>
        <a:p>
          <a:endParaRPr lang="en-US"/>
        </a:p>
      </dgm:t>
    </dgm:pt>
    <dgm:pt modelId="{20E76A35-E02D-4050-8038-98CDE4E8ECFC}">
      <dgm:prSet phldrT="[Text]"/>
      <dgm:spPr/>
      <dgm:t>
        <a:bodyPr/>
        <a:lstStyle/>
        <a:p>
          <a:r>
            <a:rPr lang="en-US" dirty="0" smtClean="0"/>
            <a:t>Applications in science</a:t>
          </a:r>
          <a:endParaRPr lang="en-US" dirty="0"/>
        </a:p>
      </dgm:t>
    </dgm:pt>
    <dgm:pt modelId="{32484CA5-EB16-4C40-BC0E-10E4456130E1}" type="parTrans" cxnId="{A3A5BB1B-67B0-4147-94E2-25CF598E1DF2}">
      <dgm:prSet/>
      <dgm:spPr/>
      <dgm:t>
        <a:bodyPr/>
        <a:lstStyle/>
        <a:p>
          <a:endParaRPr lang="en-US"/>
        </a:p>
      </dgm:t>
    </dgm:pt>
    <dgm:pt modelId="{261572F1-4B55-4B8E-B219-E9B02F4CACE4}" type="sibTrans" cxnId="{A3A5BB1B-67B0-4147-94E2-25CF598E1DF2}">
      <dgm:prSet/>
      <dgm:spPr/>
      <dgm:t>
        <a:bodyPr/>
        <a:lstStyle/>
        <a:p>
          <a:endParaRPr lang="en-US"/>
        </a:p>
      </dgm:t>
    </dgm:pt>
    <dgm:pt modelId="{2C56868A-7A48-44A0-87FC-80D48F7A3BA5}">
      <dgm:prSet/>
      <dgm:spPr/>
      <dgm:t>
        <a:bodyPr/>
        <a:lstStyle/>
        <a:p>
          <a:r>
            <a:rPr lang="en-US" dirty="0" smtClean="0"/>
            <a:t>Finance</a:t>
          </a:r>
          <a:endParaRPr lang="en-US" dirty="0"/>
        </a:p>
      </dgm:t>
    </dgm:pt>
    <dgm:pt modelId="{D374E566-3545-4653-BAD8-40C50CBAB52C}" type="parTrans" cxnId="{C6AAFCCE-FD33-4280-9C44-9C6C0E4C532C}">
      <dgm:prSet/>
      <dgm:spPr/>
      <dgm:t>
        <a:bodyPr/>
        <a:lstStyle/>
        <a:p>
          <a:endParaRPr lang="en-US"/>
        </a:p>
      </dgm:t>
    </dgm:pt>
    <dgm:pt modelId="{1A385DD1-4A52-4F5A-89F2-9A3A3CE7AA7D}" type="sibTrans" cxnId="{C6AAFCCE-FD33-4280-9C44-9C6C0E4C532C}">
      <dgm:prSet/>
      <dgm:spPr/>
      <dgm:t>
        <a:bodyPr/>
        <a:lstStyle/>
        <a:p>
          <a:endParaRPr lang="en-US"/>
        </a:p>
      </dgm:t>
    </dgm:pt>
    <dgm:pt modelId="{FEE7318E-7ECD-43B5-9B81-86FE1F03D8C1}">
      <dgm:prSet/>
      <dgm:spPr/>
      <dgm:t>
        <a:bodyPr/>
        <a:lstStyle/>
        <a:p>
          <a:r>
            <a:rPr lang="en-US" dirty="0" smtClean="0"/>
            <a:t>Physics</a:t>
          </a:r>
          <a:endParaRPr lang="en-US" dirty="0"/>
        </a:p>
      </dgm:t>
    </dgm:pt>
    <dgm:pt modelId="{E0D2050A-BFBA-421C-BC9C-8B581A0AAAAA}" type="parTrans" cxnId="{E7538A72-3ED7-43D9-9B52-1E82F6AED265}">
      <dgm:prSet/>
      <dgm:spPr/>
      <dgm:t>
        <a:bodyPr/>
        <a:lstStyle/>
        <a:p>
          <a:endParaRPr lang="en-US"/>
        </a:p>
      </dgm:t>
    </dgm:pt>
    <dgm:pt modelId="{FA970B6B-9D33-4258-840F-089939362276}" type="sibTrans" cxnId="{E7538A72-3ED7-43D9-9B52-1E82F6AED265}">
      <dgm:prSet/>
      <dgm:spPr/>
      <dgm:t>
        <a:bodyPr/>
        <a:lstStyle/>
        <a:p>
          <a:endParaRPr lang="en-US"/>
        </a:p>
      </dgm:t>
    </dgm:pt>
    <dgm:pt modelId="{65FD6405-4AC0-4C5E-940E-9FE036389254}">
      <dgm:prSet/>
      <dgm:spPr/>
      <dgm:t>
        <a:bodyPr/>
        <a:lstStyle/>
        <a:p>
          <a:r>
            <a:rPr lang="en-US" dirty="0" smtClean="0"/>
            <a:t>Cosmology</a:t>
          </a:r>
          <a:endParaRPr lang="en-US" dirty="0"/>
        </a:p>
      </dgm:t>
    </dgm:pt>
    <dgm:pt modelId="{CB109726-FE86-4627-9CB9-8B9142346B42}" type="parTrans" cxnId="{389B9F90-5BC5-4EFC-83F9-44E356E03E2E}">
      <dgm:prSet/>
      <dgm:spPr/>
      <dgm:t>
        <a:bodyPr/>
        <a:lstStyle/>
        <a:p>
          <a:endParaRPr lang="en-US"/>
        </a:p>
      </dgm:t>
    </dgm:pt>
    <dgm:pt modelId="{08AB4BB7-4C94-4617-B105-EDAF6B7AD24A}" type="sibTrans" cxnId="{389B9F90-5BC5-4EFC-83F9-44E356E03E2E}">
      <dgm:prSet/>
      <dgm:spPr/>
      <dgm:t>
        <a:bodyPr/>
        <a:lstStyle/>
        <a:p>
          <a:endParaRPr lang="en-US"/>
        </a:p>
      </dgm:t>
    </dgm:pt>
    <dgm:pt modelId="{275F8360-8437-4C82-A087-E38C05DC17FC}">
      <dgm:prSet/>
      <dgm:spPr/>
      <dgm:t>
        <a:bodyPr/>
        <a:lstStyle/>
        <a:p>
          <a:r>
            <a:rPr lang="en-US" dirty="0" smtClean="0"/>
            <a:t>Pharmacology</a:t>
          </a:r>
          <a:endParaRPr lang="en-US" dirty="0"/>
        </a:p>
      </dgm:t>
    </dgm:pt>
    <dgm:pt modelId="{E2245F05-9896-4F02-9394-11E16D0C9588}" type="parTrans" cxnId="{3424A080-2BF0-4075-8CB7-4172EA4CB80D}">
      <dgm:prSet/>
      <dgm:spPr/>
      <dgm:t>
        <a:bodyPr/>
        <a:lstStyle/>
        <a:p>
          <a:endParaRPr lang="en-US"/>
        </a:p>
      </dgm:t>
    </dgm:pt>
    <dgm:pt modelId="{3E668EC5-29E2-4F9E-94AF-953D04F2647A}" type="sibTrans" cxnId="{3424A080-2BF0-4075-8CB7-4172EA4CB80D}">
      <dgm:prSet/>
      <dgm:spPr/>
      <dgm:t>
        <a:bodyPr/>
        <a:lstStyle/>
        <a:p>
          <a:endParaRPr lang="en-US"/>
        </a:p>
      </dgm:t>
    </dgm:pt>
    <dgm:pt modelId="{EC2D61CB-512E-4EC2-85E2-66539D3A2ADC}">
      <dgm:prSet/>
      <dgm:spPr/>
      <dgm:t>
        <a:bodyPr/>
        <a:lstStyle/>
        <a:p>
          <a:r>
            <a:rPr lang="en-US" dirty="0" smtClean="0"/>
            <a:t>Medicine</a:t>
          </a:r>
          <a:endParaRPr lang="en-US" dirty="0"/>
        </a:p>
      </dgm:t>
    </dgm:pt>
    <dgm:pt modelId="{70912209-0DE1-46B1-AB5E-642188A939BD}" type="parTrans" cxnId="{86C928B6-A0B7-4826-AAEB-DFC304AD103B}">
      <dgm:prSet/>
      <dgm:spPr/>
      <dgm:t>
        <a:bodyPr/>
        <a:lstStyle/>
        <a:p>
          <a:endParaRPr lang="en-US"/>
        </a:p>
      </dgm:t>
    </dgm:pt>
    <dgm:pt modelId="{79EC002E-6224-4D09-9BA2-82C122B29153}" type="sibTrans" cxnId="{86C928B6-A0B7-4826-AAEB-DFC304AD103B}">
      <dgm:prSet/>
      <dgm:spPr/>
      <dgm:t>
        <a:bodyPr/>
        <a:lstStyle/>
        <a:p>
          <a:endParaRPr lang="en-US"/>
        </a:p>
      </dgm:t>
    </dgm:pt>
    <dgm:pt modelId="{8E8412AD-8496-4FC9-AF67-08ED1667F9A3}">
      <dgm:prSet/>
      <dgm:spPr/>
      <dgm:t>
        <a:bodyPr/>
        <a:lstStyle/>
        <a:p>
          <a:r>
            <a:rPr lang="en-US" dirty="0" smtClean="0"/>
            <a:t>Meteorology</a:t>
          </a:r>
          <a:endParaRPr lang="en-US" dirty="0"/>
        </a:p>
      </dgm:t>
    </dgm:pt>
    <dgm:pt modelId="{E58BC165-F569-478C-AA81-C36A694322BA}" type="parTrans" cxnId="{FB0DCB0B-FCD0-4413-B8E1-84339F6C39C0}">
      <dgm:prSet/>
      <dgm:spPr/>
      <dgm:t>
        <a:bodyPr/>
        <a:lstStyle/>
        <a:p>
          <a:endParaRPr lang="en-US"/>
        </a:p>
      </dgm:t>
    </dgm:pt>
    <dgm:pt modelId="{D003FA98-4DDB-4D70-AEF5-057688552CA5}" type="sibTrans" cxnId="{FB0DCB0B-FCD0-4413-B8E1-84339F6C39C0}">
      <dgm:prSet/>
      <dgm:spPr/>
      <dgm:t>
        <a:bodyPr/>
        <a:lstStyle/>
        <a:p>
          <a:endParaRPr lang="en-US"/>
        </a:p>
      </dgm:t>
    </dgm:pt>
    <dgm:pt modelId="{9A5695F2-86F4-4E97-A75B-1B0F968D19E8}">
      <dgm:prSet/>
      <dgm:spPr/>
      <dgm:t>
        <a:bodyPr/>
        <a:lstStyle/>
        <a:p>
          <a:r>
            <a:rPr lang="en-US" dirty="0" smtClean="0"/>
            <a:t>Biology</a:t>
          </a:r>
          <a:endParaRPr lang="en-US" dirty="0"/>
        </a:p>
      </dgm:t>
    </dgm:pt>
    <dgm:pt modelId="{22DF6FD6-6726-4810-9B75-24B487BE96BD}" type="parTrans" cxnId="{3999DF09-41C7-48B2-AD25-FC2BDC15E5C4}">
      <dgm:prSet/>
      <dgm:spPr/>
      <dgm:t>
        <a:bodyPr/>
        <a:lstStyle/>
        <a:p>
          <a:endParaRPr lang="en-US"/>
        </a:p>
      </dgm:t>
    </dgm:pt>
    <dgm:pt modelId="{8181CBC9-F741-4B17-A28E-106CC23887A0}" type="sibTrans" cxnId="{3999DF09-41C7-48B2-AD25-FC2BDC15E5C4}">
      <dgm:prSet/>
      <dgm:spPr/>
      <dgm:t>
        <a:bodyPr/>
        <a:lstStyle/>
        <a:p>
          <a:endParaRPr lang="en-US"/>
        </a:p>
      </dgm:t>
    </dgm:pt>
    <dgm:pt modelId="{3357A016-10EB-4580-8019-B26B4C7B0720}">
      <dgm:prSet/>
      <dgm:spPr/>
      <dgm:t>
        <a:bodyPr/>
        <a:lstStyle/>
        <a:p>
          <a:r>
            <a:rPr lang="en-US" dirty="0" smtClean="0"/>
            <a:t>Engineering</a:t>
          </a:r>
          <a:endParaRPr lang="en-US" dirty="0"/>
        </a:p>
      </dgm:t>
    </dgm:pt>
    <dgm:pt modelId="{A1D54D4E-E327-4CFA-A716-F0DBA88C58AC}" type="parTrans" cxnId="{76E27E88-6927-48C0-B36F-7CEB376DC03A}">
      <dgm:prSet/>
      <dgm:spPr/>
      <dgm:t>
        <a:bodyPr/>
        <a:lstStyle/>
        <a:p>
          <a:endParaRPr lang="en-US"/>
        </a:p>
      </dgm:t>
    </dgm:pt>
    <dgm:pt modelId="{FD7F3927-01F6-4BB4-9C99-0061C12E8A6C}" type="sibTrans" cxnId="{76E27E88-6927-48C0-B36F-7CEB376DC03A}">
      <dgm:prSet/>
      <dgm:spPr/>
      <dgm:t>
        <a:bodyPr/>
        <a:lstStyle/>
        <a:p>
          <a:endParaRPr lang="en-US"/>
        </a:p>
      </dgm:t>
    </dgm:pt>
    <dgm:pt modelId="{A582AD83-9CAB-462E-83AC-65211CB3187C}">
      <dgm:prSet/>
      <dgm:spPr/>
      <dgm:t>
        <a:bodyPr/>
        <a:lstStyle/>
        <a:p>
          <a:endParaRPr lang="en-US" dirty="0"/>
        </a:p>
      </dgm:t>
    </dgm:pt>
    <dgm:pt modelId="{AECB30F4-251E-4172-88EA-083D542655D8}" type="parTrans" cxnId="{82C5A447-D9B8-4E74-A3BF-0487176461B9}">
      <dgm:prSet/>
      <dgm:spPr/>
      <dgm:t>
        <a:bodyPr/>
        <a:lstStyle/>
        <a:p>
          <a:endParaRPr lang="en-US"/>
        </a:p>
      </dgm:t>
    </dgm:pt>
    <dgm:pt modelId="{67137819-3DEF-44EA-B25F-79F8CEA5C7A6}" type="sibTrans" cxnId="{82C5A447-D9B8-4E74-A3BF-0487176461B9}">
      <dgm:prSet/>
      <dgm:spPr/>
      <dgm:t>
        <a:bodyPr/>
        <a:lstStyle/>
        <a:p>
          <a:endParaRPr lang="en-US"/>
        </a:p>
      </dgm:t>
    </dgm:pt>
    <dgm:pt modelId="{E4F155DD-E0A1-49E4-8536-8B8A6FA3FB37}">
      <dgm:prSet/>
      <dgm:spPr/>
      <dgm:t>
        <a:bodyPr/>
        <a:lstStyle/>
        <a:p>
          <a:r>
            <a:rPr lang="en-US" dirty="0" smtClean="0"/>
            <a:t>Autonomous driving</a:t>
          </a:r>
          <a:endParaRPr lang="en-US" dirty="0"/>
        </a:p>
      </dgm:t>
    </dgm:pt>
    <dgm:pt modelId="{F0EDF1AF-ABCD-4B8A-B325-C0B11F0A6A1A}" type="parTrans" cxnId="{14F9AEFF-BA62-49E2-8921-4C85F862991E}">
      <dgm:prSet/>
      <dgm:spPr/>
      <dgm:t>
        <a:bodyPr/>
        <a:lstStyle/>
        <a:p>
          <a:endParaRPr lang="en-US"/>
        </a:p>
      </dgm:t>
    </dgm:pt>
    <dgm:pt modelId="{03B7C7C4-125D-47EA-AA80-BF1606CC7DCD}" type="sibTrans" cxnId="{14F9AEFF-BA62-49E2-8921-4C85F862991E}">
      <dgm:prSet/>
      <dgm:spPr/>
      <dgm:t>
        <a:bodyPr/>
        <a:lstStyle/>
        <a:p>
          <a:endParaRPr lang="en-US"/>
        </a:p>
      </dgm:t>
    </dgm:pt>
    <dgm:pt modelId="{B45F159F-250D-47E3-A502-77BF22E470FB}">
      <dgm:prSet/>
      <dgm:spPr/>
      <dgm:t>
        <a:bodyPr/>
        <a:lstStyle/>
        <a:p>
          <a:r>
            <a:rPr lang="en-US" dirty="0" smtClean="0"/>
            <a:t>Machine translation</a:t>
          </a:r>
          <a:endParaRPr lang="en-US" dirty="0"/>
        </a:p>
      </dgm:t>
    </dgm:pt>
    <dgm:pt modelId="{6CD0DE7E-94E3-4ACE-9921-374059453F52}" type="parTrans" cxnId="{7F991EF4-5C92-4A55-A56D-F4625AC0750A}">
      <dgm:prSet/>
      <dgm:spPr/>
      <dgm:t>
        <a:bodyPr/>
        <a:lstStyle/>
        <a:p>
          <a:endParaRPr lang="en-US"/>
        </a:p>
      </dgm:t>
    </dgm:pt>
    <dgm:pt modelId="{DDAC0E59-9941-4FE4-821A-B38ACCDA44E4}" type="sibTrans" cxnId="{7F991EF4-5C92-4A55-A56D-F4625AC0750A}">
      <dgm:prSet/>
      <dgm:spPr/>
      <dgm:t>
        <a:bodyPr/>
        <a:lstStyle/>
        <a:p>
          <a:endParaRPr lang="en-US"/>
        </a:p>
      </dgm:t>
    </dgm:pt>
    <dgm:pt modelId="{72753BCA-28DF-4FC3-A034-2AF11D8ADE05}">
      <dgm:prSet/>
      <dgm:spPr/>
      <dgm:t>
        <a:bodyPr/>
        <a:lstStyle/>
        <a:p>
          <a:r>
            <a:rPr lang="en-US" dirty="0" smtClean="0"/>
            <a:t>Image recognition</a:t>
          </a:r>
          <a:endParaRPr lang="en-US" dirty="0"/>
        </a:p>
      </dgm:t>
    </dgm:pt>
    <dgm:pt modelId="{C0E2E367-B898-446B-AAB8-1E4B4A0644E5}" type="parTrans" cxnId="{71579B2C-1C2E-4B64-A1A9-D0A8AF4D1352}">
      <dgm:prSet/>
      <dgm:spPr/>
      <dgm:t>
        <a:bodyPr/>
        <a:lstStyle/>
        <a:p>
          <a:endParaRPr lang="en-US"/>
        </a:p>
      </dgm:t>
    </dgm:pt>
    <dgm:pt modelId="{828CEFD3-DB44-441E-A1AB-4D476C90A9A4}" type="sibTrans" cxnId="{71579B2C-1C2E-4B64-A1A9-D0A8AF4D1352}">
      <dgm:prSet/>
      <dgm:spPr/>
      <dgm:t>
        <a:bodyPr/>
        <a:lstStyle/>
        <a:p>
          <a:endParaRPr lang="en-US"/>
        </a:p>
      </dgm:t>
    </dgm:pt>
    <dgm:pt modelId="{09CF88BD-ECBA-420A-8E96-B5E8F6F37B50}">
      <dgm:prSet/>
      <dgm:spPr/>
      <dgm:t>
        <a:bodyPr/>
        <a:lstStyle/>
        <a:p>
          <a:r>
            <a:rPr lang="en-US" dirty="0" err="1" smtClean="0"/>
            <a:t>Manfacturing</a:t>
          </a:r>
          <a:endParaRPr lang="en-US" dirty="0"/>
        </a:p>
      </dgm:t>
    </dgm:pt>
    <dgm:pt modelId="{30570CF2-6822-4481-8618-8F791C932A7A}" type="parTrans" cxnId="{53ED8286-C567-4BAC-81DA-4E9D9E5A0325}">
      <dgm:prSet/>
      <dgm:spPr/>
      <dgm:t>
        <a:bodyPr/>
        <a:lstStyle/>
        <a:p>
          <a:endParaRPr lang="en-US"/>
        </a:p>
      </dgm:t>
    </dgm:pt>
    <dgm:pt modelId="{3BC6C079-1F1E-48BD-B4BE-2949CD4D8BEC}" type="sibTrans" cxnId="{53ED8286-C567-4BAC-81DA-4E9D9E5A0325}">
      <dgm:prSet/>
      <dgm:spPr/>
      <dgm:t>
        <a:bodyPr/>
        <a:lstStyle/>
        <a:p>
          <a:endParaRPr lang="en-US"/>
        </a:p>
      </dgm:t>
    </dgm:pt>
    <dgm:pt modelId="{635F88F0-4DCE-4EE1-92AF-908BA815CA4B}">
      <dgm:prSet/>
      <dgm:spPr/>
      <dgm:t>
        <a:bodyPr/>
        <a:lstStyle/>
        <a:p>
          <a:r>
            <a:rPr lang="en-US" dirty="0" smtClean="0"/>
            <a:t>Robotics</a:t>
          </a:r>
          <a:endParaRPr lang="en-US" dirty="0"/>
        </a:p>
      </dgm:t>
    </dgm:pt>
    <dgm:pt modelId="{D6C7F2F4-C9DF-4A66-BFC8-6DA1E0B090E8}" type="parTrans" cxnId="{E55FDF36-CAD8-4080-8405-147C95FD62AF}">
      <dgm:prSet/>
      <dgm:spPr/>
      <dgm:t>
        <a:bodyPr/>
        <a:lstStyle/>
        <a:p>
          <a:endParaRPr lang="en-US"/>
        </a:p>
      </dgm:t>
    </dgm:pt>
    <dgm:pt modelId="{62C7B323-A7EA-495E-B2C9-C43476068F9A}" type="sibTrans" cxnId="{E55FDF36-CAD8-4080-8405-147C95FD62AF}">
      <dgm:prSet/>
      <dgm:spPr/>
      <dgm:t>
        <a:bodyPr/>
        <a:lstStyle/>
        <a:p>
          <a:endParaRPr lang="en-US"/>
        </a:p>
      </dgm:t>
    </dgm:pt>
    <dgm:pt modelId="{547AD5A9-7855-4C9D-8982-354DF935432A}">
      <dgm:prSet/>
      <dgm:spPr/>
      <dgm:t>
        <a:bodyPr/>
        <a:lstStyle/>
        <a:p>
          <a:r>
            <a:rPr lang="en-US" dirty="0" smtClean="0"/>
            <a:t>Healthcare</a:t>
          </a:r>
          <a:endParaRPr lang="en-US" dirty="0"/>
        </a:p>
      </dgm:t>
    </dgm:pt>
    <dgm:pt modelId="{0D8BCD27-E49E-4313-AB76-DA5703FF68C5}" type="parTrans" cxnId="{6C57B552-6490-4590-A54D-3CD71EF0CFEB}">
      <dgm:prSet/>
      <dgm:spPr/>
      <dgm:t>
        <a:bodyPr/>
        <a:lstStyle/>
        <a:p>
          <a:endParaRPr lang="en-US"/>
        </a:p>
      </dgm:t>
    </dgm:pt>
    <dgm:pt modelId="{2AA9982C-8FC9-4E89-AC4C-9C8E8E0F9E24}" type="sibTrans" cxnId="{6C57B552-6490-4590-A54D-3CD71EF0CFEB}">
      <dgm:prSet/>
      <dgm:spPr/>
      <dgm:t>
        <a:bodyPr/>
        <a:lstStyle/>
        <a:p>
          <a:endParaRPr lang="en-US"/>
        </a:p>
      </dgm:t>
    </dgm:pt>
    <dgm:pt modelId="{76545778-B6D3-4F58-8C52-456259ED29BC}">
      <dgm:prSet/>
      <dgm:spPr/>
      <dgm:t>
        <a:bodyPr/>
        <a:lstStyle/>
        <a:p>
          <a:r>
            <a:rPr lang="en-US" dirty="0" smtClean="0"/>
            <a:t>Music, text, image generation</a:t>
          </a:r>
          <a:endParaRPr lang="en-US" dirty="0"/>
        </a:p>
      </dgm:t>
    </dgm:pt>
    <dgm:pt modelId="{FE50A9C5-14BA-47FA-9D6C-E85160221C39}" type="parTrans" cxnId="{B6B9FA42-3681-4153-8F2D-392B9DC84AD8}">
      <dgm:prSet/>
      <dgm:spPr/>
      <dgm:t>
        <a:bodyPr/>
        <a:lstStyle/>
        <a:p>
          <a:endParaRPr lang="en-US"/>
        </a:p>
      </dgm:t>
    </dgm:pt>
    <dgm:pt modelId="{7383A02A-7B72-4941-9D17-EF67B5ED95E5}" type="sibTrans" cxnId="{B6B9FA42-3681-4153-8F2D-392B9DC84AD8}">
      <dgm:prSet/>
      <dgm:spPr/>
      <dgm:t>
        <a:bodyPr/>
        <a:lstStyle/>
        <a:p>
          <a:endParaRPr lang="en-US"/>
        </a:p>
      </dgm:t>
    </dgm:pt>
    <dgm:pt modelId="{50ED8459-5D57-4046-9374-CE1CB89DA59A}">
      <dgm:prSet/>
      <dgm:spPr/>
      <dgm:t>
        <a:bodyPr/>
        <a:lstStyle/>
        <a:p>
          <a:r>
            <a:rPr lang="en-US" dirty="0" err="1" smtClean="0"/>
            <a:t>Chatbots</a:t>
          </a:r>
          <a:endParaRPr lang="en-US" dirty="0"/>
        </a:p>
      </dgm:t>
    </dgm:pt>
    <dgm:pt modelId="{C72598CE-B73F-4257-A087-1864B42AC86D}" type="parTrans" cxnId="{92214ED9-3A84-40B1-BBBF-020BAD4EF910}">
      <dgm:prSet/>
      <dgm:spPr/>
      <dgm:t>
        <a:bodyPr/>
        <a:lstStyle/>
        <a:p>
          <a:endParaRPr lang="en-US"/>
        </a:p>
      </dgm:t>
    </dgm:pt>
    <dgm:pt modelId="{BD2AF736-9219-47B7-9BDE-F4684723348E}" type="sibTrans" cxnId="{92214ED9-3A84-40B1-BBBF-020BAD4EF910}">
      <dgm:prSet/>
      <dgm:spPr/>
      <dgm:t>
        <a:bodyPr/>
        <a:lstStyle/>
        <a:p>
          <a:endParaRPr lang="en-US"/>
        </a:p>
      </dgm:t>
    </dgm:pt>
    <dgm:pt modelId="{98C12966-0B24-4F0F-B41A-FC2056F7B49F}">
      <dgm:prSet/>
      <dgm:spPr/>
      <dgm:t>
        <a:bodyPr/>
        <a:lstStyle/>
        <a:p>
          <a:r>
            <a:rPr lang="en-US" dirty="0" smtClean="0"/>
            <a:t>Google</a:t>
          </a:r>
          <a:endParaRPr lang="en-US" dirty="0"/>
        </a:p>
      </dgm:t>
    </dgm:pt>
    <dgm:pt modelId="{B78235AD-B834-48D8-A95B-4ACD0ACE7D07}" type="parTrans" cxnId="{76E96F9E-0670-4C2D-8E4D-34F18F7673C0}">
      <dgm:prSet/>
      <dgm:spPr/>
      <dgm:t>
        <a:bodyPr/>
        <a:lstStyle/>
        <a:p>
          <a:endParaRPr lang="en-US"/>
        </a:p>
      </dgm:t>
    </dgm:pt>
    <dgm:pt modelId="{BB0D2F6E-E707-4FDD-BF42-7080C5CACFE9}" type="sibTrans" cxnId="{76E96F9E-0670-4C2D-8E4D-34F18F7673C0}">
      <dgm:prSet/>
      <dgm:spPr/>
      <dgm:t>
        <a:bodyPr/>
        <a:lstStyle/>
        <a:p>
          <a:endParaRPr lang="en-US"/>
        </a:p>
      </dgm:t>
    </dgm:pt>
    <dgm:pt modelId="{1B35E4F3-086E-4EC4-9B86-4C5556AD03E7}">
      <dgm:prSet/>
      <dgm:spPr/>
      <dgm:t>
        <a:bodyPr/>
        <a:lstStyle/>
        <a:p>
          <a:r>
            <a:rPr lang="en-US" dirty="0" smtClean="0"/>
            <a:t>Microsoft</a:t>
          </a:r>
          <a:endParaRPr lang="en-US" dirty="0"/>
        </a:p>
      </dgm:t>
    </dgm:pt>
    <dgm:pt modelId="{97A05740-9679-4C05-B279-9515320F2AB4}" type="parTrans" cxnId="{2F366060-1F58-4DD2-9EF5-43DCC2A24815}">
      <dgm:prSet/>
      <dgm:spPr/>
      <dgm:t>
        <a:bodyPr/>
        <a:lstStyle/>
        <a:p>
          <a:endParaRPr lang="en-US"/>
        </a:p>
      </dgm:t>
    </dgm:pt>
    <dgm:pt modelId="{9FAADCB5-11F3-41CB-93D6-34B0FF414F1B}" type="sibTrans" cxnId="{2F366060-1F58-4DD2-9EF5-43DCC2A24815}">
      <dgm:prSet/>
      <dgm:spPr/>
      <dgm:t>
        <a:bodyPr/>
        <a:lstStyle/>
        <a:p>
          <a:endParaRPr lang="en-US"/>
        </a:p>
      </dgm:t>
    </dgm:pt>
    <dgm:pt modelId="{76654ADC-9071-4D0E-9AD7-84061E34A750}">
      <dgm:prSet/>
      <dgm:spPr/>
      <dgm:t>
        <a:bodyPr/>
        <a:lstStyle/>
        <a:p>
          <a:r>
            <a:rPr lang="en-US" dirty="0" smtClean="0"/>
            <a:t>Facebook</a:t>
          </a:r>
          <a:endParaRPr lang="en-US" dirty="0"/>
        </a:p>
      </dgm:t>
    </dgm:pt>
    <dgm:pt modelId="{A859CBE8-09F6-42B5-AA34-B09C7D277D0B}" type="parTrans" cxnId="{A0BAF153-C15E-40C4-B435-42F564CFB4C1}">
      <dgm:prSet/>
      <dgm:spPr/>
      <dgm:t>
        <a:bodyPr/>
        <a:lstStyle/>
        <a:p>
          <a:endParaRPr lang="en-US"/>
        </a:p>
      </dgm:t>
    </dgm:pt>
    <dgm:pt modelId="{3CCC918B-0CA4-47D2-8E8C-DD85005B63C0}" type="sibTrans" cxnId="{A0BAF153-C15E-40C4-B435-42F564CFB4C1}">
      <dgm:prSet/>
      <dgm:spPr/>
      <dgm:t>
        <a:bodyPr/>
        <a:lstStyle/>
        <a:p>
          <a:endParaRPr lang="en-US"/>
        </a:p>
      </dgm:t>
    </dgm:pt>
    <dgm:pt modelId="{D0958AFD-668F-4D54-9865-AA8A4D729D33}">
      <dgm:prSet/>
      <dgm:spPr/>
      <dgm:t>
        <a:bodyPr/>
        <a:lstStyle/>
        <a:p>
          <a:r>
            <a:rPr lang="en-US" dirty="0" err="1" smtClean="0"/>
            <a:t>Baidu</a:t>
          </a:r>
          <a:endParaRPr lang="en-US" dirty="0"/>
        </a:p>
      </dgm:t>
    </dgm:pt>
    <dgm:pt modelId="{CC0FDE16-99BE-43FF-823A-371E5C673A9E}" type="parTrans" cxnId="{54A998F2-51B4-4ACA-B471-75302F5DF174}">
      <dgm:prSet/>
      <dgm:spPr/>
      <dgm:t>
        <a:bodyPr/>
        <a:lstStyle/>
        <a:p>
          <a:endParaRPr lang="en-US"/>
        </a:p>
      </dgm:t>
    </dgm:pt>
    <dgm:pt modelId="{5E2B6FE1-DA38-400C-8E15-C58B25EE28BB}" type="sibTrans" cxnId="{54A998F2-51B4-4ACA-B471-75302F5DF174}">
      <dgm:prSet/>
      <dgm:spPr/>
      <dgm:t>
        <a:bodyPr/>
        <a:lstStyle/>
        <a:p>
          <a:endParaRPr lang="en-US"/>
        </a:p>
      </dgm:t>
    </dgm:pt>
    <dgm:pt modelId="{6DFCC957-C840-47C9-9B5B-3B96AF811EFA}">
      <dgm:prSet/>
      <dgm:spPr/>
      <dgm:t>
        <a:bodyPr/>
        <a:lstStyle/>
        <a:p>
          <a:r>
            <a:rPr lang="en-US" dirty="0" smtClean="0"/>
            <a:t>. . . </a:t>
          </a:r>
          <a:endParaRPr lang="en-US" dirty="0"/>
        </a:p>
      </dgm:t>
    </dgm:pt>
    <dgm:pt modelId="{E9BF7533-6B9A-4550-9263-CB2418EAEED5}" type="parTrans" cxnId="{888E323F-6294-4854-B6B8-37BDC2DB64A8}">
      <dgm:prSet/>
      <dgm:spPr/>
      <dgm:t>
        <a:bodyPr/>
        <a:lstStyle/>
        <a:p>
          <a:endParaRPr lang="en-US"/>
        </a:p>
      </dgm:t>
    </dgm:pt>
    <dgm:pt modelId="{0726BEF0-4974-41DE-8CD6-230651BD7174}" type="sibTrans" cxnId="{888E323F-6294-4854-B6B8-37BDC2DB64A8}">
      <dgm:prSet/>
      <dgm:spPr/>
      <dgm:t>
        <a:bodyPr/>
        <a:lstStyle/>
        <a:p>
          <a:endParaRPr lang="en-US"/>
        </a:p>
      </dgm:t>
    </dgm:pt>
    <dgm:pt modelId="{EF13E025-9431-4DB5-8104-20BB9E5F7593}">
      <dgm:prSet/>
      <dgm:spPr/>
      <dgm:t>
        <a:bodyPr/>
        <a:lstStyle/>
        <a:p>
          <a:r>
            <a:rPr lang="en-US" dirty="0" smtClean="0"/>
            <a:t>. . . </a:t>
          </a:r>
          <a:endParaRPr lang="en-US" dirty="0"/>
        </a:p>
      </dgm:t>
    </dgm:pt>
    <dgm:pt modelId="{45B838B3-123A-4D88-99B3-C7A695189E90}" type="parTrans" cxnId="{86CF887F-F3C8-4581-8346-668A6652F667}">
      <dgm:prSet/>
      <dgm:spPr/>
      <dgm:t>
        <a:bodyPr/>
        <a:lstStyle/>
        <a:p>
          <a:endParaRPr lang="en-US"/>
        </a:p>
      </dgm:t>
    </dgm:pt>
    <dgm:pt modelId="{E769F0BA-1339-4B3C-ADCF-4206C6955DBF}" type="sibTrans" cxnId="{86CF887F-F3C8-4581-8346-668A6652F667}">
      <dgm:prSet/>
      <dgm:spPr/>
      <dgm:t>
        <a:bodyPr/>
        <a:lstStyle/>
        <a:p>
          <a:endParaRPr lang="en-US"/>
        </a:p>
      </dgm:t>
    </dgm:pt>
    <dgm:pt modelId="{56930566-9630-42CE-A032-BCC45F07FDD9}">
      <dgm:prSet/>
      <dgm:spPr/>
      <dgm:t>
        <a:bodyPr/>
        <a:lstStyle/>
        <a:p>
          <a:r>
            <a:rPr lang="en-US" dirty="0" smtClean="0"/>
            <a:t>. . .</a:t>
          </a:r>
          <a:endParaRPr lang="en-US" dirty="0"/>
        </a:p>
      </dgm:t>
    </dgm:pt>
    <dgm:pt modelId="{9118C62B-866D-4E85-958A-F12EB0A2980C}" type="parTrans" cxnId="{CE92C18D-B7B9-4219-A828-40054F049AF6}">
      <dgm:prSet/>
      <dgm:spPr/>
      <dgm:t>
        <a:bodyPr/>
        <a:lstStyle/>
        <a:p>
          <a:endParaRPr lang="en-US"/>
        </a:p>
      </dgm:t>
    </dgm:pt>
    <dgm:pt modelId="{B18765F9-8F2C-471B-A725-CE66A9D0381F}" type="sibTrans" cxnId="{CE92C18D-B7B9-4219-A828-40054F049AF6}">
      <dgm:prSet/>
      <dgm:spPr/>
      <dgm:t>
        <a:bodyPr/>
        <a:lstStyle/>
        <a:p>
          <a:endParaRPr lang="en-US"/>
        </a:p>
      </dgm:t>
    </dgm:pt>
    <dgm:pt modelId="{D2BFB7FA-00AD-43D9-935B-A59C101D3549}">
      <dgm:prSet/>
      <dgm:spPr/>
      <dgm:t>
        <a:bodyPr/>
        <a:lstStyle/>
        <a:p>
          <a:r>
            <a:rPr lang="en-US" dirty="0" smtClean="0"/>
            <a:t>Apple</a:t>
          </a:r>
          <a:endParaRPr lang="en-US" dirty="0"/>
        </a:p>
      </dgm:t>
    </dgm:pt>
    <dgm:pt modelId="{FAD708CB-077F-47E8-872A-576675EDB5B6}" type="parTrans" cxnId="{B5EA1C8A-1CE6-4616-93F6-3C7FC9EBA618}">
      <dgm:prSet/>
      <dgm:spPr/>
      <dgm:t>
        <a:bodyPr/>
        <a:lstStyle/>
        <a:p>
          <a:endParaRPr lang="en-US"/>
        </a:p>
      </dgm:t>
    </dgm:pt>
    <dgm:pt modelId="{A8719E76-AF21-4A5E-9E26-91A3DE210795}" type="sibTrans" cxnId="{B5EA1C8A-1CE6-4616-93F6-3C7FC9EBA618}">
      <dgm:prSet/>
      <dgm:spPr/>
      <dgm:t>
        <a:bodyPr/>
        <a:lstStyle/>
        <a:p>
          <a:endParaRPr lang="en-US"/>
        </a:p>
      </dgm:t>
    </dgm:pt>
    <dgm:pt modelId="{C3E722B6-512F-4B92-AA26-14B032F11242}">
      <dgm:prSet/>
      <dgm:spPr/>
      <dgm:t>
        <a:bodyPr/>
        <a:lstStyle/>
        <a:p>
          <a:r>
            <a:rPr lang="en-US" dirty="0" smtClean="0"/>
            <a:t>Intel</a:t>
          </a:r>
          <a:endParaRPr lang="en-US" dirty="0"/>
        </a:p>
      </dgm:t>
    </dgm:pt>
    <dgm:pt modelId="{B1080CB4-E660-44CB-BC9B-44BA1CE4E622}" type="parTrans" cxnId="{E36E54F1-A2B4-4CB8-9C8A-6497C0E7C256}">
      <dgm:prSet/>
      <dgm:spPr/>
      <dgm:t>
        <a:bodyPr/>
        <a:lstStyle/>
        <a:p>
          <a:endParaRPr lang="en-US"/>
        </a:p>
      </dgm:t>
    </dgm:pt>
    <dgm:pt modelId="{1BA92424-356F-4C83-9181-B226F035C04A}" type="sibTrans" cxnId="{E36E54F1-A2B4-4CB8-9C8A-6497C0E7C256}">
      <dgm:prSet/>
      <dgm:spPr/>
      <dgm:t>
        <a:bodyPr/>
        <a:lstStyle/>
        <a:p>
          <a:endParaRPr lang="en-US"/>
        </a:p>
      </dgm:t>
    </dgm:pt>
    <dgm:pt modelId="{5BD3AB99-E8CA-470A-8A56-BFE029B3DB6C}">
      <dgm:prSet/>
      <dgm:spPr/>
      <dgm:t>
        <a:bodyPr/>
        <a:lstStyle/>
        <a:p>
          <a:r>
            <a:rPr lang="en-US" dirty="0" smtClean="0"/>
            <a:t>IBM </a:t>
          </a:r>
          <a:endParaRPr lang="en-US" dirty="0"/>
        </a:p>
      </dgm:t>
    </dgm:pt>
    <dgm:pt modelId="{9D00C1A3-8F2B-4FC3-A08D-AC6B70360393}" type="parTrans" cxnId="{1007C250-836C-43BA-801F-C85B56EE46A2}">
      <dgm:prSet/>
      <dgm:spPr/>
      <dgm:t>
        <a:bodyPr/>
        <a:lstStyle/>
        <a:p>
          <a:endParaRPr lang="en-US"/>
        </a:p>
      </dgm:t>
    </dgm:pt>
    <dgm:pt modelId="{E5DFF935-223C-47FA-9520-F293E6F88F90}" type="sibTrans" cxnId="{1007C250-836C-43BA-801F-C85B56EE46A2}">
      <dgm:prSet/>
      <dgm:spPr/>
      <dgm:t>
        <a:bodyPr/>
        <a:lstStyle/>
        <a:p>
          <a:endParaRPr lang="en-US"/>
        </a:p>
      </dgm:t>
    </dgm:pt>
    <dgm:pt modelId="{9E16764A-070D-4B8C-A5E1-ADC184CA1F4C}">
      <dgm:prSet/>
      <dgm:spPr/>
      <dgm:t>
        <a:bodyPr/>
        <a:lstStyle/>
        <a:p>
          <a:r>
            <a:rPr lang="en-US" dirty="0" err="1" smtClean="0"/>
            <a:t>Nvidia</a:t>
          </a:r>
          <a:endParaRPr lang="en-US" dirty="0"/>
        </a:p>
      </dgm:t>
    </dgm:pt>
    <dgm:pt modelId="{110335FA-032B-4C95-81D0-0EA2E4B0E580}" type="parTrans" cxnId="{235F8807-3C26-4832-BA48-C8ED1889F672}">
      <dgm:prSet/>
      <dgm:spPr/>
      <dgm:t>
        <a:bodyPr/>
        <a:lstStyle/>
        <a:p>
          <a:endParaRPr lang="en-US"/>
        </a:p>
      </dgm:t>
    </dgm:pt>
    <dgm:pt modelId="{3EDC2FC8-A7D5-46BC-8A7E-FCDE061B5229}" type="sibTrans" cxnId="{235F8807-3C26-4832-BA48-C8ED1889F672}">
      <dgm:prSet/>
      <dgm:spPr/>
      <dgm:t>
        <a:bodyPr/>
        <a:lstStyle/>
        <a:p>
          <a:endParaRPr lang="en-US"/>
        </a:p>
      </dgm:t>
    </dgm:pt>
    <dgm:pt modelId="{2BBB2A6C-B769-42FA-A380-E5D1E24B0C97}" type="pres">
      <dgm:prSet presAssocID="{F261A8A3-DE43-457D-B5DA-57ABAF0141A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8880182-689F-41CD-9623-B84C18DAEE1E}" type="pres">
      <dgm:prSet presAssocID="{6EDE420C-1CA8-4C7E-BEF8-5C256133897C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CA574-4EAA-48D4-B9D0-4AC822B7E9EB}" type="pres">
      <dgm:prSet presAssocID="{6EDE420C-1CA8-4C7E-BEF8-5C256133897C}" presName="gear1srcNode" presStyleLbl="node1" presStyleIdx="0" presStyleCnt="3"/>
      <dgm:spPr/>
      <dgm:t>
        <a:bodyPr/>
        <a:lstStyle/>
        <a:p>
          <a:endParaRPr lang="en-US"/>
        </a:p>
      </dgm:t>
    </dgm:pt>
    <dgm:pt modelId="{7E74DF11-3B38-496F-9D12-05B678E7B74F}" type="pres">
      <dgm:prSet presAssocID="{6EDE420C-1CA8-4C7E-BEF8-5C256133897C}" presName="gear1dstNode" presStyleLbl="node1" presStyleIdx="0" presStyleCnt="3"/>
      <dgm:spPr/>
      <dgm:t>
        <a:bodyPr/>
        <a:lstStyle/>
        <a:p>
          <a:endParaRPr lang="en-US"/>
        </a:p>
      </dgm:t>
    </dgm:pt>
    <dgm:pt modelId="{6D31428B-94FE-4CB5-96CC-9A441D8077FE}" type="pres">
      <dgm:prSet presAssocID="{6EDE420C-1CA8-4C7E-BEF8-5C256133897C}" presName="gear1ch" presStyleLbl="fgAcc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DFB9D-E765-4459-9AE2-125492F90C14}" type="pres">
      <dgm:prSet presAssocID="{381F2165-177B-4A6F-9D1F-267ABFAC81C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58565-054A-4051-99F9-F6DDC1E59124}" type="pres">
      <dgm:prSet presAssocID="{381F2165-177B-4A6F-9D1F-267ABFAC81CD}" presName="gear2srcNode" presStyleLbl="node1" presStyleIdx="1" presStyleCnt="3"/>
      <dgm:spPr/>
      <dgm:t>
        <a:bodyPr/>
        <a:lstStyle/>
        <a:p>
          <a:endParaRPr lang="en-US"/>
        </a:p>
      </dgm:t>
    </dgm:pt>
    <dgm:pt modelId="{9F0AFB63-1E28-4B89-A1EB-5954714102C4}" type="pres">
      <dgm:prSet presAssocID="{381F2165-177B-4A6F-9D1F-267ABFAC81CD}" presName="gear2dstNode" presStyleLbl="node1" presStyleIdx="1" presStyleCnt="3"/>
      <dgm:spPr/>
      <dgm:t>
        <a:bodyPr/>
        <a:lstStyle/>
        <a:p>
          <a:endParaRPr lang="en-US"/>
        </a:p>
      </dgm:t>
    </dgm:pt>
    <dgm:pt modelId="{BA8B75CC-F132-45BD-B81B-D36B827E31E7}" type="pres">
      <dgm:prSet presAssocID="{381F2165-177B-4A6F-9D1F-267ABFAC81CD}" presName="gear2ch" presStyleLbl="fgAcc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A78B8-C5DF-44A5-B2C3-41F726B65686}" type="pres">
      <dgm:prSet presAssocID="{20E76A35-E02D-4050-8038-98CDE4E8ECFC}" presName="gear3" presStyleLbl="node1" presStyleIdx="2" presStyleCnt="3"/>
      <dgm:spPr/>
      <dgm:t>
        <a:bodyPr/>
        <a:lstStyle/>
        <a:p>
          <a:endParaRPr lang="en-US"/>
        </a:p>
      </dgm:t>
    </dgm:pt>
    <dgm:pt modelId="{37387F65-1406-4049-B445-D85B4CA1255F}" type="pres">
      <dgm:prSet presAssocID="{20E76A35-E02D-4050-8038-98CDE4E8ECFC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0D565-D18D-4523-BE59-E329912AD8BF}" type="pres">
      <dgm:prSet presAssocID="{20E76A35-E02D-4050-8038-98CDE4E8ECFC}" presName="gear3srcNode" presStyleLbl="node1" presStyleIdx="2" presStyleCnt="3"/>
      <dgm:spPr/>
      <dgm:t>
        <a:bodyPr/>
        <a:lstStyle/>
        <a:p>
          <a:endParaRPr lang="en-US"/>
        </a:p>
      </dgm:t>
    </dgm:pt>
    <dgm:pt modelId="{22D71A5E-84F5-46F2-9028-0083B22C5539}" type="pres">
      <dgm:prSet presAssocID="{20E76A35-E02D-4050-8038-98CDE4E8ECFC}" presName="gear3dstNode" presStyleLbl="node1" presStyleIdx="2" presStyleCnt="3"/>
      <dgm:spPr/>
      <dgm:t>
        <a:bodyPr/>
        <a:lstStyle/>
        <a:p>
          <a:endParaRPr lang="en-US"/>
        </a:p>
      </dgm:t>
    </dgm:pt>
    <dgm:pt modelId="{881714B5-75E8-403A-BE11-5480D8369BE2}" type="pres">
      <dgm:prSet presAssocID="{20E76A35-E02D-4050-8038-98CDE4E8ECFC}" presName="gear3ch" presStyleLbl="fgAcc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D2237-4067-4D9D-AB9D-D137BA0C58DA}" type="pres">
      <dgm:prSet presAssocID="{8782954A-351B-46FD-9706-FF95719E0E30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5FF4E3A3-8C10-4EAA-A89D-238010A2E1F6}" type="pres">
      <dgm:prSet presAssocID="{A81F6370-78BD-4B7E-B145-EF301E2FC6EC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EE313FE0-9D88-44AE-B10E-0A660F866CDD}" type="pres">
      <dgm:prSet presAssocID="{261572F1-4B55-4B8E-B219-E9B02F4CACE4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1579B2C-1C2E-4B64-A1A9-D0A8AF4D1352}" srcId="{381F2165-177B-4A6F-9D1F-267ABFAC81CD}" destId="{72753BCA-28DF-4FC3-A034-2AF11D8ADE05}" srcOrd="2" destOrd="0" parTransId="{C0E2E367-B898-446B-AAB8-1E4B4A0644E5}" sibTransId="{828CEFD3-DB44-441E-A1AB-4D476C90A9A4}"/>
    <dgm:cxn modelId="{235F8807-3C26-4832-BA48-C8ED1889F672}" srcId="{6EDE420C-1CA8-4C7E-BEF8-5C256133897C}" destId="{9E16764A-070D-4B8C-A5E1-ADC184CA1F4C}" srcOrd="5" destOrd="0" parTransId="{110335FA-032B-4C95-81D0-0EA2E4B0E580}" sibTransId="{3EDC2FC8-A7D5-46BC-8A7E-FCDE061B5229}"/>
    <dgm:cxn modelId="{E36E54F1-A2B4-4CB8-9C8A-6497C0E7C256}" srcId="{6EDE420C-1CA8-4C7E-BEF8-5C256133897C}" destId="{C3E722B6-512F-4B92-AA26-14B032F11242}" srcOrd="6" destOrd="0" parTransId="{B1080CB4-E660-44CB-BC9B-44BA1CE4E622}" sibTransId="{1BA92424-356F-4C83-9181-B226F035C04A}"/>
    <dgm:cxn modelId="{BB31D5B9-47A7-4411-8CF5-4C96E16C6DF2}" type="presOf" srcId="{8E8412AD-8496-4FC9-AF67-08ED1667F9A3}" destId="{881714B5-75E8-403A-BE11-5480D8369BE2}" srcOrd="0" destOrd="5" presId="urn:microsoft.com/office/officeart/2005/8/layout/gear1"/>
    <dgm:cxn modelId="{5E1EF75D-4CCD-4B20-AAE9-2D3CD8B62CE1}" type="presOf" srcId="{EF13E025-9431-4DB5-8104-20BB9E5F7593}" destId="{BA8B75CC-F132-45BD-B81B-D36B827E31E7}" srcOrd="0" destOrd="8" presId="urn:microsoft.com/office/officeart/2005/8/layout/gear1"/>
    <dgm:cxn modelId="{812A6F05-7F75-4002-9A35-43964CFDB579}" type="presOf" srcId="{547AD5A9-7855-4C9D-8982-354DF935432A}" destId="{BA8B75CC-F132-45BD-B81B-D36B827E31E7}" srcOrd="0" destOrd="5" presId="urn:microsoft.com/office/officeart/2005/8/layout/gear1"/>
    <dgm:cxn modelId="{76E27E88-6927-48C0-B36F-7CEB376DC03A}" srcId="{20E76A35-E02D-4050-8038-98CDE4E8ECFC}" destId="{3357A016-10EB-4580-8019-B26B4C7B0720}" srcOrd="7" destOrd="0" parTransId="{A1D54D4E-E327-4CFA-A716-F0DBA88C58AC}" sibTransId="{FD7F3927-01F6-4BB4-9C99-0061C12E8A6C}"/>
    <dgm:cxn modelId="{389B9F90-5BC5-4EFC-83F9-44E356E03E2E}" srcId="{20E76A35-E02D-4050-8038-98CDE4E8ECFC}" destId="{65FD6405-4AC0-4C5E-940E-9FE036389254}" srcOrd="2" destOrd="0" parTransId="{CB109726-FE86-4627-9CB9-8B9142346B42}" sibTransId="{08AB4BB7-4C94-4617-B105-EDAF6B7AD24A}"/>
    <dgm:cxn modelId="{2F366060-1F58-4DD2-9EF5-43DCC2A24815}" srcId="{6EDE420C-1CA8-4C7E-BEF8-5C256133897C}" destId="{1B35E4F3-086E-4EC4-9B86-4C5556AD03E7}" srcOrd="1" destOrd="0" parTransId="{97A05740-9679-4C05-B279-9515320F2AB4}" sibTransId="{9FAADCB5-11F3-41CB-93D6-34B0FF414F1B}"/>
    <dgm:cxn modelId="{888E323F-6294-4854-B6B8-37BDC2DB64A8}" srcId="{6EDE420C-1CA8-4C7E-BEF8-5C256133897C}" destId="{6DFCC957-C840-47C9-9B5B-3B96AF811EFA}" srcOrd="8" destOrd="0" parTransId="{E9BF7533-6B9A-4550-9263-CB2418EAEED5}" sibTransId="{0726BEF0-4974-41DE-8CD6-230651BD7174}"/>
    <dgm:cxn modelId="{4627A5B2-FF1A-496E-B19C-A0FB4981E0F8}" type="presOf" srcId="{C3E722B6-512F-4B92-AA26-14B032F11242}" destId="{6D31428B-94FE-4CB5-96CC-9A441D8077FE}" srcOrd="0" destOrd="6" presId="urn:microsoft.com/office/officeart/2005/8/layout/gear1"/>
    <dgm:cxn modelId="{24C6AE5A-5BE2-4162-8616-E5BDC66226C7}" type="presOf" srcId="{F261A8A3-DE43-457D-B5DA-57ABAF0141AA}" destId="{2BBB2A6C-B769-42FA-A380-E5D1E24B0C97}" srcOrd="0" destOrd="0" presId="urn:microsoft.com/office/officeart/2005/8/layout/gear1"/>
    <dgm:cxn modelId="{86C928B6-A0B7-4826-AAEB-DFC304AD103B}" srcId="{20E76A35-E02D-4050-8038-98CDE4E8ECFC}" destId="{EC2D61CB-512E-4EC2-85E2-66539D3A2ADC}" srcOrd="4" destOrd="0" parTransId="{70912209-0DE1-46B1-AB5E-642188A939BD}" sibTransId="{79EC002E-6224-4D09-9BA2-82C122B29153}"/>
    <dgm:cxn modelId="{8ED67EFC-EBDB-4B1E-A0B9-EB27AA4EEE2E}" type="presOf" srcId="{09CF88BD-ECBA-420A-8E96-B5E8F6F37B50}" destId="{BA8B75CC-F132-45BD-B81B-D36B827E31E7}" srcOrd="0" destOrd="3" presId="urn:microsoft.com/office/officeart/2005/8/layout/gear1"/>
    <dgm:cxn modelId="{82C5A447-D9B8-4E74-A3BF-0487176461B9}" srcId="{F261A8A3-DE43-457D-B5DA-57ABAF0141AA}" destId="{A582AD83-9CAB-462E-83AC-65211CB3187C}" srcOrd="3" destOrd="0" parTransId="{AECB30F4-251E-4172-88EA-083D542655D8}" sibTransId="{67137819-3DEF-44EA-B25F-79F8CEA5C7A6}"/>
    <dgm:cxn modelId="{DDBFFDF1-3495-4BDC-A7F1-F0DF2FB21C6D}" type="presOf" srcId="{50ED8459-5D57-4046-9374-CE1CB89DA59A}" destId="{BA8B75CC-F132-45BD-B81B-D36B827E31E7}" srcOrd="0" destOrd="7" presId="urn:microsoft.com/office/officeart/2005/8/layout/gear1"/>
    <dgm:cxn modelId="{73565FCA-46B6-4E79-841D-F89278E581AD}" type="presOf" srcId="{1B35E4F3-086E-4EC4-9B86-4C5556AD03E7}" destId="{6D31428B-94FE-4CB5-96CC-9A441D8077FE}" srcOrd="0" destOrd="1" presId="urn:microsoft.com/office/officeart/2005/8/layout/gear1"/>
    <dgm:cxn modelId="{86CF887F-F3C8-4581-8346-668A6652F667}" srcId="{381F2165-177B-4A6F-9D1F-267ABFAC81CD}" destId="{EF13E025-9431-4DB5-8104-20BB9E5F7593}" srcOrd="8" destOrd="0" parTransId="{45B838B3-123A-4D88-99B3-C7A695189E90}" sibTransId="{E769F0BA-1339-4B3C-ADCF-4206C6955DBF}"/>
    <dgm:cxn modelId="{9860FAD5-8C51-4458-8080-1B47241F17C3}" type="presOf" srcId="{76654ADC-9071-4D0E-9AD7-84061E34A750}" destId="{6D31428B-94FE-4CB5-96CC-9A441D8077FE}" srcOrd="0" destOrd="2" presId="urn:microsoft.com/office/officeart/2005/8/layout/gear1"/>
    <dgm:cxn modelId="{FB0DCB0B-FCD0-4413-B8E1-84339F6C39C0}" srcId="{20E76A35-E02D-4050-8038-98CDE4E8ECFC}" destId="{8E8412AD-8496-4FC9-AF67-08ED1667F9A3}" srcOrd="5" destOrd="0" parTransId="{E58BC165-F569-478C-AA81-C36A694322BA}" sibTransId="{D003FA98-4DDB-4D70-AEF5-057688552CA5}"/>
    <dgm:cxn modelId="{D55A0A08-0089-4654-BEA8-0E3ED51CA0F1}" type="presOf" srcId="{A81F6370-78BD-4B7E-B145-EF301E2FC6EC}" destId="{5FF4E3A3-8C10-4EAA-A89D-238010A2E1F6}" srcOrd="0" destOrd="0" presId="urn:microsoft.com/office/officeart/2005/8/layout/gear1"/>
    <dgm:cxn modelId="{17E8B50B-3D7F-458D-9107-59D10719B456}" type="presOf" srcId="{381F2165-177B-4A6F-9D1F-267ABFAC81CD}" destId="{9F0AFB63-1E28-4B89-A1EB-5954714102C4}" srcOrd="2" destOrd="0" presId="urn:microsoft.com/office/officeart/2005/8/layout/gear1"/>
    <dgm:cxn modelId="{E55FDF36-CAD8-4080-8405-147C95FD62AF}" srcId="{381F2165-177B-4A6F-9D1F-267ABFAC81CD}" destId="{635F88F0-4DCE-4EE1-92AF-908BA815CA4B}" srcOrd="4" destOrd="0" parTransId="{D6C7F2F4-C9DF-4A66-BFC8-6DA1E0B090E8}" sibTransId="{62C7B323-A7EA-495E-B2C9-C43476068F9A}"/>
    <dgm:cxn modelId="{7456ADD4-FA5B-4515-8D58-1E9813DF34B2}" type="presOf" srcId="{9E16764A-070D-4B8C-A5E1-ADC184CA1F4C}" destId="{6D31428B-94FE-4CB5-96CC-9A441D8077FE}" srcOrd="0" destOrd="5" presId="urn:microsoft.com/office/officeart/2005/8/layout/gear1"/>
    <dgm:cxn modelId="{9C8272F9-447D-487B-81AE-9D2C4109B3D2}" type="presOf" srcId="{65FD6405-4AC0-4C5E-940E-9FE036389254}" destId="{881714B5-75E8-403A-BE11-5480D8369BE2}" srcOrd="0" destOrd="2" presId="urn:microsoft.com/office/officeart/2005/8/layout/gear1"/>
    <dgm:cxn modelId="{9E4F420E-CE76-44A7-A9B1-DAA80E75ACC0}" type="presOf" srcId="{D2BFB7FA-00AD-43D9-935B-A59C101D3549}" destId="{6D31428B-94FE-4CB5-96CC-9A441D8077FE}" srcOrd="0" destOrd="4" presId="urn:microsoft.com/office/officeart/2005/8/layout/gear1"/>
    <dgm:cxn modelId="{3999DF09-41C7-48B2-AD25-FC2BDC15E5C4}" srcId="{20E76A35-E02D-4050-8038-98CDE4E8ECFC}" destId="{9A5695F2-86F4-4E97-A75B-1B0F968D19E8}" srcOrd="6" destOrd="0" parTransId="{22DF6FD6-6726-4810-9B75-24B487BE96BD}" sibTransId="{8181CBC9-F741-4B17-A28E-106CC23887A0}"/>
    <dgm:cxn modelId="{AEAEC6A9-F4A8-4CB1-B935-9E86743EF326}" type="presOf" srcId="{76545778-B6D3-4F58-8C52-456259ED29BC}" destId="{BA8B75CC-F132-45BD-B81B-D36B827E31E7}" srcOrd="0" destOrd="6" presId="urn:microsoft.com/office/officeart/2005/8/layout/gear1"/>
    <dgm:cxn modelId="{EF3FAB96-CD4C-4FD6-8C25-A0837CD6BEC5}" type="presOf" srcId="{FEE7318E-7ECD-43B5-9B81-86FE1F03D8C1}" destId="{881714B5-75E8-403A-BE11-5480D8369BE2}" srcOrd="0" destOrd="1" presId="urn:microsoft.com/office/officeart/2005/8/layout/gear1"/>
    <dgm:cxn modelId="{B5EA1C8A-1CE6-4616-93F6-3C7FC9EBA618}" srcId="{6EDE420C-1CA8-4C7E-BEF8-5C256133897C}" destId="{D2BFB7FA-00AD-43D9-935B-A59C101D3549}" srcOrd="4" destOrd="0" parTransId="{FAD708CB-077F-47E8-872A-576675EDB5B6}" sibTransId="{A8719E76-AF21-4A5E-9E26-91A3DE210795}"/>
    <dgm:cxn modelId="{1CE78534-C971-4322-97E5-4345B0E32ACE}" type="presOf" srcId="{6EDE420C-1CA8-4C7E-BEF8-5C256133897C}" destId="{7E74DF11-3B38-496F-9D12-05B678E7B74F}" srcOrd="2" destOrd="0" presId="urn:microsoft.com/office/officeart/2005/8/layout/gear1"/>
    <dgm:cxn modelId="{A135BA36-A67B-4DA9-9F90-80D9467237AC}" type="presOf" srcId="{381F2165-177B-4A6F-9D1F-267ABFAC81CD}" destId="{35258565-054A-4051-99F9-F6DDC1E59124}" srcOrd="1" destOrd="0" presId="urn:microsoft.com/office/officeart/2005/8/layout/gear1"/>
    <dgm:cxn modelId="{B6B9FA42-3681-4153-8F2D-392B9DC84AD8}" srcId="{381F2165-177B-4A6F-9D1F-267ABFAC81CD}" destId="{76545778-B6D3-4F58-8C52-456259ED29BC}" srcOrd="6" destOrd="0" parTransId="{FE50A9C5-14BA-47FA-9D6C-E85160221C39}" sibTransId="{7383A02A-7B72-4941-9D17-EF67B5ED95E5}"/>
    <dgm:cxn modelId="{C14A0E49-8C4F-43F0-98BB-27353E5C51AB}" type="presOf" srcId="{6EDE420C-1CA8-4C7E-BEF8-5C256133897C}" destId="{DFCCA574-4EAA-48D4-B9D0-4AC822B7E9EB}" srcOrd="1" destOrd="0" presId="urn:microsoft.com/office/officeart/2005/8/layout/gear1"/>
    <dgm:cxn modelId="{6C57B552-6490-4590-A54D-3CD71EF0CFEB}" srcId="{381F2165-177B-4A6F-9D1F-267ABFAC81CD}" destId="{547AD5A9-7855-4C9D-8982-354DF935432A}" srcOrd="5" destOrd="0" parTransId="{0D8BCD27-E49E-4313-AB76-DA5703FF68C5}" sibTransId="{2AA9982C-8FC9-4E89-AC4C-9C8E8E0F9E24}"/>
    <dgm:cxn modelId="{76EA3104-E945-460D-B572-9C6D7B6540B6}" type="presOf" srcId="{EC2D61CB-512E-4EC2-85E2-66539D3A2ADC}" destId="{881714B5-75E8-403A-BE11-5480D8369BE2}" srcOrd="0" destOrd="4" presId="urn:microsoft.com/office/officeart/2005/8/layout/gear1"/>
    <dgm:cxn modelId="{9A9AC1AB-3342-4A14-8D2D-A13D3FA7C267}" srcId="{F261A8A3-DE43-457D-B5DA-57ABAF0141AA}" destId="{381F2165-177B-4A6F-9D1F-267ABFAC81CD}" srcOrd="1" destOrd="0" parTransId="{0240234B-2B03-4B4E-A5EF-E4929DA14539}" sibTransId="{A81F6370-78BD-4B7E-B145-EF301E2FC6EC}"/>
    <dgm:cxn modelId="{AEF0FBC3-503A-480C-AF78-49FABC0AEA5C}" type="presOf" srcId="{261572F1-4B55-4B8E-B219-E9B02F4CACE4}" destId="{EE313FE0-9D88-44AE-B10E-0A660F866CDD}" srcOrd="0" destOrd="0" presId="urn:microsoft.com/office/officeart/2005/8/layout/gear1"/>
    <dgm:cxn modelId="{EA8B265B-23A4-4A0E-8265-0DFDB262675C}" type="presOf" srcId="{20E76A35-E02D-4050-8038-98CDE4E8ECFC}" destId="{412A78B8-C5DF-44A5-B2C3-41F726B65686}" srcOrd="0" destOrd="0" presId="urn:microsoft.com/office/officeart/2005/8/layout/gear1"/>
    <dgm:cxn modelId="{E7538A72-3ED7-43D9-9B52-1E82F6AED265}" srcId="{20E76A35-E02D-4050-8038-98CDE4E8ECFC}" destId="{FEE7318E-7ECD-43B5-9B81-86FE1F03D8C1}" srcOrd="1" destOrd="0" parTransId="{E0D2050A-BFBA-421C-BC9C-8B581A0AAAAA}" sibTransId="{FA970B6B-9D33-4258-840F-089939362276}"/>
    <dgm:cxn modelId="{A0BAF153-C15E-40C4-B435-42F564CFB4C1}" srcId="{6EDE420C-1CA8-4C7E-BEF8-5C256133897C}" destId="{76654ADC-9071-4D0E-9AD7-84061E34A750}" srcOrd="2" destOrd="0" parTransId="{A859CBE8-09F6-42B5-AA34-B09C7D277D0B}" sibTransId="{3CCC918B-0CA4-47D2-8E8C-DD85005B63C0}"/>
    <dgm:cxn modelId="{171FE8D3-E7B6-441D-8E59-4FC62DDA7300}" type="presOf" srcId="{635F88F0-4DCE-4EE1-92AF-908BA815CA4B}" destId="{BA8B75CC-F132-45BD-B81B-D36B827E31E7}" srcOrd="0" destOrd="4" presId="urn:microsoft.com/office/officeart/2005/8/layout/gear1"/>
    <dgm:cxn modelId="{362629C2-43B5-4D6F-875B-CC33B209F338}" srcId="{F261A8A3-DE43-457D-B5DA-57ABAF0141AA}" destId="{6EDE420C-1CA8-4C7E-BEF8-5C256133897C}" srcOrd="0" destOrd="0" parTransId="{711D82B1-6DF7-4F90-B55E-2D2350FCF669}" sibTransId="{8782954A-351B-46FD-9706-FF95719E0E30}"/>
    <dgm:cxn modelId="{53ED8286-C567-4BAC-81DA-4E9D9E5A0325}" srcId="{381F2165-177B-4A6F-9D1F-267ABFAC81CD}" destId="{09CF88BD-ECBA-420A-8E96-B5E8F6F37B50}" srcOrd="3" destOrd="0" parTransId="{30570CF2-6822-4481-8618-8F791C932A7A}" sibTransId="{3BC6C079-1F1E-48BD-B4BE-2949CD4D8BEC}"/>
    <dgm:cxn modelId="{54A998F2-51B4-4ACA-B471-75302F5DF174}" srcId="{6EDE420C-1CA8-4C7E-BEF8-5C256133897C}" destId="{D0958AFD-668F-4D54-9865-AA8A4D729D33}" srcOrd="3" destOrd="0" parTransId="{CC0FDE16-99BE-43FF-823A-371E5C673A9E}" sibTransId="{5E2B6FE1-DA38-400C-8E15-C58B25EE28BB}"/>
    <dgm:cxn modelId="{DC5C8FF7-17F3-4AD5-980E-E5B7FBB1E00B}" type="presOf" srcId="{98C12966-0B24-4F0F-B41A-FC2056F7B49F}" destId="{6D31428B-94FE-4CB5-96CC-9A441D8077FE}" srcOrd="0" destOrd="0" presId="urn:microsoft.com/office/officeart/2005/8/layout/gear1"/>
    <dgm:cxn modelId="{7F991EF4-5C92-4A55-A56D-F4625AC0750A}" srcId="{381F2165-177B-4A6F-9D1F-267ABFAC81CD}" destId="{B45F159F-250D-47E3-A502-77BF22E470FB}" srcOrd="1" destOrd="0" parTransId="{6CD0DE7E-94E3-4ACE-9921-374059453F52}" sibTransId="{DDAC0E59-9941-4FE4-821A-B38ACCDA44E4}"/>
    <dgm:cxn modelId="{AE7869A9-0822-4583-973D-F5A8FAE22622}" type="presOf" srcId="{B45F159F-250D-47E3-A502-77BF22E470FB}" destId="{BA8B75CC-F132-45BD-B81B-D36B827E31E7}" srcOrd="0" destOrd="1" presId="urn:microsoft.com/office/officeart/2005/8/layout/gear1"/>
    <dgm:cxn modelId="{C63AC2CC-8987-4149-B876-EDAC0FDAB208}" type="presOf" srcId="{20E76A35-E02D-4050-8038-98CDE4E8ECFC}" destId="{7D40D565-D18D-4523-BE59-E329912AD8BF}" srcOrd="2" destOrd="0" presId="urn:microsoft.com/office/officeart/2005/8/layout/gear1"/>
    <dgm:cxn modelId="{E7E83C2C-83F3-4731-966F-ADC692550A0A}" type="presOf" srcId="{20E76A35-E02D-4050-8038-98CDE4E8ECFC}" destId="{22D71A5E-84F5-46F2-9028-0083B22C5539}" srcOrd="3" destOrd="0" presId="urn:microsoft.com/office/officeart/2005/8/layout/gear1"/>
    <dgm:cxn modelId="{92214ED9-3A84-40B1-BBBF-020BAD4EF910}" srcId="{381F2165-177B-4A6F-9D1F-267ABFAC81CD}" destId="{50ED8459-5D57-4046-9374-CE1CB89DA59A}" srcOrd="7" destOrd="0" parTransId="{C72598CE-B73F-4257-A087-1864B42AC86D}" sibTransId="{BD2AF736-9219-47B7-9BDE-F4684723348E}"/>
    <dgm:cxn modelId="{67C4659E-8F77-44ED-A9F2-F60B38691D37}" type="presOf" srcId="{6EDE420C-1CA8-4C7E-BEF8-5C256133897C}" destId="{18880182-689F-41CD-9623-B84C18DAEE1E}" srcOrd="0" destOrd="0" presId="urn:microsoft.com/office/officeart/2005/8/layout/gear1"/>
    <dgm:cxn modelId="{CE92C18D-B7B9-4219-A828-40054F049AF6}" srcId="{20E76A35-E02D-4050-8038-98CDE4E8ECFC}" destId="{56930566-9630-42CE-A032-BCC45F07FDD9}" srcOrd="8" destOrd="0" parTransId="{9118C62B-866D-4E85-958A-F12EB0A2980C}" sibTransId="{B18765F9-8F2C-471B-A725-CE66A9D0381F}"/>
    <dgm:cxn modelId="{AD3EC9AB-5401-4D94-BC90-C3BFAD1B56AC}" type="presOf" srcId="{56930566-9630-42CE-A032-BCC45F07FDD9}" destId="{881714B5-75E8-403A-BE11-5480D8369BE2}" srcOrd="0" destOrd="8" presId="urn:microsoft.com/office/officeart/2005/8/layout/gear1"/>
    <dgm:cxn modelId="{3AC37156-9CC3-4852-9428-D13786308689}" type="presOf" srcId="{72753BCA-28DF-4FC3-A034-2AF11D8ADE05}" destId="{BA8B75CC-F132-45BD-B81B-D36B827E31E7}" srcOrd="0" destOrd="2" presId="urn:microsoft.com/office/officeart/2005/8/layout/gear1"/>
    <dgm:cxn modelId="{76E96F9E-0670-4C2D-8E4D-34F18F7673C0}" srcId="{6EDE420C-1CA8-4C7E-BEF8-5C256133897C}" destId="{98C12966-0B24-4F0F-B41A-FC2056F7B49F}" srcOrd="0" destOrd="0" parTransId="{B78235AD-B834-48D8-A95B-4ACD0ACE7D07}" sibTransId="{BB0D2F6E-E707-4FDD-BF42-7080C5CACFE9}"/>
    <dgm:cxn modelId="{2538F8D9-489A-4471-B902-DEBB212D26C0}" type="presOf" srcId="{275F8360-8437-4C82-A087-E38C05DC17FC}" destId="{881714B5-75E8-403A-BE11-5480D8369BE2}" srcOrd="0" destOrd="3" presId="urn:microsoft.com/office/officeart/2005/8/layout/gear1"/>
    <dgm:cxn modelId="{6AB79E1F-9905-469C-95F1-0B73A2FBB62A}" type="presOf" srcId="{E4F155DD-E0A1-49E4-8536-8B8A6FA3FB37}" destId="{BA8B75CC-F132-45BD-B81B-D36B827E31E7}" srcOrd="0" destOrd="0" presId="urn:microsoft.com/office/officeart/2005/8/layout/gear1"/>
    <dgm:cxn modelId="{E18D9C3E-162E-4676-968D-B060C722EBF0}" type="presOf" srcId="{9A5695F2-86F4-4E97-A75B-1B0F968D19E8}" destId="{881714B5-75E8-403A-BE11-5480D8369BE2}" srcOrd="0" destOrd="6" presId="urn:microsoft.com/office/officeart/2005/8/layout/gear1"/>
    <dgm:cxn modelId="{1AA408FA-598A-4CBF-941B-949822CF12E5}" type="presOf" srcId="{3357A016-10EB-4580-8019-B26B4C7B0720}" destId="{881714B5-75E8-403A-BE11-5480D8369BE2}" srcOrd="0" destOrd="7" presId="urn:microsoft.com/office/officeart/2005/8/layout/gear1"/>
    <dgm:cxn modelId="{A3A5BB1B-67B0-4147-94E2-25CF598E1DF2}" srcId="{F261A8A3-DE43-457D-B5DA-57ABAF0141AA}" destId="{20E76A35-E02D-4050-8038-98CDE4E8ECFC}" srcOrd="2" destOrd="0" parTransId="{32484CA5-EB16-4C40-BC0E-10E4456130E1}" sibTransId="{261572F1-4B55-4B8E-B219-E9B02F4CACE4}"/>
    <dgm:cxn modelId="{C6AAFCCE-FD33-4280-9C44-9C6C0E4C532C}" srcId="{20E76A35-E02D-4050-8038-98CDE4E8ECFC}" destId="{2C56868A-7A48-44A0-87FC-80D48F7A3BA5}" srcOrd="0" destOrd="0" parTransId="{D374E566-3545-4653-BAD8-40C50CBAB52C}" sibTransId="{1A385DD1-4A52-4F5A-89F2-9A3A3CE7AA7D}"/>
    <dgm:cxn modelId="{1007C250-836C-43BA-801F-C85B56EE46A2}" srcId="{6EDE420C-1CA8-4C7E-BEF8-5C256133897C}" destId="{5BD3AB99-E8CA-470A-8A56-BFE029B3DB6C}" srcOrd="7" destOrd="0" parTransId="{9D00C1A3-8F2B-4FC3-A08D-AC6B70360393}" sibTransId="{E5DFF935-223C-47FA-9520-F293E6F88F90}"/>
    <dgm:cxn modelId="{3424A080-2BF0-4075-8CB7-4172EA4CB80D}" srcId="{20E76A35-E02D-4050-8038-98CDE4E8ECFC}" destId="{275F8360-8437-4C82-A087-E38C05DC17FC}" srcOrd="3" destOrd="0" parTransId="{E2245F05-9896-4F02-9394-11E16D0C9588}" sibTransId="{3E668EC5-29E2-4F9E-94AF-953D04F2647A}"/>
    <dgm:cxn modelId="{0E987F97-9564-499E-9274-6E98EA770FA3}" type="presOf" srcId="{8782954A-351B-46FD-9706-FF95719E0E30}" destId="{D8AD2237-4067-4D9D-AB9D-D137BA0C58DA}" srcOrd="0" destOrd="0" presId="urn:microsoft.com/office/officeart/2005/8/layout/gear1"/>
    <dgm:cxn modelId="{5F0864B5-4620-4E98-892E-12DFCBF7A397}" type="presOf" srcId="{20E76A35-E02D-4050-8038-98CDE4E8ECFC}" destId="{37387F65-1406-4049-B445-D85B4CA1255F}" srcOrd="1" destOrd="0" presId="urn:microsoft.com/office/officeart/2005/8/layout/gear1"/>
    <dgm:cxn modelId="{36004114-8DC2-458F-AFF8-02973B1888BC}" type="presOf" srcId="{381F2165-177B-4A6F-9D1F-267ABFAC81CD}" destId="{730DFB9D-E765-4459-9AE2-125492F90C14}" srcOrd="0" destOrd="0" presId="urn:microsoft.com/office/officeart/2005/8/layout/gear1"/>
    <dgm:cxn modelId="{14F9AEFF-BA62-49E2-8921-4C85F862991E}" srcId="{381F2165-177B-4A6F-9D1F-267ABFAC81CD}" destId="{E4F155DD-E0A1-49E4-8536-8B8A6FA3FB37}" srcOrd="0" destOrd="0" parTransId="{F0EDF1AF-ABCD-4B8A-B325-C0B11F0A6A1A}" sibTransId="{03B7C7C4-125D-47EA-AA80-BF1606CC7DCD}"/>
    <dgm:cxn modelId="{22B84671-9503-4C8E-9A7E-8C9E339A8E4D}" type="presOf" srcId="{2C56868A-7A48-44A0-87FC-80D48F7A3BA5}" destId="{881714B5-75E8-403A-BE11-5480D8369BE2}" srcOrd="0" destOrd="0" presId="urn:microsoft.com/office/officeart/2005/8/layout/gear1"/>
    <dgm:cxn modelId="{8FB838B9-18A5-4C4C-8E8A-23CD69A2F212}" type="presOf" srcId="{D0958AFD-668F-4D54-9865-AA8A4D729D33}" destId="{6D31428B-94FE-4CB5-96CC-9A441D8077FE}" srcOrd="0" destOrd="3" presId="urn:microsoft.com/office/officeart/2005/8/layout/gear1"/>
    <dgm:cxn modelId="{339E78DE-9ADF-491C-AA4C-A405E7D30FC7}" type="presOf" srcId="{5BD3AB99-E8CA-470A-8A56-BFE029B3DB6C}" destId="{6D31428B-94FE-4CB5-96CC-9A441D8077FE}" srcOrd="0" destOrd="7" presId="urn:microsoft.com/office/officeart/2005/8/layout/gear1"/>
    <dgm:cxn modelId="{76BCDA39-C912-4B5A-BF82-1E5DB0B7DD75}" type="presOf" srcId="{6DFCC957-C840-47C9-9B5B-3B96AF811EFA}" destId="{6D31428B-94FE-4CB5-96CC-9A441D8077FE}" srcOrd="0" destOrd="8" presId="urn:microsoft.com/office/officeart/2005/8/layout/gear1"/>
    <dgm:cxn modelId="{BDD8C2B6-BEF7-4989-93E9-980B9E777F6C}" type="presParOf" srcId="{2BBB2A6C-B769-42FA-A380-E5D1E24B0C97}" destId="{18880182-689F-41CD-9623-B84C18DAEE1E}" srcOrd="0" destOrd="0" presId="urn:microsoft.com/office/officeart/2005/8/layout/gear1"/>
    <dgm:cxn modelId="{3DE68537-778B-4C05-A6FB-60A309C9B5DF}" type="presParOf" srcId="{2BBB2A6C-B769-42FA-A380-E5D1E24B0C97}" destId="{DFCCA574-4EAA-48D4-B9D0-4AC822B7E9EB}" srcOrd="1" destOrd="0" presId="urn:microsoft.com/office/officeart/2005/8/layout/gear1"/>
    <dgm:cxn modelId="{44456566-F608-442A-BDB7-B9DD44FE02B1}" type="presParOf" srcId="{2BBB2A6C-B769-42FA-A380-E5D1E24B0C97}" destId="{7E74DF11-3B38-496F-9D12-05B678E7B74F}" srcOrd="2" destOrd="0" presId="urn:microsoft.com/office/officeart/2005/8/layout/gear1"/>
    <dgm:cxn modelId="{D5F56B16-8278-4C4E-8904-7A39FB297F17}" type="presParOf" srcId="{2BBB2A6C-B769-42FA-A380-E5D1E24B0C97}" destId="{6D31428B-94FE-4CB5-96CC-9A441D8077FE}" srcOrd="3" destOrd="0" presId="urn:microsoft.com/office/officeart/2005/8/layout/gear1"/>
    <dgm:cxn modelId="{6C25D0F6-90CD-451E-936F-96CDEA2D318F}" type="presParOf" srcId="{2BBB2A6C-B769-42FA-A380-E5D1E24B0C97}" destId="{730DFB9D-E765-4459-9AE2-125492F90C14}" srcOrd="4" destOrd="0" presId="urn:microsoft.com/office/officeart/2005/8/layout/gear1"/>
    <dgm:cxn modelId="{15D53439-2AC1-4FC6-B4A1-3EF7F985A086}" type="presParOf" srcId="{2BBB2A6C-B769-42FA-A380-E5D1E24B0C97}" destId="{35258565-054A-4051-99F9-F6DDC1E59124}" srcOrd="5" destOrd="0" presId="urn:microsoft.com/office/officeart/2005/8/layout/gear1"/>
    <dgm:cxn modelId="{51DC62D9-E2AB-4A42-BD57-A9D0D8B44C97}" type="presParOf" srcId="{2BBB2A6C-B769-42FA-A380-E5D1E24B0C97}" destId="{9F0AFB63-1E28-4B89-A1EB-5954714102C4}" srcOrd="6" destOrd="0" presId="urn:microsoft.com/office/officeart/2005/8/layout/gear1"/>
    <dgm:cxn modelId="{768EA12B-FCD7-4FC6-AB50-E73A147EDC3F}" type="presParOf" srcId="{2BBB2A6C-B769-42FA-A380-E5D1E24B0C97}" destId="{BA8B75CC-F132-45BD-B81B-D36B827E31E7}" srcOrd="7" destOrd="0" presId="urn:microsoft.com/office/officeart/2005/8/layout/gear1"/>
    <dgm:cxn modelId="{BF60F1A7-96DB-40C3-9C08-9102FE548330}" type="presParOf" srcId="{2BBB2A6C-B769-42FA-A380-E5D1E24B0C97}" destId="{412A78B8-C5DF-44A5-B2C3-41F726B65686}" srcOrd="8" destOrd="0" presId="urn:microsoft.com/office/officeart/2005/8/layout/gear1"/>
    <dgm:cxn modelId="{F8C31A31-0085-4644-9CCC-05B5850EB380}" type="presParOf" srcId="{2BBB2A6C-B769-42FA-A380-E5D1E24B0C97}" destId="{37387F65-1406-4049-B445-D85B4CA1255F}" srcOrd="9" destOrd="0" presId="urn:microsoft.com/office/officeart/2005/8/layout/gear1"/>
    <dgm:cxn modelId="{BD758CEA-CF00-4CBE-9AA4-AB61000DA223}" type="presParOf" srcId="{2BBB2A6C-B769-42FA-A380-E5D1E24B0C97}" destId="{7D40D565-D18D-4523-BE59-E329912AD8BF}" srcOrd="10" destOrd="0" presId="urn:microsoft.com/office/officeart/2005/8/layout/gear1"/>
    <dgm:cxn modelId="{37CECA27-32EB-44A9-A33D-2E4363023F2F}" type="presParOf" srcId="{2BBB2A6C-B769-42FA-A380-E5D1E24B0C97}" destId="{22D71A5E-84F5-46F2-9028-0083B22C5539}" srcOrd="11" destOrd="0" presId="urn:microsoft.com/office/officeart/2005/8/layout/gear1"/>
    <dgm:cxn modelId="{545EC130-2242-4540-B345-917BB6D95AC3}" type="presParOf" srcId="{2BBB2A6C-B769-42FA-A380-E5D1E24B0C97}" destId="{881714B5-75E8-403A-BE11-5480D8369BE2}" srcOrd="12" destOrd="0" presId="urn:microsoft.com/office/officeart/2005/8/layout/gear1"/>
    <dgm:cxn modelId="{C629A9AF-5597-4799-BC0E-4D63D308C1A5}" type="presParOf" srcId="{2BBB2A6C-B769-42FA-A380-E5D1E24B0C97}" destId="{D8AD2237-4067-4D9D-AB9D-D137BA0C58DA}" srcOrd="13" destOrd="0" presId="urn:microsoft.com/office/officeart/2005/8/layout/gear1"/>
    <dgm:cxn modelId="{1C382B69-EAB0-4455-B4AF-8B90EED8AD6B}" type="presParOf" srcId="{2BBB2A6C-B769-42FA-A380-E5D1E24B0C97}" destId="{5FF4E3A3-8C10-4EAA-A89D-238010A2E1F6}" srcOrd="14" destOrd="0" presId="urn:microsoft.com/office/officeart/2005/8/layout/gear1"/>
    <dgm:cxn modelId="{945A1C64-FF1E-4D40-843C-217900593CB3}" type="presParOf" srcId="{2BBB2A6C-B769-42FA-A380-E5D1E24B0C97}" destId="{EE313FE0-9D88-44AE-B10E-0A660F866CDD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44C7E0-02C4-4D5F-9E5B-71165D632BD6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DCAC5E-E80A-4FCA-AA0A-5EFB80BAE1DA}">
      <dgm:prSet phldrT="[Text]"/>
      <dgm:spPr/>
      <dgm:t>
        <a:bodyPr/>
        <a:lstStyle/>
        <a:p>
          <a:r>
            <a:rPr lang="en-US" dirty="0" smtClean="0"/>
            <a:t>Python (possibly C/C++)</a:t>
          </a:r>
          <a:endParaRPr lang="en-US" dirty="0"/>
        </a:p>
      </dgm:t>
    </dgm:pt>
    <dgm:pt modelId="{E5B12436-093C-470A-9CF9-D7AD5CA496A2}" type="parTrans" cxnId="{B1B689A3-B3AE-4D49-BC69-C570B455472D}">
      <dgm:prSet/>
      <dgm:spPr/>
      <dgm:t>
        <a:bodyPr/>
        <a:lstStyle/>
        <a:p>
          <a:endParaRPr lang="en-US"/>
        </a:p>
      </dgm:t>
    </dgm:pt>
    <dgm:pt modelId="{9F428983-AF90-48C3-8966-A0E43DD53AF8}" type="sibTrans" cxnId="{B1B689A3-B3AE-4D49-BC69-C570B455472D}">
      <dgm:prSet/>
      <dgm:spPr/>
      <dgm:t>
        <a:bodyPr/>
        <a:lstStyle/>
        <a:p>
          <a:endParaRPr lang="en-US"/>
        </a:p>
      </dgm:t>
    </dgm:pt>
    <dgm:pt modelId="{0BAB1648-258D-4B2C-9114-547D86571720}">
      <dgm:prSet phldrT="[Text]"/>
      <dgm:spPr/>
      <dgm:t>
        <a:bodyPr/>
        <a:lstStyle/>
        <a:p>
          <a:r>
            <a:rPr lang="en-US" dirty="0" err="1" smtClean="0"/>
            <a:t>Keras</a:t>
          </a:r>
          <a:endParaRPr lang="en-US" dirty="0"/>
        </a:p>
      </dgm:t>
    </dgm:pt>
    <dgm:pt modelId="{521950E1-752F-4808-85A3-91AFBA08716D}" type="parTrans" cxnId="{3543E6A9-520B-4E71-A0E9-F561B1E794D3}">
      <dgm:prSet/>
      <dgm:spPr/>
      <dgm:t>
        <a:bodyPr/>
        <a:lstStyle/>
        <a:p>
          <a:endParaRPr lang="en-US"/>
        </a:p>
      </dgm:t>
    </dgm:pt>
    <dgm:pt modelId="{621992F5-AC97-4F2A-A94D-6B48F26CACB2}" type="sibTrans" cxnId="{3543E6A9-520B-4E71-A0E9-F561B1E794D3}">
      <dgm:prSet/>
      <dgm:spPr/>
      <dgm:t>
        <a:bodyPr/>
        <a:lstStyle/>
        <a:p>
          <a:endParaRPr lang="en-US"/>
        </a:p>
      </dgm:t>
    </dgm:pt>
    <dgm:pt modelId="{44EF55F0-45A3-43CC-A34B-C2CDA1F9FD2A}">
      <dgm:prSet phldrT="[Text]"/>
      <dgm:spPr/>
      <dgm:t>
        <a:bodyPr/>
        <a:lstStyle/>
        <a:p>
          <a:r>
            <a:rPr lang="en-US" dirty="0" err="1" smtClean="0"/>
            <a:t>PyTorch</a:t>
          </a:r>
          <a:endParaRPr lang="en-US" dirty="0"/>
        </a:p>
      </dgm:t>
    </dgm:pt>
    <dgm:pt modelId="{032DD0F8-43A7-4374-B214-79BA1A934D47}" type="parTrans" cxnId="{2B433028-AADA-4E4C-B995-8821E26B5E52}">
      <dgm:prSet/>
      <dgm:spPr/>
      <dgm:t>
        <a:bodyPr/>
        <a:lstStyle/>
        <a:p>
          <a:endParaRPr lang="en-US"/>
        </a:p>
      </dgm:t>
    </dgm:pt>
    <dgm:pt modelId="{788F3BF8-BA28-4FCA-842B-309A9A8BDF5E}" type="sibTrans" cxnId="{2B433028-AADA-4E4C-B995-8821E26B5E52}">
      <dgm:prSet/>
      <dgm:spPr/>
      <dgm:t>
        <a:bodyPr/>
        <a:lstStyle/>
        <a:p>
          <a:endParaRPr lang="en-US"/>
        </a:p>
      </dgm:t>
    </dgm:pt>
    <dgm:pt modelId="{F58E3085-09D2-4210-8A4E-7EBCB6135BC1}">
      <dgm:prSet phldrT="[Text]"/>
      <dgm:spPr/>
      <dgm:t>
        <a:bodyPr/>
        <a:lstStyle/>
        <a:p>
          <a:r>
            <a:rPr lang="en-US" dirty="0" err="1" smtClean="0"/>
            <a:t>Theano</a:t>
          </a:r>
          <a:endParaRPr lang="en-US" dirty="0"/>
        </a:p>
      </dgm:t>
    </dgm:pt>
    <dgm:pt modelId="{64DCDE21-C3D6-4F0A-A3F4-6B80D61D0513}" type="parTrans" cxnId="{B7C1B832-7A50-4E70-95BC-CCD19991E903}">
      <dgm:prSet/>
      <dgm:spPr/>
      <dgm:t>
        <a:bodyPr/>
        <a:lstStyle/>
        <a:p>
          <a:endParaRPr lang="en-US"/>
        </a:p>
      </dgm:t>
    </dgm:pt>
    <dgm:pt modelId="{E0B34B7A-7B58-4CBE-8358-98DC1476F09F}" type="sibTrans" cxnId="{B7C1B832-7A50-4E70-95BC-CCD19991E903}">
      <dgm:prSet/>
      <dgm:spPr/>
      <dgm:t>
        <a:bodyPr/>
        <a:lstStyle/>
        <a:p>
          <a:endParaRPr lang="en-US"/>
        </a:p>
      </dgm:t>
    </dgm:pt>
    <dgm:pt modelId="{8E143DFE-1E3A-4C85-82B2-AF9D8FC2ED4E}">
      <dgm:prSet phldrT="[Text]"/>
      <dgm:spPr/>
      <dgm:t>
        <a:bodyPr/>
        <a:lstStyle/>
        <a:p>
          <a:r>
            <a:rPr lang="en-US" dirty="0" err="1" smtClean="0"/>
            <a:t>TensorFlow</a:t>
          </a:r>
          <a:endParaRPr lang="en-US" dirty="0"/>
        </a:p>
      </dgm:t>
    </dgm:pt>
    <dgm:pt modelId="{8384F2DB-DB90-440B-9FCA-56C41C6601A0}" type="parTrans" cxnId="{3C9DA76F-9F12-465D-995A-F07E10652C29}">
      <dgm:prSet/>
      <dgm:spPr/>
      <dgm:t>
        <a:bodyPr/>
        <a:lstStyle/>
        <a:p>
          <a:endParaRPr lang="en-US"/>
        </a:p>
      </dgm:t>
    </dgm:pt>
    <dgm:pt modelId="{63BCEF46-9137-4807-9357-89E54E97ADE2}" type="sibTrans" cxnId="{3C9DA76F-9F12-465D-995A-F07E10652C29}">
      <dgm:prSet/>
      <dgm:spPr/>
      <dgm:t>
        <a:bodyPr/>
        <a:lstStyle/>
        <a:p>
          <a:endParaRPr lang="en-US"/>
        </a:p>
      </dgm:t>
    </dgm:pt>
    <dgm:pt modelId="{C6E21577-3C3A-46EE-8463-4C09F75640BA}">
      <dgm:prSet phldrT="[Text]"/>
      <dgm:spPr/>
      <dgm:t>
        <a:bodyPr/>
        <a:lstStyle/>
        <a:p>
          <a:r>
            <a:rPr lang="en-US" dirty="0" err="1" smtClean="0"/>
            <a:t>MXNet</a:t>
          </a:r>
          <a:endParaRPr lang="en-US" dirty="0"/>
        </a:p>
      </dgm:t>
    </dgm:pt>
    <dgm:pt modelId="{4D777723-7005-4474-A8B4-5245CFB1A8E0}" type="parTrans" cxnId="{D5F94709-6855-4D32-A769-B732ACA551CC}">
      <dgm:prSet/>
      <dgm:spPr/>
      <dgm:t>
        <a:bodyPr/>
        <a:lstStyle/>
        <a:p>
          <a:endParaRPr lang="en-US"/>
        </a:p>
      </dgm:t>
    </dgm:pt>
    <dgm:pt modelId="{14334AAA-8C85-4151-A7CD-7D2FFB388943}" type="sibTrans" cxnId="{D5F94709-6855-4D32-A769-B732ACA551CC}">
      <dgm:prSet/>
      <dgm:spPr/>
      <dgm:t>
        <a:bodyPr/>
        <a:lstStyle/>
        <a:p>
          <a:endParaRPr lang="en-US"/>
        </a:p>
      </dgm:t>
    </dgm:pt>
    <dgm:pt modelId="{FE5EEE63-F4FD-4943-9D66-938AB1F9DDCE}" type="pres">
      <dgm:prSet presAssocID="{5B44C7E0-02C4-4D5F-9E5B-71165D632BD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53B712-0AC7-458B-904D-ECA167E4F65D}" type="pres">
      <dgm:prSet presAssocID="{84DCAC5E-E80A-4FCA-AA0A-5EFB80BAE1DA}" presName="centerShape" presStyleLbl="node0" presStyleIdx="0" presStyleCnt="1"/>
      <dgm:spPr/>
      <dgm:t>
        <a:bodyPr/>
        <a:lstStyle/>
        <a:p>
          <a:endParaRPr lang="en-US"/>
        </a:p>
      </dgm:t>
    </dgm:pt>
    <dgm:pt modelId="{7768B2AC-E8F9-472D-AD53-A81588BC9FE0}" type="pres">
      <dgm:prSet presAssocID="{521950E1-752F-4808-85A3-91AFBA08716D}" presName="parTrans" presStyleLbl="sibTrans2D1" presStyleIdx="0" presStyleCnt="5"/>
      <dgm:spPr/>
      <dgm:t>
        <a:bodyPr/>
        <a:lstStyle/>
        <a:p>
          <a:endParaRPr lang="en-US"/>
        </a:p>
      </dgm:t>
    </dgm:pt>
    <dgm:pt modelId="{86078692-2152-4882-9B9F-2EB9E3255E6D}" type="pres">
      <dgm:prSet presAssocID="{521950E1-752F-4808-85A3-91AFBA08716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ACCA5608-74C6-4925-99FC-9C7496F9BACF}" type="pres">
      <dgm:prSet presAssocID="{0BAB1648-258D-4B2C-9114-547D8657172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956AD-1FCA-46B0-B058-BF950FF23E38}" type="pres">
      <dgm:prSet presAssocID="{032DD0F8-43A7-4374-B214-79BA1A934D47}" presName="parTrans" presStyleLbl="sibTrans2D1" presStyleIdx="1" presStyleCnt="5"/>
      <dgm:spPr/>
      <dgm:t>
        <a:bodyPr/>
        <a:lstStyle/>
        <a:p>
          <a:endParaRPr lang="en-US"/>
        </a:p>
      </dgm:t>
    </dgm:pt>
    <dgm:pt modelId="{5B9E6916-6DDC-45BA-BFA5-CBFE795076AC}" type="pres">
      <dgm:prSet presAssocID="{032DD0F8-43A7-4374-B214-79BA1A934D47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46C5F27F-90AD-4006-8D6D-C2A77D0D3268}" type="pres">
      <dgm:prSet presAssocID="{44EF55F0-45A3-43CC-A34B-C2CDA1F9FD2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DED766-BCAF-4FA0-9FC6-67FF5D623C0F}" type="pres">
      <dgm:prSet presAssocID="{64DCDE21-C3D6-4F0A-A3F4-6B80D61D0513}" presName="parTrans" presStyleLbl="sibTrans2D1" presStyleIdx="2" presStyleCnt="5"/>
      <dgm:spPr/>
      <dgm:t>
        <a:bodyPr/>
        <a:lstStyle/>
        <a:p>
          <a:endParaRPr lang="en-US"/>
        </a:p>
      </dgm:t>
    </dgm:pt>
    <dgm:pt modelId="{B0C4F6AB-A310-49A3-9E41-59CE347ABB4D}" type="pres">
      <dgm:prSet presAssocID="{64DCDE21-C3D6-4F0A-A3F4-6B80D61D0513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6BB09ABA-2F6E-4AB4-9279-DD0D2B591276}" type="pres">
      <dgm:prSet presAssocID="{F58E3085-09D2-4210-8A4E-7EBCB6135BC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E4797-70C5-478A-A19D-FBA1435CDA2B}" type="pres">
      <dgm:prSet presAssocID="{8384F2DB-DB90-440B-9FCA-56C41C6601A0}" presName="parTrans" presStyleLbl="sibTrans2D1" presStyleIdx="3" presStyleCnt="5"/>
      <dgm:spPr/>
      <dgm:t>
        <a:bodyPr/>
        <a:lstStyle/>
        <a:p>
          <a:endParaRPr lang="en-US"/>
        </a:p>
      </dgm:t>
    </dgm:pt>
    <dgm:pt modelId="{1F55D921-A1F4-4AFF-AF51-D345C670D869}" type="pres">
      <dgm:prSet presAssocID="{8384F2DB-DB90-440B-9FCA-56C41C6601A0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DBEDE2C-AE7E-4B4B-B8E6-35A51DFF4904}" type="pres">
      <dgm:prSet presAssocID="{8E143DFE-1E3A-4C85-82B2-AF9D8FC2ED4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7AB3F-E4C2-4682-8035-233E0D3653A2}" type="pres">
      <dgm:prSet presAssocID="{4D777723-7005-4474-A8B4-5245CFB1A8E0}" presName="parTrans" presStyleLbl="sibTrans2D1" presStyleIdx="4" presStyleCnt="5"/>
      <dgm:spPr/>
      <dgm:t>
        <a:bodyPr/>
        <a:lstStyle/>
        <a:p>
          <a:endParaRPr lang="en-US"/>
        </a:p>
      </dgm:t>
    </dgm:pt>
    <dgm:pt modelId="{5E6773C0-632F-45D4-8EE7-8C9C1D1A9907}" type="pres">
      <dgm:prSet presAssocID="{4D777723-7005-4474-A8B4-5245CFB1A8E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7B2C80FB-F804-4BEC-96AA-54F219B9A079}" type="pres">
      <dgm:prSet presAssocID="{C6E21577-3C3A-46EE-8463-4C09F75640B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C9FBC6-EF3B-4F78-AA96-28D9F8E0DEBF}" type="presOf" srcId="{032DD0F8-43A7-4374-B214-79BA1A934D47}" destId="{9F8956AD-1FCA-46B0-B058-BF950FF23E38}" srcOrd="0" destOrd="0" presId="urn:microsoft.com/office/officeart/2005/8/layout/radial5"/>
    <dgm:cxn modelId="{1E48CC7B-8FB8-4AD4-A527-0417DC78F033}" type="presOf" srcId="{8384F2DB-DB90-440B-9FCA-56C41C6601A0}" destId="{1F55D921-A1F4-4AFF-AF51-D345C670D869}" srcOrd="1" destOrd="0" presId="urn:microsoft.com/office/officeart/2005/8/layout/radial5"/>
    <dgm:cxn modelId="{410D785A-A189-48E3-892C-F0AB35585934}" type="presOf" srcId="{032DD0F8-43A7-4374-B214-79BA1A934D47}" destId="{5B9E6916-6DDC-45BA-BFA5-CBFE795076AC}" srcOrd="1" destOrd="0" presId="urn:microsoft.com/office/officeart/2005/8/layout/radial5"/>
    <dgm:cxn modelId="{DC9B7B0A-649B-4453-AE63-1DE80D178D72}" type="presOf" srcId="{44EF55F0-45A3-43CC-A34B-C2CDA1F9FD2A}" destId="{46C5F27F-90AD-4006-8D6D-C2A77D0D3268}" srcOrd="0" destOrd="0" presId="urn:microsoft.com/office/officeart/2005/8/layout/radial5"/>
    <dgm:cxn modelId="{1D6C7492-F679-47B4-9DC1-E0E84E62F6A9}" type="presOf" srcId="{84DCAC5E-E80A-4FCA-AA0A-5EFB80BAE1DA}" destId="{C053B712-0AC7-458B-904D-ECA167E4F65D}" srcOrd="0" destOrd="0" presId="urn:microsoft.com/office/officeart/2005/8/layout/radial5"/>
    <dgm:cxn modelId="{8C849DCB-B883-448C-9EAB-CAD4AE52B2B3}" type="presOf" srcId="{8E143DFE-1E3A-4C85-82B2-AF9D8FC2ED4E}" destId="{BDBEDE2C-AE7E-4B4B-B8E6-35A51DFF4904}" srcOrd="0" destOrd="0" presId="urn:microsoft.com/office/officeart/2005/8/layout/radial5"/>
    <dgm:cxn modelId="{61A76F3B-1447-46CE-AADF-5A3984534A77}" type="presOf" srcId="{64DCDE21-C3D6-4F0A-A3F4-6B80D61D0513}" destId="{B0C4F6AB-A310-49A3-9E41-59CE347ABB4D}" srcOrd="1" destOrd="0" presId="urn:microsoft.com/office/officeart/2005/8/layout/radial5"/>
    <dgm:cxn modelId="{26F0E042-205C-47ED-8E0D-F624FCC805E9}" type="presOf" srcId="{64DCDE21-C3D6-4F0A-A3F4-6B80D61D0513}" destId="{43DED766-BCAF-4FA0-9FC6-67FF5D623C0F}" srcOrd="0" destOrd="0" presId="urn:microsoft.com/office/officeart/2005/8/layout/radial5"/>
    <dgm:cxn modelId="{B1B689A3-B3AE-4D49-BC69-C570B455472D}" srcId="{5B44C7E0-02C4-4D5F-9E5B-71165D632BD6}" destId="{84DCAC5E-E80A-4FCA-AA0A-5EFB80BAE1DA}" srcOrd="0" destOrd="0" parTransId="{E5B12436-093C-470A-9CF9-D7AD5CA496A2}" sibTransId="{9F428983-AF90-48C3-8966-A0E43DD53AF8}"/>
    <dgm:cxn modelId="{3C9DA76F-9F12-465D-995A-F07E10652C29}" srcId="{84DCAC5E-E80A-4FCA-AA0A-5EFB80BAE1DA}" destId="{8E143DFE-1E3A-4C85-82B2-AF9D8FC2ED4E}" srcOrd="3" destOrd="0" parTransId="{8384F2DB-DB90-440B-9FCA-56C41C6601A0}" sibTransId="{63BCEF46-9137-4807-9357-89E54E97ADE2}"/>
    <dgm:cxn modelId="{8626E3DA-D409-4CF1-AB30-26762016A3B2}" type="presOf" srcId="{521950E1-752F-4808-85A3-91AFBA08716D}" destId="{86078692-2152-4882-9B9F-2EB9E3255E6D}" srcOrd="1" destOrd="0" presId="urn:microsoft.com/office/officeart/2005/8/layout/radial5"/>
    <dgm:cxn modelId="{3543E6A9-520B-4E71-A0E9-F561B1E794D3}" srcId="{84DCAC5E-E80A-4FCA-AA0A-5EFB80BAE1DA}" destId="{0BAB1648-258D-4B2C-9114-547D86571720}" srcOrd="0" destOrd="0" parTransId="{521950E1-752F-4808-85A3-91AFBA08716D}" sibTransId="{621992F5-AC97-4F2A-A94D-6B48F26CACB2}"/>
    <dgm:cxn modelId="{2B433028-AADA-4E4C-B995-8821E26B5E52}" srcId="{84DCAC5E-E80A-4FCA-AA0A-5EFB80BAE1DA}" destId="{44EF55F0-45A3-43CC-A34B-C2CDA1F9FD2A}" srcOrd="1" destOrd="0" parTransId="{032DD0F8-43A7-4374-B214-79BA1A934D47}" sibTransId="{788F3BF8-BA28-4FCA-842B-309A9A8BDF5E}"/>
    <dgm:cxn modelId="{B7C1B832-7A50-4E70-95BC-CCD19991E903}" srcId="{84DCAC5E-E80A-4FCA-AA0A-5EFB80BAE1DA}" destId="{F58E3085-09D2-4210-8A4E-7EBCB6135BC1}" srcOrd="2" destOrd="0" parTransId="{64DCDE21-C3D6-4F0A-A3F4-6B80D61D0513}" sibTransId="{E0B34B7A-7B58-4CBE-8358-98DC1476F09F}"/>
    <dgm:cxn modelId="{6729CDB9-BD83-49DF-A557-76CF5303E29F}" type="presOf" srcId="{C6E21577-3C3A-46EE-8463-4C09F75640BA}" destId="{7B2C80FB-F804-4BEC-96AA-54F219B9A079}" srcOrd="0" destOrd="0" presId="urn:microsoft.com/office/officeart/2005/8/layout/radial5"/>
    <dgm:cxn modelId="{24A7188B-19E8-4B63-A457-BE12B8E1E8E8}" type="presOf" srcId="{F58E3085-09D2-4210-8A4E-7EBCB6135BC1}" destId="{6BB09ABA-2F6E-4AB4-9279-DD0D2B591276}" srcOrd="0" destOrd="0" presId="urn:microsoft.com/office/officeart/2005/8/layout/radial5"/>
    <dgm:cxn modelId="{E328F9A5-5D61-4496-A780-13063DC57C6D}" type="presOf" srcId="{8384F2DB-DB90-440B-9FCA-56C41C6601A0}" destId="{D5BE4797-70C5-478A-A19D-FBA1435CDA2B}" srcOrd="0" destOrd="0" presId="urn:microsoft.com/office/officeart/2005/8/layout/radial5"/>
    <dgm:cxn modelId="{4E5AB6D0-15E1-445E-BB8F-9D8FE8600758}" type="presOf" srcId="{5B44C7E0-02C4-4D5F-9E5B-71165D632BD6}" destId="{FE5EEE63-F4FD-4943-9D66-938AB1F9DDCE}" srcOrd="0" destOrd="0" presId="urn:microsoft.com/office/officeart/2005/8/layout/radial5"/>
    <dgm:cxn modelId="{BBB22B0A-C291-4C19-A00D-0DB6E75E79EA}" type="presOf" srcId="{4D777723-7005-4474-A8B4-5245CFB1A8E0}" destId="{52C7AB3F-E4C2-4682-8035-233E0D3653A2}" srcOrd="0" destOrd="0" presId="urn:microsoft.com/office/officeart/2005/8/layout/radial5"/>
    <dgm:cxn modelId="{FC4A794E-7A6C-4419-8CB5-3D533418FFAF}" type="presOf" srcId="{4D777723-7005-4474-A8B4-5245CFB1A8E0}" destId="{5E6773C0-632F-45D4-8EE7-8C9C1D1A9907}" srcOrd="1" destOrd="0" presId="urn:microsoft.com/office/officeart/2005/8/layout/radial5"/>
    <dgm:cxn modelId="{58F38F75-8BC8-423B-ADE3-923480A55420}" type="presOf" srcId="{0BAB1648-258D-4B2C-9114-547D86571720}" destId="{ACCA5608-74C6-4925-99FC-9C7496F9BACF}" srcOrd="0" destOrd="0" presId="urn:microsoft.com/office/officeart/2005/8/layout/radial5"/>
    <dgm:cxn modelId="{D5F94709-6855-4D32-A769-B732ACA551CC}" srcId="{84DCAC5E-E80A-4FCA-AA0A-5EFB80BAE1DA}" destId="{C6E21577-3C3A-46EE-8463-4C09F75640BA}" srcOrd="4" destOrd="0" parTransId="{4D777723-7005-4474-A8B4-5245CFB1A8E0}" sibTransId="{14334AAA-8C85-4151-A7CD-7D2FFB388943}"/>
    <dgm:cxn modelId="{6E046007-451C-4932-B5B8-AE1B78F735D8}" type="presOf" srcId="{521950E1-752F-4808-85A3-91AFBA08716D}" destId="{7768B2AC-E8F9-472D-AD53-A81588BC9FE0}" srcOrd="0" destOrd="0" presId="urn:microsoft.com/office/officeart/2005/8/layout/radial5"/>
    <dgm:cxn modelId="{BB397EB6-D527-4F73-9D1A-6ABCEF51BB96}" type="presParOf" srcId="{FE5EEE63-F4FD-4943-9D66-938AB1F9DDCE}" destId="{C053B712-0AC7-458B-904D-ECA167E4F65D}" srcOrd="0" destOrd="0" presId="urn:microsoft.com/office/officeart/2005/8/layout/radial5"/>
    <dgm:cxn modelId="{B4F7DD0F-AE7F-46C0-AF6E-789463AE9E87}" type="presParOf" srcId="{FE5EEE63-F4FD-4943-9D66-938AB1F9DDCE}" destId="{7768B2AC-E8F9-472D-AD53-A81588BC9FE0}" srcOrd="1" destOrd="0" presId="urn:microsoft.com/office/officeart/2005/8/layout/radial5"/>
    <dgm:cxn modelId="{EE25EB8A-2F6E-41E8-BAE9-FEF3601F2FE4}" type="presParOf" srcId="{7768B2AC-E8F9-472D-AD53-A81588BC9FE0}" destId="{86078692-2152-4882-9B9F-2EB9E3255E6D}" srcOrd="0" destOrd="0" presId="urn:microsoft.com/office/officeart/2005/8/layout/radial5"/>
    <dgm:cxn modelId="{3C2807DB-7EB4-4822-876E-4488A811F682}" type="presParOf" srcId="{FE5EEE63-F4FD-4943-9D66-938AB1F9DDCE}" destId="{ACCA5608-74C6-4925-99FC-9C7496F9BACF}" srcOrd="2" destOrd="0" presId="urn:microsoft.com/office/officeart/2005/8/layout/radial5"/>
    <dgm:cxn modelId="{20F817C8-C38D-4FA7-9374-FC223DF1FDB3}" type="presParOf" srcId="{FE5EEE63-F4FD-4943-9D66-938AB1F9DDCE}" destId="{9F8956AD-1FCA-46B0-B058-BF950FF23E38}" srcOrd="3" destOrd="0" presId="urn:microsoft.com/office/officeart/2005/8/layout/radial5"/>
    <dgm:cxn modelId="{C94B5E2B-AE8D-4298-8F31-B4849F2C5E21}" type="presParOf" srcId="{9F8956AD-1FCA-46B0-B058-BF950FF23E38}" destId="{5B9E6916-6DDC-45BA-BFA5-CBFE795076AC}" srcOrd="0" destOrd="0" presId="urn:microsoft.com/office/officeart/2005/8/layout/radial5"/>
    <dgm:cxn modelId="{A58A7D84-504B-4486-8D1D-97BBC83184CD}" type="presParOf" srcId="{FE5EEE63-F4FD-4943-9D66-938AB1F9DDCE}" destId="{46C5F27F-90AD-4006-8D6D-C2A77D0D3268}" srcOrd="4" destOrd="0" presId="urn:microsoft.com/office/officeart/2005/8/layout/radial5"/>
    <dgm:cxn modelId="{EAF41896-02E0-43CB-ABB3-E5AEBF471C3E}" type="presParOf" srcId="{FE5EEE63-F4FD-4943-9D66-938AB1F9DDCE}" destId="{43DED766-BCAF-4FA0-9FC6-67FF5D623C0F}" srcOrd="5" destOrd="0" presId="urn:microsoft.com/office/officeart/2005/8/layout/radial5"/>
    <dgm:cxn modelId="{4B2EFFC1-CE63-44C7-AAF0-23569DBBBED6}" type="presParOf" srcId="{43DED766-BCAF-4FA0-9FC6-67FF5D623C0F}" destId="{B0C4F6AB-A310-49A3-9E41-59CE347ABB4D}" srcOrd="0" destOrd="0" presId="urn:microsoft.com/office/officeart/2005/8/layout/radial5"/>
    <dgm:cxn modelId="{04743CE2-E966-43F1-9EE8-8A0B5CE6A891}" type="presParOf" srcId="{FE5EEE63-F4FD-4943-9D66-938AB1F9DDCE}" destId="{6BB09ABA-2F6E-4AB4-9279-DD0D2B591276}" srcOrd="6" destOrd="0" presId="urn:microsoft.com/office/officeart/2005/8/layout/radial5"/>
    <dgm:cxn modelId="{3C3C44D5-54E3-49CB-9C46-3905AD56475A}" type="presParOf" srcId="{FE5EEE63-F4FD-4943-9D66-938AB1F9DDCE}" destId="{D5BE4797-70C5-478A-A19D-FBA1435CDA2B}" srcOrd="7" destOrd="0" presId="urn:microsoft.com/office/officeart/2005/8/layout/radial5"/>
    <dgm:cxn modelId="{B2E3421D-381A-495C-875E-33A390BA2A6C}" type="presParOf" srcId="{D5BE4797-70C5-478A-A19D-FBA1435CDA2B}" destId="{1F55D921-A1F4-4AFF-AF51-D345C670D869}" srcOrd="0" destOrd="0" presId="urn:microsoft.com/office/officeart/2005/8/layout/radial5"/>
    <dgm:cxn modelId="{956EEDE0-4C94-4C9D-9F89-756829191BF8}" type="presParOf" srcId="{FE5EEE63-F4FD-4943-9D66-938AB1F9DDCE}" destId="{BDBEDE2C-AE7E-4B4B-B8E6-35A51DFF4904}" srcOrd="8" destOrd="0" presId="urn:microsoft.com/office/officeart/2005/8/layout/radial5"/>
    <dgm:cxn modelId="{D1E45D1B-6467-45DE-8728-781896666937}" type="presParOf" srcId="{FE5EEE63-F4FD-4943-9D66-938AB1F9DDCE}" destId="{52C7AB3F-E4C2-4682-8035-233E0D3653A2}" srcOrd="9" destOrd="0" presId="urn:microsoft.com/office/officeart/2005/8/layout/radial5"/>
    <dgm:cxn modelId="{E40C3543-4277-403E-AD7B-112AB4259131}" type="presParOf" srcId="{52C7AB3F-E4C2-4682-8035-233E0D3653A2}" destId="{5E6773C0-632F-45D4-8EE7-8C9C1D1A9907}" srcOrd="0" destOrd="0" presId="urn:microsoft.com/office/officeart/2005/8/layout/radial5"/>
    <dgm:cxn modelId="{B7517EE1-371A-4281-9229-25E28E427548}" type="presParOf" srcId="{FE5EEE63-F4FD-4943-9D66-938AB1F9DDCE}" destId="{7B2C80FB-F804-4BEC-96AA-54F219B9A079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8C8DEC-3BE8-4014-A544-73435954158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/>
      <dgm:spPr/>
    </dgm:pt>
    <dgm:pt modelId="{70C632A3-0775-4B07-B86D-CE456B9F69F7}" type="pres">
      <dgm:prSet presAssocID="{EF8C8DEC-3BE8-4014-A544-73435954158F}" presName="Name0" presStyleCnt="0">
        <dgm:presLayoutVars>
          <dgm:dir/>
        </dgm:presLayoutVars>
      </dgm:prSet>
      <dgm:spPr/>
    </dgm:pt>
  </dgm:ptLst>
  <dgm:cxnLst>
    <dgm:cxn modelId="{C5643B01-125F-4742-99F2-85D764684052}" type="presOf" srcId="{EF8C8DEC-3BE8-4014-A544-73435954158F}" destId="{70C632A3-0775-4B07-B86D-CE456B9F69F7}" srcOrd="0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8C8DEC-3BE8-4014-A544-73435954158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/>
      <dgm:spPr/>
    </dgm:pt>
    <dgm:pt modelId="{70C632A3-0775-4B07-B86D-CE456B9F69F7}" type="pres">
      <dgm:prSet presAssocID="{EF8C8DEC-3BE8-4014-A544-73435954158F}" presName="Name0" presStyleCnt="0">
        <dgm:presLayoutVars>
          <dgm:dir/>
        </dgm:presLayoutVars>
      </dgm:prSet>
      <dgm:spPr/>
    </dgm:pt>
  </dgm:ptLst>
  <dgm:cxnLst>
    <dgm:cxn modelId="{35778750-1C07-4F95-AB28-C1ED8E20DB9A}" type="presOf" srcId="{EF8C8DEC-3BE8-4014-A544-73435954158F}" destId="{70C632A3-0775-4B07-B86D-CE456B9F69F7}" srcOrd="0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80182-689F-41CD-9623-B84C18DAEE1E}">
      <dsp:nvSpPr>
        <dsp:cNvPr id="0" name=""/>
        <dsp:cNvSpPr/>
      </dsp:nvSpPr>
      <dsp:spPr>
        <a:xfrm>
          <a:off x="4179868" y="1902404"/>
          <a:ext cx="2325160" cy="232516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$$$</a:t>
          </a:r>
          <a:endParaRPr lang="en-US" sz="600" kern="1200" dirty="0"/>
        </a:p>
      </dsp:txBody>
      <dsp:txXfrm>
        <a:off x="4647329" y="2447062"/>
        <a:ext cx="1390238" cy="1195180"/>
      </dsp:txXfrm>
    </dsp:sp>
    <dsp:sp modelId="{6D31428B-94FE-4CB5-96CC-9A441D8077FE}">
      <dsp:nvSpPr>
        <dsp:cNvPr id="0" name=""/>
        <dsp:cNvSpPr/>
      </dsp:nvSpPr>
      <dsp:spPr>
        <a:xfrm>
          <a:off x="3883938" y="3339776"/>
          <a:ext cx="1479647" cy="887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Google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Microsoft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Facebook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err="1" smtClean="0"/>
            <a:t>Baidu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Apple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err="1" smtClean="0"/>
            <a:t>Nvidia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Intel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IBM 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. . . </a:t>
          </a:r>
          <a:endParaRPr lang="en-US" sz="500" kern="1200" dirty="0"/>
        </a:p>
      </dsp:txBody>
      <dsp:txXfrm>
        <a:off x="3909940" y="3365778"/>
        <a:ext cx="1427643" cy="835784"/>
      </dsp:txXfrm>
    </dsp:sp>
    <dsp:sp modelId="{730DFB9D-E765-4459-9AE2-125492F90C14}">
      <dsp:nvSpPr>
        <dsp:cNvPr id="0" name=""/>
        <dsp:cNvSpPr/>
      </dsp:nvSpPr>
      <dsp:spPr>
        <a:xfrm>
          <a:off x="2827047" y="1352820"/>
          <a:ext cx="1691026" cy="169102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Applications in industry</a:t>
          </a:r>
          <a:endParaRPr lang="en-US" sz="600" kern="1200" dirty="0"/>
        </a:p>
      </dsp:txBody>
      <dsp:txXfrm>
        <a:off x="3252768" y="1781114"/>
        <a:ext cx="839584" cy="834438"/>
      </dsp:txXfrm>
    </dsp:sp>
    <dsp:sp modelId="{BA8B75CC-F132-45BD-B81B-D36B827E31E7}">
      <dsp:nvSpPr>
        <dsp:cNvPr id="0" name=""/>
        <dsp:cNvSpPr/>
      </dsp:nvSpPr>
      <dsp:spPr>
        <a:xfrm>
          <a:off x="2277463" y="2451987"/>
          <a:ext cx="1479647" cy="887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Autonomous driving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Machine translation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Image recognition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err="1" smtClean="0"/>
            <a:t>Manfacturing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Robotics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Healthcare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Music, text, image generation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err="1" smtClean="0"/>
            <a:t>Chatbots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. . . </a:t>
          </a:r>
          <a:endParaRPr lang="en-US" sz="500" kern="1200" dirty="0"/>
        </a:p>
      </dsp:txBody>
      <dsp:txXfrm>
        <a:off x="2303465" y="2477989"/>
        <a:ext cx="1427643" cy="835784"/>
      </dsp:txXfrm>
    </dsp:sp>
    <dsp:sp modelId="{412A78B8-C5DF-44A5-B2C3-41F726B65686}">
      <dsp:nvSpPr>
        <dsp:cNvPr id="0" name=""/>
        <dsp:cNvSpPr/>
      </dsp:nvSpPr>
      <dsp:spPr>
        <a:xfrm rot="20700000">
          <a:off x="3774194" y="186185"/>
          <a:ext cx="1656860" cy="165686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Applications in science</a:t>
          </a:r>
          <a:endParaRPr lang="en-US" sz="600" kern="1200" dirty="0"/>
        </a:p>
      </dsp:txBody>
      <dsp:txXfrm rot="-20700000">
        <a:off x="4137592" y="549583"/>
        <a:ext cx="930064" cy="930064"/>
      </dsp:txXfrm>
    </dsp:sp>
    <dsp:sp modelId="{881714B5-75E8-403A-BE11-5480D8369BE2}">
      <dsp:nvSpPr>
        <dsp:cNvPr id="0" name=""/>
        <dsp:cNvSpPr/>
      </dsp:nvSpPr>
      <dsp:spPr>
        <a:xfrm>
          <a:off x="5025381" y="549583"/>
          <a:ext cx="1479647" cy="887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Finance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Physics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Cosmology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Pharmacology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Medicine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Meteorology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Biology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Engineering</a:t>
          </a:r>
          <a:endParaRPr lang="en-US" sz="5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" kern="1200" dirty="0" smtClean="0"/>
            <a:t>. . .</a:t>
          </a:r>
          <a:endParaRPr lang="en-US" sz="500" kern="1200" dirty="0"/>
        </a:p>
      </dsp:txBody>
      <dsp:txXfrm>
        <a:off x="5051383" y="575585"/>
        <a:ext cx="1427643" cy="835784"/>
      </dsp:txXfrm>
    </dsp:sp>
    <dsp:sp modelId="{D8AD2237-4067-4D9D-AB9D-D137BA0C58DA}">
      <dsp:nvSpPr>
        <dsp:cNvPr id="0" name=""/>
        <dsp:cNvSpPr/>
      </dsp:nvSpPr>
      <dsp:spPr>
        <a:xfrm>
          <a:off x="4001443" y="1551334"/>
          <a:ext cx="2976205" cy="2976205"/>
        </a:xfrm>
        <a:prstGeom prst="circularArrow">
          <a:avLst>
            <a:gd name="adj1" fmla="val 4687"/>
            <a:gd name="adj2" fmla="val 299029"/>
            <a:gd name="adj3" fmla="val 2517026"/>
            <a:gd name="adj4" fmla="val 1585942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4E3A3-8C10-4EAA-A89D-238010A2E1F6}">
      <dsp:nvSpPr>
        <dsp:cNvPr id="0" name=""/>
        <dsp:cNvSpPr/>
      </dsp:nvSpPr>
      <dsp:spPr>
        <a:xfrm>
          <a:off x="2527569" y="978517"/>
          <a:ext cx="2162399" cy="216239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13FE0-9D88-44AE-B10E-0A660F866CDD}">
      <dsp:nvSpPr>
        <dsp:cNvPr id="0" name=""/>
        <dsp:cNvSpPr/>
      </dsp:nvSpPr>
      <dsp:spPr>
        <a:xfrm>
          <a:off x="3390945" y="-176872"/>
          <a:ext cx="2331502" cy="233150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3B712-0AC7-458B-904D-ECA167E4F65D}">
      <dsp:nvSpPr>
        <dsp:cNvPr id="0" name=""/>
        <dsp:cNvSpPr/>
      </dsp:nvSpPr>
      <dsp:spPr>
        <a:xfrm>
          <a:off x="3605157" y="1296748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Python (possibly C/C++)</a:t>
          </a:r>
          <a:endParaRPr lang="en-US" sz="1200" kern="1200" dirty="0"/>
        </a:p>
      </dsp:txBody>
      <dsp:txXfrm>
        <a:off x="3740711" y="1432302"/>
        <a:ext cx="654513" cy="654513"/>
      </dsp:txXfrm>
    </dsp:sp>
    <dsp:sp modelId="{7768B2AC-E8F9-472D-AD53-A81588BC9FE0}">
      <dsp:nvSpPr>
        <dsp:cNvPr id="0" name=""/>
        <dsp:cNvSpPr/>
      </dsp:nvSpPr>
      <dsp:spPr>
        <a:xfrm rot="16200000">
          <a:off x="3970141" y="960350"/>
          <a:ext cx="195654" cy="314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999489" y="1052640"/>
        <a:ext cx="136958" cy="188827"/>
      </dsp:txXfrm>
    </dsp:sp>
    <dsp:sp modelId="{ACCA5608-74C6-4925-99FC-9C7496F9BACF}">
      <dsp:nvSpPr>
        <dsp:cNvPr id="0" name=""/>
        <dsp:cNvSpPr/>
      </dsp:nvSpPr>
      <dsp:spPr>
        <a:xfrm>
          <a:off x="3605157" y="1967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Keras</a:t>
          </a:r>
          <a:endParaRPr lang="en-US" sz="900" kern="1200" dirty="0"/>
        </a:p>
      </dsp:txBody>
      <dsp:txXfrm>
        <a:off x="3740711" y="137521"/>
        <a:ext cx="654513" cy="654513"/>
      </dsp:txXfrm>
    </dsp:sp>
    <dsp:sp modelId="{9F8956AD-1FCA-46B0-B058-BF950FF23E38}">
      <dsp:nvSpPr>
        <dsp:cNvPr id="0" name=""/>
        <dsp:cNvSpPr/>
      </dsp:nvSpPr>
      <dsp:spPr>
        <a:xfrm rot="20520000">
          <a:off x="4580579" y="1403860"/>
          <a:ext cx="195654" cy="314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582015" y="1475871"/>
        <a:ext cx="136958" cy="188827"/>
      </dsp:txXfrm>
    </dsp:sp>
    <dsp:sp modelId="{46C5F27F-90AD-4006-8D6D-C2A77D0D3268}">
      <dsp:nvSpPr>
        <dsp:cNvPr id="0" name=""/>
        <dsp:cNvSpPr/>
      </dsp:nvSpPr>
      <dsp:spPr>
        <a:xfrm>
          <a:off x="4836567" y="896639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PyTorch</a:t>
          </a:r>
          <a:endParaRPr lang="en-US" sz="900" kern="1200" dirty="0"/>
        </a:p>
      </dsp:txBody>
      <dsp:txXfrm>
        <a:off x="4972121" y="1032193"/>
        <a:ext cx="654513" cy="654513"/>
      </dsp:txXfrm>
    </dsp:sp>
    <dsp:sp modelId="{43DED766-BCAF-4FA0-9FC6-67FF5D623C0F}">
      <dsp:nvSpPr>
        <dsp:cNvPr id="0" name=""/>
        <dsp:cNvSpPr/>
      </dsp:nvSpPr>
      <dsp:spPr>
        <a:xfrm rot="3240000">
          <a:off x="4347413" y="2121474"/>
          <a:ext cx="195654" cy="314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359511" y="2160673"/>
        <a:ext cx="136958" cy="188827"/>
      </dsp:txXfrm>
    </dsp:sp>
    <dsp:sp modelId="{6BB09ABA-2F6E-4AB4-9279-DD0D2B591276}">
      <dsp:nvSpPr>
        <dsp:cNvPr id="0" name=""/>
        <dsp:cNvSpPr/>
      </dsp:nvSpPr>
      <dsp:spPr>
        <a:xfrm>
          <a:off x="4366210" y="2344248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Theano</a:t>
          </a:r>
          <a:endParaRPr lang="en-US" sz="900" kern="1200" dirty="0"/>
        </a:p>
      </dsp:txBody>
      <dsp:txXfrm>
        <a:off x="4501764" y="2479802"/>
        <a:ext cx="654513" cy="654513"/>
      </dsp:txXfrm>
    </dsp:sp>
    <dsp:sp modelId="{D5BE4797-70C5-478A-A19D-FBA1435CDA2B}">
      <dsp:nvSpPr>
        <dsp:cNvPr id="0" name=""/>
        <dsp:cNvSpPr/>
      </dsp:nvSpPr>
      <dsp:spPr>
        <a:xfrm rot="7560000">
          <a:off x="3592869" y="2121474"/>
          <a:ext cx="195654" cy="314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639467" y="2160673"/>
        <a:ext cx="136958" cy="188827"/>
      </dsp:txXfrm>
    </dsp:sp>
    <dsp:sp modelId="{BDBEDE2C-AE7E-4B4B-B8E6-35A51DFF4904}">
      <dsp:nvSpPr>
        <dsp:cNvPr id="0" name=""/>
        <dsp:cNvSpPr/>
      </dsp:nvSpPr>
      <dsp:spPr>
        <a:xfrm>
          <a:off x="2844104" y="2344248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TensorFlow</a:t>
          </a:r>
          <a:endParaRPr lang="en-US" sz="900" kern="1200" dirty="0"/>
        </a:p>
      </dsp:txBody>
      <dsp:txXfrm>
        <a:off x="2979658" y="2479802"/>
        <a:ext cx="654513" cy="654513"/>
      </dsp:txXfrm>
    </dsp:sp>
    <dsp:sp modelId="{52C7AB3F-E4C2-4682-8035-233E0D3653A2}">
      <dsp:nvSpPr>
        <dsp:cNvPr id="0" name=""/>
        <dsp:cNvSpPr/>
      </dsp:nvSpPr>
      <dsp:spPr>
        <a:xfrm rot="11880000">
          <a:off x="3359702" y="1403860"/>
          <a:ext cx="195654" cy="3147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3416962" y="1475871"/>
        <a:ext cx="136958" cy="188827"/>
      </dsp:txXfrm>
    </dsp:sp>
    <dsp:sp modelId="{7B2C80FB-F804-4BEC-96AA-54F219B9A079}">
      <dsp:nvSpPr>
        <dsp:cNvPr id="0" name=""/>
        <dsp:cNvSpPr/>
      </dsp:nvSpPr>
      <dsp:spPr>
        <a:xfrm>
          <a:off x="2373747" y="896639"/>
          <a:ext cx="925621" cy="925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MXNet</a:t>
          </a:r>
          <a:endParaRPr lang="en-US" sz="900" kern="1200" dirty="0"/>
        </a:p>
      </dsp:txBody>
      <dsp:txXfrm>
        <a:off x="2509301" y="1032193"/>
        <a:ext cx="654513" cy="654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58CDE-C114-442B-91BB-C02E4A897291}" type="datetimeFigureOut">
              <a:rPr lang="de-DE" smtClean="0"/>
              <a:t>24.08.2017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4D9C-2044-4EEC-8AAC-456FB9F09C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105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1143000" y="0"/>
            <a:ext cx="9139238" cy="514191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0" y="5676181"/>
            <a:ext cx="6834188" cy="3907841"/>
          </a:xfrm>
          <a:prstGeom prst="rect">
            <a:avLst/>
          </a:prstGeom>
        </p:spPr>
        <p:txBody>
          <a:bodyPr vert="horz" lIns="252000" tIns="45720" rIns="25200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71125" y="9750338"/>
            <a:ext cx="2961481" cy="2269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8432-0240-4102-B75D-1C8A47998186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5350005"/>
            <a:ext cx="6834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Bef>
        <a:spcPts val="1200"/>
      </a:spcBef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1pPr>
    <a:lvl2pPr marL="171450" indent="-171450" algn="l" defTabSz="914400" rtl="0" eaLnBrk="1" latinLnBrk="0" hangingPunct="1">
      <a:spcBef>
        <a:spcPts val="1200"/>
      </a:spcBef>
      <a:buFont typeface="Arial" pitchFamily="34" charset="0"/>
      <a:buChar char="•"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2pPr>
    <a:lvl3pPr marL="361950" indent="-190500" algn="l" defTabSz="914400" rtl="0" eaLnBrk="1" latinLnBrk="0" hangingPunct="1">
      <a:spcBef>
        <a:spcPts val="600"/>
      </a:spcBef>
      <a:buFont typeface="Arial" pitchFamily="34" charset="0"/>
      <a:buChar char="•"/>
      <a:tabLst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3pPr>
    <a:lvl4pPr marL="533400" indent="-171450" algn="l" defTabSz="914400" rtl="0" eaLnBrk="1" latinLnBrk="0" hangingPunct="1">
      <a:buFont typeface="Arial" pitchFamily="34" charset="0"/>
      <a:buChar char="•"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rgbClr val="535353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436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143000" y="0"/>
            <a:ext cx="9139238" cy="51419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51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-1143000" y="0"/>
            <a:ext cx="9139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450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olienbildplatzhalter 5"/>
          <p:cNvSpPr>
            <a:spLocks noGrp="1" noRot="1" noChangeAspect="1"/>
          </p:cNvSpPr>
          <p:nvPr>
            <p:ph type="sldImg"/>
          </p:nvPr>
        </p:nvSpPr>
        <p:spPr>
          <a:xfrm>
            <a:off x="-1143000" y="0"/>
            <a:ext cx="9139238" cy="5141913"/>
          </a:xfrm>
        </p:spPr>
      </p:sp>
      <p:sp>
        <p:nvSpPr>
          <p:cNvPr id="7" name="Notizen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450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Titel_16zu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9" b="4543"/>
          <a:stretch/>
        </p:blipFill>
        <p:spPr>
          <a:xfrm>
            <a:off x="0" y="0"/>
            <a:ext cx="9144000" cy="3921125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34419" y="280908"/>
            <a:ext cx="8450806" cy="42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 smtClean="0"/>
              <a:t>Headline one line only</a:t>
            </a:r>
            <a:endParaRPr lang="de-CH" noProof="0" dirty="0"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46811" y="733147"/>
            <a:ext cx="8538414" cy="544550"/>
          </a:xfrm>
        </p:spPr>
        <p:txBody>
          <a:bodyPr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Optional subtitel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0465" y="1320007"/>
            <a:ext cx="8544759" cy="315515"/>
          </a:xfrm>
        </p:spPr>
        <p:txBody>
          <a:bodyPr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Speaker(s)</a:t>
            </a:r>
          </a:p>
        </p:txBody>
      </p:sp>
      <p:pic>
        <p:nvPicPr>
          <p:cNvPr id="7" name="Bild 6" descr="TRI_Niederlassungen_2-zeilig_EN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15" y="4701126"/>
            <a:ext cx="7029649" cy="3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1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0980EC1-2171-D14A-B94D-681363C07B3F}" type="datetime1">
              <a:t>1/30/2017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56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tere Inform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AE6ACF3-93DB-534D-9ED7-8AA3EBAC157A}" type="datetime1">
              <a:t>1/30/2017</a:t>
            </a:fld>
            <a:endParaRPr lang="de-DE"/>
          </a:p>
        </p:txBody>
      </p:sp>
      <p:pic>
        <p:nvPicPr>
          <p:cNvPr id="10" name="Bild 9" descr="Bild_4_16-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55"/>
          <a:stretch/>
        </p:blipFill>
        <p:spPr>
          <a:xfrm>
            <a:off x="1588" y="1"/>
            <a:ext cx="9144000" cy="2570788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39603" y="234726"/>
            <a:ext cx="6538817" cy="477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600"/>
              </a:lnSpc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 smtClean="0"/>
              <a:t>Further information…</a:t>
            </a:r>
            <a:endParaRPr lang="de-CH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/>
          </p:nvPr>
        </p:nvSpPr>
        <p:spPr>
          <a:xfrm>
            <a:off x="255839" y="2632170"/>
            <a:ext cx="8529385" cy="156676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357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 ein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Abschluss_16zu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0" b="7090"/>
          <a:stretch/>
        </p:blipFill>
        <p:spPr>
          <a:xfrm>
            <a:off x="0" y="-1"/>
            <a:ext cx="9144000" cy="3921125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49971" y="280908"/>
            <a:ext cx="8435254" cy="42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 smtClean="0"/>
              <a:t>Questions and answers…</a:t>
            </a:r>
            <a:endParaRPr lang="de-CH" noProof="0" dirty="0"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1995" y="733148"/>
            <a:ext cx="8533230" cy="721580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Speaker name</a:t>
            </a:r>
          </a:p>
          <a:p>
            <a:pPr lvl="0"/>
            <a:r>
              <a:rPr lang="de-CH" noProof="0" dirty="0" smtClean="0"/>
              <a:t>Speaker title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5650" y="1535520"/>
            <a:ext cx="4183475" cy="754569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Phone +00 00 000 00 00</a:t>
            </a:r>
          </a:p>
          <a:p>
            <a:pPr lvl="0"/>
            <a:r>
              <a:rPr lang="de-CH" noProof="0" dirty="0" smtClean="0"/>
              <a:t>prename.surname@trivadis.com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CD2156A-0705-924C-A226-63B061E7804E}" type="datetime1">
              <a:t>1/30/2017</a:t>
            </a:fld>
            <a:endParaRPr lang="de-DE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370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e ein Refe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Abschluss_16zu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0" b="7090"/>
          <a:stretch/>
        </p:blipFill>
        <p:spPr>
          <a:xfrm>
            <a:off x="0" y="-1"/>
            <a:ext cx="9144000" cy="3921125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49971" y="280908"/>
            <a:ext cx="8157130" cy="42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 smtClean="0"/>
              <a:t>Questions and answers…</a:t>
            </a:r>
            <a:endParaRPr lang="de-CH" noProof="0" dirty="0"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51996" y="733148"/>
            <a:ext cx="4177130" cy="721580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Speaker name</a:t>
            </a:r>
          </a:p>
          <a:p>
            <a:pPr lvl="0"/>
            <a:r>
              <a:rPr lang="de-CH" noProof="0" dirty="0" smtClean="0"/>
              <a:t>Speaker title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5650" y="1535520"/>
            <a:ext cx="4183278" cy="754569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Phone +00 00 000 00 00</a:t>
            </a:r>
          </a:p>
          <a:p>
            <a:pPr lvl="0"/>
            <a:r>
              <a:rPr lang="de-CH" noProof="0" dirty="0" smtClean="0"/>
              <a:t>prename.surname@trivadis.com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C322D3C-6216-9547-B01A-1EA024C7EA7C}" type="datetime1">
              <a:t>1/30/2017</a:t>
            </a:fld>
            <a:endParaRPr lang="de-DE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2" name="Textplatzhalt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07258" y="731608"/>
            <a:ext cx="4177968" cy="721580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Speaker name</a:t>
            </a:r>
          </a:p>
          <a:p>
            <a:pPr lvl="0"/>
            <a:r>
              <a:rPr lang="de-CH" noProof="0" dirty="0" smtClean="0"/>
              <a:t>Speaker title</a:t>
            </a:r>
          </a:p>
        </p:txBody>
      </p:sp>
      <p:sp>
        <p:nvSpPr>
          <p:cNvPr id="17" name="Textplatzhalt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600912" y="1533980"/>
            <a:ext cx="4184275" cy="754569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 smtClean="0"/>
              <a:t>Phone +00 00 000 00 00</a:t>
            </a:r>
          </a:p>
          <a:p>
            <a:pPr lvl="0"/>
            <a:r>
              <a:rPr lang="de-CH" noProof="0" dirty="0" smtClean="0"/>
              <a:t>prename.surname@trivadis.com</a:t>
            </a:r>
          </a:p>
        </p:txBody>
      </p:sp>
    </p:spTree>
    <p:extLst>
      <p:ext uri="{BB962C8B-B14F-4D97-AF65-F5344CB8AC3E}">
        <p14:creationId xmlns:p14="http://schemas.microsoft.com/office/powerpoint/2010/main" val="360368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34ACCB4-8014-8648-A754-57D77F88F814}" type="datetime1">
              <a:t>1/30/2017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0" y="1"/>
            <a:ext cx="9144000" cy="4198938"/>
          </a:xfrm>
          <a:prstGeom prst="rect">
            <a:avLst/>
          </a:prstGeom>
          <a:gradFill flip="none" rotWithShape="1">
            <a:gsLst>
              <a:gs pos="0">
                <a:srgbClr val="D12826"/>
              </a:gs>
              <a:gs pos="100000">
                <a:srgbClr val="6B1818"/>
              </a:gs>
              <a:gs pos="69000">
                <a:srgbClr val="7F1C1C"/>
              </a:gs>
            </a:gsLst>
            <a:lin ang="540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1223011"/>
            <a:ext cx="8426450" cy="976646"/>
          </a:xfrm>
          <a:prstGeom prst="rect">
            <a:avLst/>
          </a:prstGeom>
        </p:spPr>
        <p:txBody>
          <a:bodyPr vert="horz" wrap="square" anchor="t" anchorCtr="0"/>
          <a:lstStyle>
            <a:lvl1pPr marL="0" indent="0" algn="ctr">
              <a:lnSpc>
                <a:spcPts val="4560"/>
              </a:lnSpc>
              <a:spcBef>
                <a:spcPts val="912"/>
              </a:spcBef>
              <a:buFontTx/>
              <a:buNone/>
              <a:defRPr sz="3800" b="1" i="0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  <a:latin typeface="Arial"/>
              </a:defRPr>
            </a:lvl1pPr>
          </a:lstStyle>
          <a:p>
            <a:pPr lvl="0"/>
            <a:r>
              <a:rPr lang="de-DE"/>
              <a:t>Chapter name</a:t>
            </a:r>
          </a:p>
        </p:txBody>
      </p:sp>
    </p:spTree>
    <p:extLst>
      <p:ext uri="{BB962C8B-B14F-4D97-AF65-F5344CB8AC3E}">
        <p14:creationId xmlns:p14="http://schemas.microsoft.com/office/powerpoint/2010/main" val="232284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1931FBB-CC07-6247-A178-30CC53CCE48E}" type="datetime1">
              <a:t>1/30/2017</a:t>
            </a:fld>
            <a:endParaRPr lang="de-DE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 bwMode="gray">
          <a:xfrm>
            <a:off x="638723" y="923596"/>
            <a:ext cx="8146502" cy="3275342"/>
          </a:xfrm>
        </p:spPr>
        <p:txBody>
          <a:bodyPr/>
          <a:lstStyle>
            <a:lvl1pPr marL="342000" indent="-342000">
              <a:lnSpc>
                <a:spcPts val="1900"/>
              </a:lnSpc>
              <a:buClr>
                <a:srgbClr val="666666"/>
              </a:buClr>
              <a:buFont typeface="+mj-lt"/>
              <a:buAutoNum type="arabicPeriod"/>
              <a:defRPr lang="de-DE" sz="1600" b="1" i="0" dirty="0" smtClean="0"/>
            </a:lvl1pPr>
            <a:lvl2pPr marL="504000" indent="-180000">
              <a:lnSpc>
                <a:spcPts val="1900"/>
              </a:lnSpc>
              <a:spcBef>
                <a:spcPts val="0"/>
              </a:spcBef>
              <a:buClr>
                <a:schemeClr val="tx1"/>
              </a:buClr>
              <a:defRPr lang="de-DE" sz="1600" baseline="0" dirty="0" smtClean="0">
                <a:solidFill>
                  <a:srgbClr val="666666"/>
                </a:solidFill>
              </a:defRPr>
            </a:lvl2pPr>
            <a:lvl3pPr marL="324000" indent="0">
              <a:spcBef>
                <a:spcPts val="0"/>
              </a:spcBef>
              <a:spcAft>
                <a:spcPts val="0"/>
              </a:spcAft>
              <a:buNone/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de-CH" noProof="0" dirty="0" smtClean="0"/>
              <a:t>Erste Überschrift</a:t>
            </a:r>
          </a:p>
          <a:p>
            <a:pPr lvl="1"/>
            <a:r>
              <a:rPr lang="de-CH" noProof="0" dirty="0" smtClean="0"/>
              <a:t>Erster Eintrag</a:t>
            </a:r>
          </a:p>
          <a:p>
            <a:pPr lvl="1"/>
            <a:r>
              <a:rPr lang="de-CH" noProof="0" dirty="0" smtClean="0"/>
              <a:t>Zweiter Eintrag</a:t>
            </a:r>
          </a:p>
        </p:txBody>
      </p:sp>
    </p:spTree>
    <p:extLst>
      <p:ext uri="{BB962C8B-B14F-4D97-AF65-F5344CB8AC3E}">
        <p14:creationId xmlns:p14="http://schemas.microsoft.com/office/powerpoint/2010/main" val="46377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92C65E0-D6AB-6A4E-8CC1-FE057B7CE004}" type="datetime1">
              <a:t>1/30/2017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06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t>1/30/2017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9091" y="927105"/>
            <a:ext cx="8136134" cy="327183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50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611FC2E-8CF0-FB46-8CCB-3E85716B6839}" type="datetime1">
              <a:t>1/30/2017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9091" y="927099"/>
            <a:ext cx="3780034" cy="327183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4614419" y="927099"/>
            <a:ext cx="4170805" cy="327183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1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37F7BC5-9ADE-9D49-979D-E38C19B39202}" type="datetime1">
              <a:t>1/30/2017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9091" y="2040418"/>
            <a:ext cx="3780034" cy="215852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>
          <a:xfrm>
            <a:off x="4614419" y="927099"/>
            <a:ext cx="4170805" cy="327183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/>
          </p:nvPr>
        </p:nvSpPr>
        <p:spPr bwMode="auto">
          <a:xfrm>
            <a:off x="755650" y="1022350"/>
            <a:ext cx="1104900" cy="839561"/>
          </a:xfrm>
          <a:solidFill>
            <a:schemeClr val="accent2"/>
          </a:solidFill>
        </p:spPr>
        <p:txBody>
          <a:bodyPr lIns="72000" tIns="72000" rIns="72000" bIns="72000" anchor="ctr" anchorCtr="0"/>
          <a:lstStyle>
            <a:lvl1pPr>
              <a:lnSpc>
                <a:spcPts val="1500"/>
              </a:lnSpc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</p:txBody>
      </p:sp>
      <p:sp>
        <p:nvSpPr>
          <p:cNvPr id="10" name="Bildplatzhalter 1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039937" y="1033236"/>
            <a:ext cx="1104900" cy="82867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de-CH" noProof="0" dirty="0" smtClean="0"/>
              <a:t>Text</a:t>
            </a:r>
            <a:endParaRPr lang="de-CH" noProof="0" dirty="0"/>
          </a:p>
        </p:txBody>
      </p:sp>
      <p:sp>
        <p:nvSpPr>
          <p:cNvPr id="11" name="Bildplatzhalter 1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24225" y="1033236"/>
            <a:ext cx="1104900" cy="82867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de-CH" noProof="0" dirty="0" smtClean="0"/>
              <a:t>Text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161882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AFF897-07D1-AC4B-9BA8-8E106866C9F1}" type="datetime1">
              <a:t>1/30/2017</a:t>
            </a:fld>
            <a:endParaRPr lang="de-DE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6"/>
          </p:nvPr>
        </p:nvSpPr>
        <p:spPr bwMode="gray">
          <a:xfrm>
            <a:off x="757954" y="3171944"/>
            <a:ext cx="8027271" cy="1026000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no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</p:txBody>
      </p:sp>
      <p:sp>
        <p:nvSpPr>
          <p:cNvPr id="12" name="Inhaltsplatzhalter 8"/>
          <p:cNvSpPr>
            <a:spLocks noGrp="1"/>
          </p:cNvSpPr>
          <p:nvPr>
            <p:ph sz="quarter" idx="17"/>
          </p:nvPr>
        </p:nvSpPr>
        <p:spPr>
          <a:xfrm>
            <a:off x="643907" y="2611565"/>
            <a:ext cx="8141318" cy="48914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8"/>
          </p:nvPr>
        </p:nvSpPr>
        <p:spPr bwMode="gray">
          <a:xfrm>
            <a:off x="757954" y="1487479"/>
            <a:ext cx="8027271" cy="1026000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no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</p:txBody>
      </p:sp>
      <p:sp>
        <p:nvSpPr>
          <p:cNvPr id="14" name="Inhaltsplatzhalter 8"/>
          <p:cNvSpPr>
            <a:spLocks noGrp="1"/>
          </p:cNvSpPr>
          <p:nvPr>
            <p:ph sz="quarter" idx="19"/>
          </p:nvPr>
        </p:nvSpPr>
        <p:spPr>
          <a:xfrm>
            <a:off x="643907" y="927100"/>
            <a:ext cx="8141318" cy="48914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4130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/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Name Presentation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7BD24DC-6A10-3540-BA0C-B837ED322913}" type="datetime1">
              <a:t>1/30/2017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3907" y="1334656"/>
            <a:ext cx="8099425" cy="2870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43907" y="927100"/>
            <a:ext cx="8099425" cy="381385"/>
          </a:xfrm>
        </p:spPr>
        <p:txBody>
          <a:bodyPr>
            <a:noAutofit/>
          </a:bodyPr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690564" y="4281440"/>
            <a:ext cx="5613254" cy="267470"/>
          </a:xfrm>
        </p:spPr>
        <p:txBody>
          <a:bodyPr lIns="72000" tIns="72000" rIns="72000" bIns="72000" anchor="t" anchorCtr="0">
            <a:noAutofit/>
          </a:bodyPr>
          <a:lstStyle>
            <a:lvl1pPr>
              <a:lnSpc>
                <a:spcPts val="1000"/>
              </a:lnSpc>
              <a:defRPr sz="100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6266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49090" y="924806"/>
            <a:ext cx="8136135" cy="3274132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pPr lvl="0"/>
            <a:r>
              <a:rPr lang="de-CH" noProof="0" dirty="0" smtClean="0"/>
              <a:t>Textmasterformat bearbeiten</a:t>
            </a:r>
          </a:p>
          <a:p>
            <a:pPr lvl="1"/>
            <a:r>
              <a:rPr lang="de-CH" noProof="0" dirty="0" smtClean="0"/>
              <a:t>Zweite Ebene</a:t>
            </a:r>
          </a:p>
          <a:p>
            <a:pPr lvl="2"/>
            <a:r>
              <a:rPr lang="de-CH" noProof="0" dirty="0" smtClean="0"/>
              <a:t>Dritte Ebene</a:t>
            </a:r>
          </a:p>
          <a:p>
            <a:pPr lvl="3"/>
            <a:r>
              <a:rPr lang="de-CH" noProof="0" dirty="0" smtClean="0"/>
              <a:t>Vierte Ebene</a:t>
            </a:r>
          </a:p>
          <a:p>
            <a:pPr lvl="4"/>
            <a:r>
              <a:rPr lang="de-CH" noProof="0" dirty="0" smtClean="0"/>
              <a:t>Fünfte Ebene</a:t>
            </a:r>
          </a:p>
          <a:p>
            <a:pPr lvl="5"/>
            <a:r>
              <a:rPr lang="de-CH" noProof="0" dirty="0" smtClean="0"/>
              <a:t>Sechste Ebene</a:t>
            </a:r>
          </a:p>
          <a:p>
            <a:pPr lvl="6"/>
            <a:r>
              <a:rPr lang="de-CH" noProof="0" dirty="0" smtClean="0"/>
              <a:t>Siebte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33643" y="127800"/>
            <a:ext cx="8151581" cy="721275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18" name="Rechteck 7"/>
          <p:cNvSpPr/>
          <p:nvPr/>
        </p:nvSpPr>
        <p:spPr bwMode="auto">
          <a:xfrm>
            <a:off x="369888" y="279400"/>
            <a:ext cx="216000" cy="216000"/>
          </a:xfrm>
          <a:prstGeom prst="rect">
            <a:avLst/>
          </a:prstGeom>
          <a:solidFill>
            <a:srgbClr val="ED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pic>
        <p:nvPicPr>
          <p:cNvPr id="19" name="Bild 18" descr="Trivadis_Logo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393" y="4450698"/>
            <a:ext cx="1913419" cy="551515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545090" y="4809038"/>
            <a:ext cx="3920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bg1">
                    <a:lumMod val="65000"/>
                  </a:schemeClr>
                </a:solidFill>
                <a:latin typeface="Arial"/>
              </a:defRPr>
            </a:lvl1pPr>
          </a:lstStyle>
          <a:p>
            <a:r>
              <a:rPr lang="de-DE"/>
              <a:t>Name Presentation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261273" y="4809038"/>
            <a:ext cx="4968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bg1">
                    <a:lumMod val="65000"/>
                  </a:schemeClr>
                </a:solidFill>
                <a:latin typeface="Arial"/>
              </a:defRPr>
            </a:lvl1pPr>
          </a:lstStyle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69020" y="4809038"/>
            <a:ext cx="900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65000"/>
                  </a:schemeClr>
                </a:solidFill>
                <a:latin typeface="Arial"/>
              </a:defRPr>
            </a:lvl1pPr>
          </a:lstStyle>
          <a:p>
            <a:fld id="{A0C36091-5FCB-0248-8A73-7FCC4DF1E60C}" type="datetime1">
              <a:t>1/30/2017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7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ts val="3100"/>
        </a:lnSpc>
        <a:spcBef>
          <a:spcPct val="0"/>
        </a:spcBef>
        <a:spcAft>
          <a:spcPct val="0"/>
        </a:spcAft>
        <a:defRPr sz="2500" kern="1200">
          <a:solidFill>
            <a:srgbClr val="141313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9pPr>
    </p:titleStyle>
    <p:bodyStyle>
      <a:lvl1pPr algn="l" rtl="0" eaLnBrk="1" fontAlgn="base" hangingPunct="1">
        <a:lnSpc>
          <a:spcPts val="1900"/>
        </a:lnSpc>
        <a:spcBef>
          <a:spcPts val="0"/>
        </a:spcBef>
        <a:spcAft>
          <a:spcPct val="0"/>
        </a:spcAft>
        <a:buClr>
          <a:schemeClr val="accent1"/>
        </a:buClr>
        <a:defRPr sz="1600" kern="1200">
          <a:solidFill>
            <a:srgbClr val="666666"/>
          </a:solidFill>
          <a:latin typeface="Arial"/>
          <a:ea typeface="+mn-ea"/>
          <a:cs typeface="Arial"/>
        </a:defRPr>
      </a:lvl1pPr>
      <a:lvl2pPr marL="271463" indent="-269875" algn="l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Tx/>
        <a:buSzPct val="100000"/>
        <a:buFontTx/>
        <a:buBlip>
          <a:blip r:embed="rId16"/>
        </a:buBlip>
        <a:defRPr sz="1600" kern="1200">
          <a:solidFill>
            <a:srgbClr val="666666"/>
          </a:solidFill>
          <a:latin typeface="Arial"/>
          <a:ea typeface="+mn-ea"/>
          <a:cs typeface="Arial"/>
        </a:defRPr>
      </a:lvl2pPr>
      <a:lvl3pPr marL="468000" indent="-180000" algn="l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>
          <a:schemeClr val="tx1"/>
        </a:buClr>
        <a:buFont typeface="Lucida Grande"/>
        <a:buChar char="–"/>
        <a:defRPr sz="1600" kern="1200">
          <a:solidFill>
            <a:srgbClr val="666666"/>
          </a:solidFill>
          <a:latin typeface="Arial"/>
          <a:ea typeface="+mn-ea"/>
          <a:cs typeface="Arial"/>
        </a:defRPr>
      </a:lvl3pPr>
      <a:lvl4pPr marL="468000" indent="-180000" algn="l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>
          <a:srgbClr val="666666"/>
        </a:buClr>
        <a:buFont typeface="Arial"/>
        <a:buChar char="•"/>
        <a:defRPr sz="1600" kern="1200">
          <a:solidFill>
            <a:srgbClr val="666666"/>
          </a:solidFill>
          <a:latin typeface="Arial"/>
          <a:ea typeface="+mn-ea"/>
          <a:cs typeface="Arial"/>
        </a:defRPr>
      </a:lvl4pPr>
      <a:lvl5pPr marL="270000" indent="-270000" algn="l" defTabSz="900113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>
          <a:schemeClr val="tx1"/>
        </a:buClr>
        <a:buFont typeface="+mj-lt"/>
        <a:buAutoNum type="arabicPeriod"/>
        <a:defRPr sz="1600" kern="1200">
          <a:solidFill>
            <a:srgbClr val="666666"/>
          </a:solidFill>
          <a:latin typeface="Arial"/>
          <a:ea typeface="+mn-ea"/>
          <a:cs typeface="Arial"/>
        </a:defRPr>
      </a:lvl5pPr>
      <a:lvl6pPr marL="468000" indent="-180000" algn="l" defTabSz="914400" rtl="0" eaLnBrk="1" latinLnBrk="0" hangingPunct="1">
        <a:lnSpc>
          <a:spcPts val="1900"/>
        </a:lnSpc>
        <a:spcBef>
          <a:spcPts val="900"/>
        </a:spcBef>
        <a:buClr>
          <a:schemeClr val="accent2"/>
        </a:buClr>
        <a:buFont typeface="Segoe UI" pitchFamily="34" charset="0"/>
        <a:buChar char="&gt;"/>
        <a:defRPr sz="1600" kern="1200">
          <a:solidFill>
            <a:srgbClr val="666666"/>
          </a:solidFill>
          <a:latin typeface="Arial"/>
          <a:ea typeface="+mn-ea"/>
          <a:cs typeface="Arial"/>
        </a:defRPr>
      </a:lvl6pPr>
      <a:lvl7pPr marL="468000" indent="-180000" algn="l" defTabSz="914400" rtl="0" eaLnBrk="1" latinLnBrk="0" hangingPunct="1">
        <a:lnSpc>
          <a:spcPts val="1900"/>
        </a:lnSpc>
        <a:spcBef>
          <a:spcPts val="900"/>
        </a:spcBef>
        <a:buClr>
          <a:schemeClr val="tx1"/>
        </a:buClr>
        <a:buFont typeface="Segoe UI" pitchFamily="34" charset="0"/>
        <a:buChar char="&gt;"/>
        <a:defRPr sz="1600" kern="1200">
          <a:solidFill>
            <a:srgbClr val="666666"/>
          </a:solidFill>
          <a:latin typeface="Arial"/>
          <a:ea typeface="+mn-ea"/>
          <a:cs typeface="Arial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kymind.ai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diagramData" Target="../diagrams/data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2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334419" y="280908"/>
            <a:ext cx="8450806" cy="403252"/>
          </a:xfrm>
        </p:spPr>
        <p:txBody>
          <a:bodyPr/>
          <a:lstStyle/>
          <a:p>
            <a:r>
              <a:rPr lang="en-US" dirty="0"/>
              <a:t>Deep L</a:t>
            </a:r>
            <a:r>
              <a:rPr lang="en-US" dirty="0" smtClean="0"/>
              <a:t>earning </a:t>
            </a:r>
            <a:r>
              <a:rPr lang="en-US" dirty="0"/>
              <a:t>in A</a:t>
            </a:r>
            <a:r>
              <a:rPr lang="en-US" dirty="0" smtClean="0"/>
              <a:t>ction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With DL4J!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Sigrid Keydana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99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frameworks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8/24/2017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65603873"/>
              </p:ext>
            </p:extLst>
          </p:nvPr>
        </p:nvGraphicFramePr>
        <p:xfrm>
          <a:off x="-1353886" y="1029173"/>
          <a:ext cx="8135937" cy="327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76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my whole environment is Java/JVM-based?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8/24/2017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And/or I need to run on a (Spark/</a:t>
            </a:r>
            <a:r>
              <a:rPr lang="en-US" dirty="0" err="1" smtClean="0"/>
              <a:t>Hadoop</a:t>
            </a:r>
            <a:r>
              <a:rPr lang="en-US" dirty="0" smtClean="0"/>
              <a:t>) cluster?</a:t>
            </a:r>
          </a:p>
          <a:p>
            <a:endParaRPr lang="en-US" dirty="0" smtClean="0"/>
          </a:p>
          <a:p>
            <a:r>
              <a:rPr lang="en-US" dirty="0" smtClean="0"/>
              <a:t>And/or I need to optimize performance?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		</a:t>
            </a:r>
            <a:r>
              <a:rPr lang="en-US" sz="3200" dirty="0" smtClean="0"/>
              <a:t>Enter…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360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CA3E12C-31CC-704D-AD02-590E309E5E99}" type="datetime1">
              <a:t>1/30/2017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DL4J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292261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DL4J in a nutshell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8/24/2017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Open-source DL framework for the JVM ecosystem (maintained by </a:t>
            </a:r>
            <a:r>
              <a:rPr lang="en-US" dirty="0" err="1" smtClean="0">
                <a:hlinkClick r:id="rId2"/>
              </a:rPr>
              <a:t>Skymind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Distributed – runs on Spark and </a:t>
            </a:r>
            <a:r>
              <a:rPr lang="en-US" dirty="0" err="1" smtClean="0"/>
              <a:t>Hadoop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Fast (with adequate JVM settings)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Lots of nicely commented example code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Helpful developers! (</a:t>
            </a:r>
            <a:r>
              <a:rPr lang="en-US" dirty="0" err="1" smtClean="0"/>
              <a:t>Github</a:t>
            </a:r>
            <a:r>
              <a:rPr lang="en-US" dirty="0" smtClean="0"/>
              <a:t> / </a:t>
            </a:r>
            <a:r>
              <a:rPr lang="en-US" dirty="0" err="1" smtClean="0"/>
              <a:t>Gitter</a:t>
            </a:r>
            <a:r>
              <a:rPr lang="en-US" dirty="0" smtClean="0"/>
              <a:t> chat)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9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if the focus is on production 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8/24/2017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… what does the </a:t>
            </a:r>
            <a:r>
              <a:rPr lang="en-US" dirty="0" smtClean="0">
                <a:solidFill>
                  <a:srgbClr val="FF0000"/>
                </a:solidFill>
              </a:rPr>
              <a:t>developer’s</a:t>
            </a:r>
            <a:r>
              <a:rPr lang="en-US" dirty="0" smtClean="0"/>
              <a:t> experience look like?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Developer 1</a:t>
            </a:r>
            <a:r>
              <a:rPr lang="en-US" dirty="0"/>
              <a:t> </a:t>
            </a:r>
            <a:r>
              <a:rPr lang="en-US" dirty="0" smtClean="0"/>
              <a:t>(normally uses </a:t>
            </a:r>
            <a:r>
              <a:rPr lang="en-US" dirty="0" err="1" smtClean="0"/>
              <a:t>Keras</a:t>
            </a:r>
            <a:r>
              <a:rPr lang="en-US" dirty="0" smtClean="0"/>
              <a:t> for quick experiments): “I miss playing around in the notebook… What’s actually going on in that code?”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Developer 2 (too impatient for fiddling around with parameters): “Is that endless training time really necessary? Can’t I just use something out-of-the-box?”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Developer 3 (could be me): “I want to apply this method from that paper and don’t have the time… perhaps it’s already implemented in …?”</a:t>
            </a:r>
          </a:p>
        </p:txBody>
      </p:sp>
    </p:spTree>
    <p:extLst>
      <p:ext uri="{BB962C8B-B14F-4D97-AF65-F5344CB8AC3E}">
        <p14:creationId xmlns:p14="http://schemas.microsoft.com/office/powerpoint/2010/main" val="10970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first… let’s look at some normal code!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8/24/2017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How does linear regression look like in DL4J?</a:t>
            </a:r>
          </a:p>
          <a:p>
            <a:endParaRPr lang="en-US" dirty="0"/>
          </a:p>
        </p:txBody>
      </p:sp>
      <p:sp>
        <p:nvSpPr>
          <p:cNvPr id="7" name="Textplatzhalter 3"/>
          <p:cNvSpPr txBox="1">
            <a:spLocks/>
          </p:cNvSpPr>
          <p:nvPr/>
        </p:nvSpPr>
        <p:spPr>
          <a:xfrm>
            <a:off x="715424" y="1755420"/>
            <a:ext cx="7935226" cy="2212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l" rtl="0" eaLnBrk="1" fontAlgn="base" hangingPunct="1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1pPr>
            <a:lvl2pPr marL="271463" indent="-269875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Tx/>
              <a:buBlip>
                <a:blip r:embed="rId2"/>
              </a:buBlip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2pPr>
            <a:lvl3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3pPr>
            <a:lvl4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66666"/>
              </a:buClr>
              <a:buFont typeface="Arial"/>
              <a:buChar char="•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4pPr>
            <a:lvl5pPr marL="270000" indent="-270000" algn="l" defTabSz="900113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5pPr>
            <a:lvl6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accent2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6pPr>
            <a:lvl7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tx1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 err="1">
                <a:latin typeface="Lucida Sans Typewriter" pitchFamily="49" charset="0"/>
              </a:rPr>
              <a:t>MultiLayerNetwork</a:t>
            </a:r>
            <a:r>
              <a:rPr lang="en-US" sz="800" dirty="0">
                <a:latin typeface="Lucida Sans Typewriter" pitchFamily="49" charset="0"/>
              </a:rPr>
              <a:t> net = new </a:t>
            </a:r>
            <a:r>
              <a:rPr lang="en-US" sz="800" dirty="0" err="1">
                <a:latin typeface="Lucida Sans Typewriter" pitchFamily="49" charset="0"/>
              </a:rPr>
              <a:t>MultiLayerNetwork</a:t>
            </a:r>
            <a:r>
              <a:rPr lang="en-US" sz="800" dirty="0">
                <a:latin typeface="Lucida Sans Typewriter" pitchFamily="49" charset="0"/>
              </a:rPr>
              <a:t>(new </a:t>
            </a:r>
            <a:r>
              <a:rPr lang="en-US" sz="800" dirty="0" err="1">
                <a:latin typeface="Lucida Sans Typewriter" pitchFamily="49" charset="0"/>
              </a:rPr>
              <a:t>NeuralNetConfiguration.Builder</a:t>
            </a:r>
            <a:r>
              <a:rPr lang="en-US" sz="800" dirty="0">
                <a:latin typeface="Lucida Sans Typewriter" pitchFamily="49" charset="0"/>
              </a:rPr>
              <a:t>()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.iterations(</a:t>
            </a:r>
            <a:r>
              <a:rPr lang="en-US" sz="800" dirty="0" err="1">
                <a:latin typeface="Lucida Sans Typewriter" pitchFamily="49" charset="0"/>
              </a:rPr>
              <a:t>numEpochs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</a:t>
            </a:r>
            <a:r>
              <a:rPr lang="en-US" sz="800" dirty="0" err="1">
                <a:latin typeface="Lucida Sans Typewriter" pitchFamily="49" charset="0"/>
              </a:rPr>
              <a:t>optimizationAlgo</a:t>
            </a:r>
            <a:r>
              <a:rPr lang="en-US" sz="800" dirty="0">
                <a:latin typeface="Lucida Sans Typewriter" pitchFamily="49" charset="0"/>
              </a:rPr>
              <a:t>(</a:t>
            </a:r>
            <a:r>
              <a:rPr lang="en-US" sz="800" dirty="0" err="1">
                <a:latin typeface="Lucida Sans Typewriter" pitchFamily="49" charset="0"/>
              </a:rPr>
              <a:t>OptimizationAlgorithm.CONJUGATE_GRADIENT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.updater(</a:t>
            </a:r>
            <a:r>
              <a:rPr lang="en-US" sz="800" dirty="0" err="1">
                <a:latin typeface="Lucida Sans Typewriter" pitchFamily="49" charset="0"/>
              </a:rPr>
              <a:t>Updater.SGD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.list()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.layer(0, new </a:t>
            </a:r>
            <a:r>
              <a:rPr lang="en-US" sz="800" dirty="0" err="1">
                <a:latin typeface="Lucida Sans Typewriter" pitchFamily="49" charset="0"/>
              </a:rPr>
              <a:t>DenseLayer.Builder</a:t>
            </a:r>
            <a:r>
              <a:rPr lang="en-US" sz="800" dirty="0">
                <a:latin typeface="Lucida Sans Typewriter" pitchFamily="49" charset="0"/>
              </a:rPr>
              <a:t>().</a:t>
            </a:r>
            <a:r>
              <a:rPr lang="en-US" sz="800" dirty="0" err="1">
                <a:latin typeface="Lucida Sans Typewriter" pitchFamily="49" charset="0"/>
              </a:rPr>
              <a:t>nIn</a:t>
            </a:r>
            <a:r>
              <a:rPr lang="en-US" sz="800" dirty="0">
                <a:latin typeface="Lucida Sans Typewriter" pitchFamily="49" charset="0"/>
              </a:rPr>
              <a:t>(</a:t>
            </a:r>
            <a:r>
              <a:rPr lang="en-US" sz="800" dirty="0" err="1">
                <a:latin typeface="Lucida Sans Typewriter" pitchFamily="49" charset="0"/>
              </a:rPr>
              <a:t>numFeatures</a:t>
            </a:r>
            <a:r>
              <a:rPr lang="en-US" sz="800" dirty="0">
                <a:latin typeface="Lucida Sans Typewriter" pitchFamily="49" charset="0"/>
              </a:rPr>
              <a:t>).</a:t>
            </a:r>
            <a:r>
              <a:rPr lang="en-US" sz="800" dirty="0" err="1">
                <a:latin typeface="Lucida Sans Typewriter" pitchFamily="49" charset="0"/>
              </a:rPr>
              <a:t>nOut</a:t>
            </a:r>
            <a:r>
              <a:rPr lang="en-US" sz="800" dirty="0">
                <a:latin typeface="Lucida Sans Typewriter" pitchFamily="49" charset="0"/>
              </a:rPr>
              <a:t>(</a:t>
            </a:r>
            <a:r>
              <a:rPr lang="en-US" sz="800" dirty="0" err="1">
                <a:latin typeface="Lucida Sans Typewriter" pitchFamily="49" charset="0"/>
              </a:rPr>
              <a:t>hiddenDim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        .activation(</a:t>
            </a:r>
            <a:r>
              <a:rPr lang="en-US" sz="800" dirty="0" err="1">
                <a:latin typeface="Lucida Sans Typewriter" pitchFamily="49" charset="0"/>
              </a:rPr>
              <a:t>Activation.RELU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        .build())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.layer(1, new </a:t>
            </a:r>
            <a:r>
              <a:rPr lang="en-US" sz="800" dirty="0" err="1">
                <a:latin typeface="Lucida Sans Typewriter" pitchFamily="49" charset="0"/>
              </a:rPr>
              <a:t>OutputLayer.Builder</a:t>
            </a:r>
            <a:r>
              <a:rPr lang="en-US" sz="800" dirty="0">
                <a:latin typeface="Lucida Sans Typewriter" pitchFamily="49" charset="0"/>
              </a:rPr>
              <a:t>(</a:t>
            </a:r>
            <a:r>
              <a:rPr lang="en-US" sz="800" dirty="0" err="1">
                <a:latin typeface="Lucida Sans Typewriter" pitchFamily="49" charset="0"/>
              </a:rPr>
              <a:t>LossFunctions.LossFunction.MSE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        .activation(</a:t>
            </a:r>
            <a:r>
              <a:rPr lang="en-US" sz="800" dirty="0" err="1">
                <a:latin typeface="Lucida Sans Typewriter" pitchFamily="49" charset="0"/>
              </a:rPr>
              <a:t>Activation.IDENTITY</a:t>
            </a:r>
            <a:r>
              <a:rPr lang="en-US" sz="800" dirty="0">
                <a:latin typeface="Lucida Sans Typewriter" pitchFamily="49" charset="0"/>
              </a:rPr>
              <a:t>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        .</a:t>
            </a:r>
            <a:r>
              <a:rPr lang="en-US" sz="800" dirty="0" err="1">
                <a:latin typeface="Lucida Sans Typewriter" pitchFamily="49" charset="0"/>
              </a:rPr>
              <a:t>nIn</a:t>
            </a:r>
            <a:r>
              <a:rPr lang="en-US" sz="800" dirty="0">
                <a:latin typeface="Lucida Sans Typewriter" pitchFamily="49" charset="0"/>
              </a:rPr>
              <a:t>(</a:t>
            </a:r>
            <a:r>
              <a:rPr lang="en-US" sz="800" dirty="0" err="1">
                <a:latin typeface="Lucida Sans Typewriter" pitchFamily="49" charset="0"/>
              </a:rPr>
              <a:t>hiddenDim</a:t>
            </a:r>
            <a:r>
              <a:rPr lang="en-US" sz="800" dirty="0">
                <a:latin typeface="Lucida Sans Typewriter" pitchFamily="49" charset="0"/>
              </a:rPr>
              <a:t>).</a:t>
            </a:r>
            <a:r>
              <a:rPr lang="en-US" sz="800" dirty="0" err="1">
                <a:latin typeface="Lucida Sans Typewriter" pitchFamily="49" charset="0"/>
              </a:rPr>
              <a:t>nOut</a:t>
            </a:r>
            <a:r>
              <a:rPr lang="en-US" sz="800" dirty="0">
                <a:latin typeface="Lucida Sans Typewriter" pitchFamily="49" charset="0"/>
              </a:rPr>
              <a:t>(</a:t>
            </a:r>
            <a:r>
              <a:rPr lang="en-US" sz="800" dirty="0" err="1">
                <a:latin typeface="Lucida Sans Typewriter" pitchFamily="49" charset="0"/>
              </a:rPr>
              <a:t>outputDim</a:t>
            </a:r>
            <a:r>
              <a:rPr lang="en-US" sz="800" dirty="0">
                <a:latin typeface="Lucida Sans Typewriter" pitchFamily="49" charset="0"/>
              </a:rPr>
              <a:t>).build())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en-US" sz="800" dirty="0">
                <a:latin typeface="Lucida Sans Typewriter" pitchFamily="49" charset="0"/>
              </a:rPr>
              <a:t>                .build</a:t>
            </a:r>
            <a:r>
              <a:rPr lang="en-US" sz="800" dirty="0" smtClean="0">
                <a:latin typeface="Lucida Sans Typewriter" pitchFamily="49" charset="0"/>
              </a:rPr>
              <a:t>());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de-DE" sz="800" dirty="0">
                <a:latin typeface="Lucida Sans Typewriter" pitchFamily="49" charset="0"/>
              </a:rPr>
              <a:t>net.init();</a:t>
            </a:r>
          </a:p>
          <a:p>
            <a:pPr>
              <a:lnSpc>
                <a:spcPts val="1100"/>
              </a:lnSpc>
              <a:tabLst>
                <a:tab pos="2603500" algn="l"/>
                <a:tab pos="3048000" algn="l"/>
              </a:tabLst>
            </a:pPr>
            <a:r>
              <a:rPr lang="de-DE" sz="800" dirty="0">
                <a:latin typeface="Lucida Sans Typewriter" pitchFamily="49" charset="0"/>
              </a:rPr>
              <a:t>net.fit(X, Y);</a:t>
            </a:r>
          </a:p>
        </p:txBody>
      </p:sp>
    </p:spTree>
    <p:extLst>
      <p:ext uri="{BB962C8B-B14F-4D97-AF65-F5344CB8AC3E}">
        <p14:creationId xmlns:p14="http://schemas.microsoft.com/office/powerpoint/2010/main" val="2048470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CA3E12C-31CC-704D-AD02-590E309E5E99}" type="datetime1">
              <a:t>1/30/2017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Spot on … agile development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11363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model import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8/24/2017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experiment in </a:t>
            </a:r>
            <a:r>
              <a:rPr lang="en-US" dirty="0" err="1" smtClean="0"/>
              <a:t>Keras</a:t>
            </a:r>
            <a:r>
              <a:rPr lang="en-US" dirty="0" smtClean="0"/>
              <a:t> and then import models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Let’s see this in action!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platzhalter 3"/>
          <p:cNvSpPr txBox="1">
            <a:spLocks/>
          </p:cNvSpPr>
          <p:nvPr/>
        </p:nvSpPr>
        <p:spPr>
          <a:xfrm>
            <a:off x="715424" y="1755420"/>
            <a:ext cx="7935226" cy="579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l" rtl="0" eaLnBrk="1" fontAlgn="base" hangingPunct="1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1pPr>
            <a:lvl2pPr marL="271463" indent="-269875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Tx/>
              <a:buBlip>
                <a:blip r:embed="rId2"/>
              </a:buBlip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2pPr>
            <a:lvl3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3pPr>
            <a:lvl4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66666"/>
              </a:buClr>
              <a:buFont typeface="Arial"/>
              <a:buChar char="•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4pPr>
            <a:lvl5pPr marL="270000" indent="-270000" algn="l" defTabSz="900113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5pPr>
            <a:lvl6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accent2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6pPr>
            <a:lvl7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tx1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603500" algn="l"/>
                <a:tab pos="3048000" algn="l"/>
              </a:tabLst>
            </a:pPr>
            <a:r>
              <a:rPr lang="en-US" sz="1200" dirty="0" err="1" smtClean="0">
                <a:latin typeface="Lucida Sans Typewriter" pitchFamily="49" charset="0"/>
              </a:rPr>
              <a:t>MultiLayerNetwork</a:t>
            </a:r>
            <a:r>
              <a:rPr lang="en-US" sz="1200" dirty="0" smtClean="0">
                <a:latin typeface="Lucida Sans Typewriter" pitchFamily="49" charset="0"/>
              </a:rPr>
              <a:t> network = </a:t>
            </a:r>
            <a:r>
              <a:rPr lang="en-US" sz="1200" dirty="0" err="1" smtClean="0">
                <a:latin typeface="Lucida Sans Typewriter" pitchFamily="49" charset="0"/>
              </a:rPr>
              <a:t>KerasModelImport.</a:t>
            </a:r>
            <a:r>
              <a:rPr lang="en-US" sz="1200" i="1" dirty="0" err="1" smtClean="0">
                <a:latin typeface="Lucida Sans Typewriter" pitchFamily="49" charset="0"/>
              </a:rPr>
              <a:t>importKerasSequentialModelAndWeights</a:t>
            </a:r>
            <a:r>
              <a:rPr lang="en-US" sz="1200" dirty="0" smtClean="0">
                <a:latin typeface="Lucida Sans Typewriter" pitchFamily="49" charset="0"/>
              </a:rPr>
              <a:t>(</a:t>
            </a:r>
            <a:r>
              <a:rPr lang="en-US" sz="1200" dirty="0" err="1" smtClean="0">
                <a:latin typeface="Lucida Sans Typewriter" pitchFamily="49" charset="0"/>
              </a:rPr>
              <a:t>modelPath</a:t>
            </a:r>
            <a:r>
              <a:rPr lang="en-US" sz="1200" dirty="0" smtClean="0">
                <a:latin typeface="Lucida Sans Typewriter" pitchFamily="49" charset="0"/>
              </a:rPr>
              <a:t>);</a:t>
            </a:r>
            <a:endParaRPr lang="de-DE" sz="1200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294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model import demo: Crack? No crack?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8/24/2017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4363580"/>
              </p:ext>
            </p:extLst>
          </p:nvPr>
        </p:nvGraphicFramePr>
        <p:xfrm>
          <a:off x="1082992" y="741482"/>
          <a:ext cx="2733600" cy="27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4745528" y="1231289"/>
            <a:ext cx="2883600" cy="2883600"/>
            <a:chOff x="4670528" y="754950"/>
            <a:chExt cx="2883600" cy="28836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0528" y="754950"/>
              <a:ext cx="2133600" cy="213360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0528" y="904950"/>
              <a:ext cx="2133600" cy="213360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0528" y="1054950"/>
              <a:ext cx="2133600" cy="21336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0528" y="1204950"/>
              <a:ext cx="2133600" cy="21336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0528" y="1354950"/>
              <a:ext cx="2133600" cy="213360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528" y="1504950"/>
              <a:ext cx="2133600" cy="2133600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1132286" y="1269566"/>
            <a:ext cx="2883600" cy="2883600"/>
            <a:chOff x="940900" y="754950"/>
            <a:chExt cx="2883600" cy="2883600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900" y="754950"/>
              <a:ext cx="2133600" cy="213360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900" y="904950"/>
              <a:ext cx="2133600" cy="21336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0900" y="1054950"/>
              <a:ext cx="2133600" cy="213360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900" y="1204950"/>
              <a:ext cx="2133600" cy="213360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900" y="1354950"/>
              <a:ext cx="2133600" cy="213360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00" y="1504950"/>
              <a:ext cx="2133600" cy="213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168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CA3E12C-31CC-704D-AD02-590E309E5E99}" type="datetime1">
              <a:t>1/30/2017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Spot on … </a:t>
            </a:r>
            <a:r>
              <a:rPr lang="en-US" dirty="0" err="1" smtClean="0"/>
              <a:t>pretrained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264869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CA3E12C-31CC-704D-AD02-590E309E5E99}" type="datetime1">
              <a:t>1/30/2017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Deep Learning in 3 </a:t>
            </a:r>
            <a:r>
              <a:rPr lang="en-US" dirty="0" smtClean="0"/>
              <a:t>W’s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6049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zoo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8/24/2017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use e.g. VGG16, VGG19, </a:t>
            </a:r>
            <a:r>
              <a:rPr lang="en-US" dirty="0" err="1" smtClean="0"/>
              <a:t>ResNet</a:t>
            </a:r>
            <a:r>
              <a:rPr lang="en-US" dirty="0" smtClean="0"/>
              <a:t>, </a:t>
            </a:r>
            <a:r>
              <a:rPr lang="en-US" dirty="0" err="1" smtClean="0"/>
              <a:t>GoogleNet</a:t>
            </a:r>
            <a:r>
              <a:rPr lang="en-US" dirty="0" smtClean="0"/>
              <a:t>… with weights mostly trained on </a:t>
            </a:r>
            <a:r>
              <a:rPr lang="en-US" dirty="0" err="1" smtClean="0"/>
              <a:t>ImageNet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Examples available for different forms of usage (adaptation to own classes, fine tuning)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Let’s try this out!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platzhalter 3"/>
          <p:cNvSpPr txBox="1">
            <a:spLocks/>
          </p:cNvSpPr>
          <p:nvPr/>
        </p:nvSpPr>
        <p:spPr>
          <a:xfrm>
            <a:off x="766460" y="2482686"/>
            <a:ext cx="7935226" cy="826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l" rtl="0" eaLnBrk="1" fontAlgn="base" hangingPunct="1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1pPr>
            <a:lvl2pPr marL="271463" indent="-269875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Tx/>
              <a:buBlip>
                <a:blip r:embed="rId2"/>
              </a:buBlip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2pPr>
            <a:lvl3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3pPr>
            <a:lvl4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66666"/>
              </a:buClr>
              <a:buFont typeface="Arial"/>
              <a:buChar char="•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4pPr>
            <a:lvl5pPr marL="270000" indent="-270000" algn="l" defTabSz="900113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5pPr>
            <a:lvl6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accent2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6pPr>
            <a:lvl7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tx1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603500" algn="l"/>
                <a:tab pos="3048000" algn="l"/>
              </a:tabLst>
            </a:pPr>
            <a:r>
              <a:rPr lang="en-US" sz="1200" dirty="0" err="1">
                <a:latin typeface="Lucida Sans Typewriter" pitchFamily="49" charset="0"/>
              </a:rPr>
              <a:t>ZooModel</a:t>
            </a:r>
            <a:r>
              <a:rPr lang="en-US" sz="1200" dirty="0">
                <a:latin typeface="Lucida Sans Typewriter" pitchFamily="49" charset="0"/>
              </a:rPr>
              <a:t> vgg16 = new</a:t>
            </a:r>
            <a:r>
              <a:rPr lang="en-US" sz="1200" b="1" dirty="0">
                <a:latin typeface="Lucida Sans Typewriter" pitchFamily="49" charset="0"/>
              </a:rPr>
              <a:t> </a:t>
            </a:r>
            <a:r>
              <a:rPr lang="en-US" sz="1200" dirty="0">
                <a:latin typeface="Lucida Sans Typewriter" pitchFamily="49" charset="0"/>
              </a:rPr>
              <a:t>VGG16();</a:t>
            </a:r>
            <a:br>
              <a:rPr lang="en-US" sz="1200" dirty="0">
                <a:latin typeface="Lucida Sans Typewriter" pitchFamily="49" charset="0"/>
              </a:rPr>
            </a:br>
            <a:r>
              <a:rPr lang="en-US" sz="1200" dirty="0" err="1">
                <a:latin typeface="Lucida Sans Typewriter" pitchFamily="49" charset="0"/>
              </a:rPr>
              <a:t>ComputationGraph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pretrainedNet</a:t>
            </a:r>
            <a:r>
              <a:rPr lang="en-US" sz="1200" dirty="0">
                <a:latin typeface="Lucida Sans Typewriter" pitchFamily="49" charset="0"/>
              </a:rPr>
              <a:t> = (</a:t>
            </a:r>
            <a:r>
              <a:rPr lang="en-US" sz="1200" dirty="0" err="1">
                <a:latin typeface="Lucida Sans Typewriter" pitchFamily="49" charset="0"/>
              </a:rPr>
              <a:t>ComputationGraph</a:t>
            </a:r>
            <a:r>
              <a:rPr lang="en-US" sz="1200" dirty="0">
                <a:latin typeface="Lucida Sans Typewriter" pitchFamily="49" charset="0"/>
              </a:rPr>
              <a:t>) vgg16.initPretrained(</a:t>
            </a:r>
            <a:r>
              <a:rPr lang="en-US" sz="1200" dirty="0" err="1">
                <a:latin typeface="Lucida Sans Typewriter" pitchFamily="49" charset="0"/>
              </a:rPr>
              <a:t>PretrainedType.</a:t>
            </a:r>
            <a:r>
              <a:rPr lang="en-US" sz="1200" i="1" dirty="0" err="1">
                <a:latin typeface="Lucida Sans Typewriter" pitchFamily="49" charset="0"/>
              </a:rPr>
              <a:t>IMAGENET</a:t>
            </a:r>
            <a:r>
              <a:rPr lang="en-US" sz="1200" dirty="0">
                <a:latin typeface="Lucida Sans Typewriter" pitchFamily="49" charset="0"/>
              </a:rPr>
              <a:t>);</a:t>
            </a:r>
            <a:endParaRPr lang="de-DE" sz="1200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000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VGG 16 demo: What’s this?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8/24/2017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4979715"/>
              </p:ext>
            </p:extLst>
          </p:nvPr>
        </p:nvGraphicFramePr>
        <p:xfrm>
          <a:off x="1082992" y="741482"/>
          <a:ext cx="2733600" cy="27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726" y="921238"/>
            <a:ext cx="2331396" cy="32100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043" y="921238"/>
            <a:ext cx="3983220" cy="265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36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CA3E12C-31CC-704D-AD02-590E309E5E99}" type="datetime1">
              <a:t>1/30/2017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Spot on … available algorithms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13826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smtClean="0"/>
              <a:t>Anomaly detection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8/24/2017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use e.g. VGG16, VGG19, </a:t>
            </a:r>
            <a:r>
              <a:rPr lang="en-US" dirty="0" err="1" smtClean="0"/>
              <a:t>ResNet</a:t>
            </a:r>
            <a:r>
              <a:rPr lang="en-US" dirty="0" smtClean="0"/>
              <a:t>, </a:t>
            </a:r>
            <a:r>
              <a:rPr lang="en-US" dirty="0" err="1" smtClean="0"/>
              <a:t>GoogleNet</a:t>
            </a:r>
            <a:r>
              <a:rPr lang="en-US" dirty="0" smtClean="0"/>
              <a:t>… with weights mostly trained on </a:t>
            </a:r>
            <a:r>
              <a:rPr lang="en-US" dirty="0" err="1" smtClean="0"/>
              <a:t>ImageNet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Examples available for different forms of usage (adaptation to own classes, fine tuning)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Let’s try this out!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Textplatzhalter 3"/>
          <p:cNvSpPr txBox="1">
            <a:spLocks/>
          </p:cNvSpPr>
          <p:nvPr/>
        </p:nvSpPr>
        <p:spPr>
          <a:xfrm>
            <a:off x="766460" y="2482686"/>
            <a:ext cx="7935226" cy="826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algn="l" rtl="0" eaLnBrk="1" fontAlgn="base" hangingPunct="1">
              <a:lnSpc>
                <a:spcPts val="19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1pPr>
            <a:lvl2pPr marL="271463" indent="-269875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Tx/>
              <a:buBlip>
                <a:blip r:embed="rId2"/>
              </a:buBlip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2pPr>
            <a:lvl3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Lucida Grande"/>
              <a:buChar char="–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3pPr>
            <a:lvl4pPr marL="468000" indent="-180000" algn="l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66666"/>
              </a:buClr>
              <a:buFont typeface="Arial"/>
              <a:buChar char="•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4pPr>
            <a:lvl5pPr marL="270000" indent="-270000" algn="l" defTabSz="900113" rtl="0" eaLnBrk="1" fontAlgn="base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5pPr>
            <a:lvl6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accent2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6pPr>
            <a:lvl7pPr marL="468000" indent="-180000" algn="l" defTabSz="914400" rtl="0" eaLnBrk="1" latinLnBrk="0" hangingPunct="1">
              <a:lnSpc>
                <a:spcPts val="1900"/>
              </a:lnSpc>
              <a:spcBef>
                <a:spcPts val="900"/>
              </a:spcBef>
              <a:buClr>
                <a:schemeClr val="tx1"/>
              </a:buClr>
              <a:buFont typeface="Segoe UI" pitchFamily="34" charset="0"/>
              <a:buChar char="&gt;"/>
              <a:defRPr sz="1600" kern="1200">
                <a:solidFill>
                  <a:srgbClr val="666666"/>
                </a:solidFill>
                <a:latin typeface="Arial"/>
                <a:ea typeface="+mn-ea"/>
                <a:cs typeface="Arial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603500" algn="l"/>
                <a:tab pos="3048000" algn="l"/>
              </a:tabLst>
            </a:pPr>
            <a:r>
              <a:rPr lang="en-US" sz="1200" dirty="0" err="1">
                <a:latin typeface="Lucida Sans Typewriter" pitchFamily="49" charset="0"/>
              </a:rPr>
              <a:t>ZooModel</a:t>
            </a:r>
            <a:r>
              <a:rPr lang="en-US" sz="1200" dirty="0">
                <a:latin typeface="Lucida Sans Typewriter" pitchFamily="49" charset="0"/>
              </a:rPr>
              <a:t> vgg16 = new</a:t>
            </a:r>
            <a:r>
              <a:rPr lang="en-US" sz="1200" b="1" dirty="0">
                <a:latin typeface="Lucida Sans Typewriter" pitchFamily="49" charset="0"/>
              </a:rPr>
              <a:t> </a:t>
            </a:r>
            <a:r>
              <a:rPr lang="en-US" sz="1200" dirty="0">
                <a:latin typeface="Lucida Sans Typewriter" pitchFamily="49" charset="0"/>
              </a:rPr>
              <a:t>VGG16();</a:t>
            </a:r>
            <a:br>
              <a:rPr lang="en-US" sz="1200" dirty="0">
                <a:latin typeface="Lucida Sans Typewriter" pitchFamily="49" charset="0"/>
              </a:rPr>
            </a:br>
            <a:r>
              <a:rPr lang="en-US" sz="1200" dirty="0" err="1">
                <a:latin typeface="Lucida Sans Typewriter" pitchFamily="49" charset="0"/>
              </a:rPr>
              <a:t>ComputationGraph</a:t>
            </a:r>
            <a:r>
              <a:rPr lang="en-US" sz="1200" dirty="0">
                <a:latin typeface="Lucida Sans Typewriter" pitchFamily="49" charset="0"/>
              </a:rPr>
              <a:t> </a:t>
            </a:r>
            <a:r>
              <a:rPr lang="en-US" sz="1200" dirty="0" err="1">
                <a:latin typeface="Lucida Sans Typewriter" pitchFamily="49" charset="0"/>
              </a:rPr>
              <a:t>pretrainedNet</a:t>
            </a:r>
            <a:r>
              <a:rPr lang="en-US" sz="1200" dirty="0">
                <a:latin typeface="Lucida Sans Typewriter" pitchFamily="49" charset="0"/>
              </a:rPr>
              <a:t> = (</a:t>
            </a:r>
            <a:r>
              <a:rPr lang="en-US" sz="1200" dirty="0" err="1">
                <a:latin typeface="Lucida Sans Typewriter" pitchFamily="49" charset="0"/>
              </a:rPr>
              <a:t>ComputationGraph</a:t>
            </a:r>
            <a:r>
              <a:rPr lang="en-US" sz="1200" dirty="0">
                <a:latin typeface="Lucida Sans Typewriter" pitchFamily="49" charset="0"/>
              </a:rPr>
              <a:t>) vgg16.initPretrained(</a:t>
            </a:r>
            <a:r>
              <a:rPr lang="en-US" sz="1200" dirty="0" err="1">
                <a:latin typeface="Lucida Sans Typewriter" pitchFamily="49" charset="0"/>
              </a:rPr>
              <a:t>PretrainedType.</a:t>
            </a:r>
            <a:r>
              <a:rPr lang="en-US" sz="1200" i="1" dirty="0" err="1">
                <a:latin typeface="Lucida Sans Typewriter" pitchFamily="49" charset="0"/>
              </a:rPr>
              <a:t>IMAGENET</a:t>
            </a:r>
            <a:r>
              <a:rPr lang="en-US" sz="1200" dirty="0">
                <a:latin typeface="Lucida Sans Typewriter" pitchFamily="49" charset="0"/>
              </a:rPr>
              <a:t>);</a:t>
            </a:r>
            <a:endParaRPr lang="de-DE" sz="1200" dirty="0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623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CH" noProof="0" smtClean="0"/>
              <a:t>Name Presentation</a:t>
            </a:r>
            <a:endParaRPr lang="de-CH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E25ADC-5079-4431-A310-223AEB4EF901}" type="slidenum">
              <a:rPr lang="de-CH" noProof="0" smtClean="0"/>
              <a:pPr>
                <a:defRPr/>
              </a:pPr>
              <a:t>24</a:t>
            </a:fld>
            <a:endParaRPr lang="de-CH" noProof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D593974-72E7-EF40-8B33-95FA9FF8E76A}" type="datetime1">
              <a:t>1/30/2017</a:t>
            </a:fld>
            <a:endParaRPr lang="de-CH" noProof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Diagonal liegende Ecken des Rechtecks abrunden 8"/>
          <p:cNvSpPr/>
          <p:nvPr/>
        </p:nvSpPr>
        <p:spPr bwMode="gray">
          <a:xfrm>
            <a:off x="-3149600" y="1"/>
            <a:ext cx="3067050" cy="124791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Slide if reference to other information, e.g. books, websites, etc.</a:t>
            </a:r>
          </a:p>
        </p:txBody>
      </p:sp>
    </p:spTree>
    <p:extLst>
      <p:ext uri="{BB962C8B-B14F-4D97-AF65-F5344CB8AC3E}">
        <p14:creationId xmlns:p14="http://schemas.microsoft.com/office/powerpoint/2010/main" val="350832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Name Referent</a:t>
            </a:r>
          </a:p>
          <a:p>
            <a:r>
              <a:rPr lang="de-DE"/>
              <a:t>Titel Referent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/>
              <a:t>Tel. +00 00 000 00 00</a:t>
            </a:r>
          </a:p>
          <a:p>
            <a:r>
              <a:rPr lang="de-DE"/>
              <a:t>vorname.name@trivadis.com</a:t>
            </a:r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106465F8-EEFE-5549-969E-0BBABB940B05}" type="datetime1">
              <a:t>1/30/2017</a:t>
            </a:fld>
            <a:endParaRPr lang="de-DE" dirty="0"/>
          </a:p>
        </p:txBody>
      </p:sp>
      <p:sp>
        <p:nvSpPr>
          <p:cNvPr id="26" name="Fußzeilenplatzhalt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CH" noProof="0" smtClean="0"/>
              <a:pPr>
                <a:defRPr/>
              </a:pPr>
              <a:t>25</a:t>
            </a:fld>
            <a:endParaRPr lang="de-CH" noProof="0" dirty="0"/>
          </a:p>
        </p:txBody>
      </p:sp>
      <p:sp>
        <p:nvSpPr>
          <p:cNvPr id="8" name="Diagonal liegende Ecken des Rechtecks abrunden 7"/>
          <p:cNvSpPr/>
          <p:nvPr/>
        </p:nvSpPr>
        <p:spPr bwMode="gray">
          <a:xfrm>
            <a:off x="-3149600" y="1"/>
            <a:ext cx="3067050" cy="2981738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There are two versions of the last slide available, one for the contact details of a speaker, and one for two or more speakers.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Name, title and location always underneath one another in one row (Shift+Return)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This idea is that this is the last slide (also for questions and answers) and is on the screen for a long time at the end of the presentation, so the viewers have the chance to write down the contact data </a:t>
            </a:r>
            <a:r>
              <a:rPr lang="de-DE" sz="1100" b="1" dirty="0" smtClean="0">
                <a:solidFill>
                  <a:schemeClr val="tx1"/>
                </a:solidFill>
                <a:latin typeface="Arial"/>
                <a:sym typeface="Wingdings"/>
              </a:rPr>
              <a:t></a:t>
            </a:r>
            <a:endParaRPr lang="en-US" sz="1100" b="1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76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smtClean="0"/>
              <a:t>What?</a:t>
            </a:r>
            <a:endParaRPr lang="de-DE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0EBD3E-0325-4097-A906-2CE41E57657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18" name="Datumsplatzhalter 1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D9F4F0A-DC62-2148-93AC-A5C4D2739513}" type="datetime1">
              <a:t>1/30/2017</a:t>
            </a:fld>
            <a:endParaRPr lang="de-DE"/>
          </a:p>
        </p:txBody>
      </p:sp>
      <p:grpSp>
        <p:nvGrpSpPr>
          <p:cNvPr id="2052" name="Gruppierung 2051"/>
          <p:cNvGrpSpPr/>
          <p:nvPr/>
        </p:nvGrpSpPr>
        <p:grpSpPr>
          <a:xfrm>
            <a:off x="760385" y="927100"/>
            <a:ext cx="2484000" cy="3271838"/>
            <a:chOff x="682625" y="927100"/>
            <a:chExt cx="2484000" cy="3271838"/>
          </a:xfrm>
        </p:grpSpPr>
        <p:sp>
          <p:nvSpPr>
            <p:cNvPr id="7" name="Rechteck 6"/>
            <p:cNvSpPr/>
            <p:nvPr/>
          </p:nvSpPr>
          <p:spPr bwMode="gray">
            <a:xfrm>
              <a:off x="682625" y="927100"/>
              <a:ext cx="2484000" cy="4884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de-DE" sz="1500" b="1" dirty="0" smtClean="0">
                  <a:solidFill>
                    <a:srgbClr val="535353"/>
                  </a:solidFill>
                  <a:latin typeface="Arial"/>
                </a:rPr>
                <a:t>Pre-ML programs</a:t>
              </a:r>
            </a:p>
          </p:txBody>
        </p:sp>
        <p:sp>
          <p:nvSpPr>
            <p:cNvPr id="34" name="Inhaltsplatzhalter 6"/>
            <p:cNvSpPr txBox="1">
              <a:spLocks/>
            </p:cNvSpPr>
            <p:nvPr/>
          </p:nvSpPr>
          <p:spPr bwMode="gray">
            <a:xfrm>
              <a:off x="682625" y="1468922"/>
              <a:ext cx="2480830" cy="273001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lIns="108000" tIns="108000" rIns="108000" bIns="108000"/>
            <a:lstStyle>
              <a:lvl1pPr marL="0" indent="0" algn="l" defTabSz="914400" rtl="0" eaLnBrk="1" latinLnBrk="0" hangingPunct="1">
                <a:spcBef>
                  <a:spcPts val="1200"/>
                </a:spcBef>
                <a:buClr>
                  <a:schemeClr val="accent1"/>
                </a:buClr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1463" indent="-270000" algn="l" defTabSz="914400" rtl="0" eaLnBrk="1" latinLnBrk="0" hangingPunct="1">
                <a:spcBef>
                  <a:spcPts val="12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0000" indent="-270000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10000" indent="-270000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000" indent="-270000" algn="l" defTabSz="900113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47788" indent="-271463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17663" indent="-271463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in: </a:t>
              </a:r>
              <a:r>
                <a:rPr lang="en-US" sz="1500" dirty="0" smtClean="0">
                  <a:latin typeface="Arial"/>
                </a:rPr>
                <a:t>data</a:t>
              </a:r>
              <a:endParaRPr lang="en-US" sz="1500" dirty="0">
                <a:latin typeface="Arial"/>
              </a:endParaRP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in: </a:t>
              </a:r>
              <a:r>
                <a:rPr lang="en-US" sz="1500" dirty="0">
                  <a:latin typeface="Arial"/>
                </a:rPr>
                <a:t>rules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out</a:t>
              </a:r>
              <a:r>
                <a:rPr lang="en-US" sz="1500" dirty="0" smtClean="0">
                  <a:latin typeface="Arial"/>
                </a:rPr>
                <a:t>: conclusion</a:t>
              </a:r>
              <a:endParaRPr lang="de-CH" sz="1300" dirty="0" smtClean="0">
                <a:latin typeface="Arial"/>
              </a:endParaRPr>
            </a:p>
          </p:txBody>
        </p:sp>
      </p:grpSp>
      <p:grpSp>
        <p:nvGrpSpPr>
          <p:cNvPr id="2051" name="Gruppierung 2050"/>
          <p:cNvGrpSpPr/>
          <p:nvPr/>
        </p:nvGrpSpPr>
        <p:grpSpPr>
          <a:xfrm>
            <a:off x="3533187" y="927100"/>
            <a:ext cx="2484000" cy="3271838"/>
            <a:chOff x="3436601" y="927100"/>
            <a:chExt cx="2484000" cy="3271838"/>
          </a:xfrm>
        </p:grpSpPr>
        <p:sp>
          <p:nvSpPr>
            <p:cNvPr id="37" name="Rechteck 36"/>
            <p:cNvSpPr/>
            <p:nvPr/>
          </p:nvSpPr>
          <p:spPr bwMode="gray">
            <a:xfrm>
              <a:off x="3436601" y="927100"/>
              <a:ext cx="2484000" cy="4884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de-DE" sz="1500" b="1" dirty="0" smtClean="0">
                  <a:solidFill>
                    <a:srgbClr val="535353"/>
                  </a:solidFill>
                  <a:latin typeface="Arial"/>
                </a:rPr>
                <a:t>Machine Learning (ML)</a:t>
              </a:r>
            </a:p>
          </p:txBody>
        </p:sp>
        <p:sp>
          <p:nvSpPr>
            <p:cNvPr id="38" name="Inhaltsplatzhalter 6"/>
            <p:cNvSpPr txBox="1">
              <a:spLocks/>
            </p:cNvSpPr>
            <p:nvPr/>
          </p:nvSpPr>
          <p:spPr bwMode="gray">
            <a:xfrm>
              <a:off x="3436601" y="1468922"/>
              <a:ext cx="2480830" cy="273001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lIns="108000" tIns="108000" rIns="108000" bIns="108000"/>
            <a:lstStyle>
              <a:lvl1pPr marL="0" indent="0" algn="l" defTabSz="914400" rtl="0" eaLnBrk="1" latinLnBrk="0" hangingPunct="1">
                <a:spcBef>
                  <a:spcPts val="1200"/>
                </a:spcBef>
                <a:buClr>
                  <a:schemeClr val="accent1"/>
                </a:buClr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1463" indent="-270000" algn="l" defTabSz="914400" rtl="0" eaLnBrk="1" latinLnBrk="0" hangingPunct="1">
                <a:spcBef>
                  <a:spcPts val="12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0000" indent="-270000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10000" indent="-270000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000" indent="-270000" algn="l" defTabSz="900113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47788" indent="-271463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17663" indent="-271463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in: </a:t>
              </a:r>
              <a:r>
                <a:rPr lang="en-US" sz="1500" dirty="0">
                  <a:latin typeface="Arial"/>
                </a:rPr>
                <a:t>data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learn: </a:t>
              </a:r>
              <a:r>
                <a:rPr lang="en-US" sz="1500" dirty="0">
                  <a:latin typeface="Arial"/>
                </a:rPr>
                <a:t>mappings/functions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out: </a:t>
              </a:r>
              <a:r>
                <a:rPr lang="en-US" sz="1500" dirty="0" smtClean="0">
                  <a:latin typeface="Arial"/>
                </a:rPr>
                <a:t>conclusion</a:t>
              </a:r>
              <a:endParaRPr lang="de-CH" sz="1300" dirty="0" smtClean="0">
                <a:latin typeface="Arial"/>
              </a:endParaRPr>
            </a:p>
          </p:txBody>
        </p:sp>
      </p:grpSp>
      <p:grpSp>
        <p:nvGrpSpPr>
          <p:cNvPr id="2049" name="Gruppierung 2048"/>
          <p:cNvGrpSpPr/>
          <p:nvPr/>
        </p:nvGrpSpPr>
        <p:grpSpPr>
          <a:xfrm>
            <a:off x="6305988" y="927100"/>
            <a:ext cx="2484000" cy="3271838"/>
            <a:chOff x="6305988" y="927100"/>
            <a:chExt cx="2484000" cy="3271838"/>
          </a:xfrm>
        </p:grpSpPr>
        <p:sp>
          <p:nvSpPr>
            <p:cNvPr id="43" name="Rechteck 42"/>
            <p:cNvSpPr/>
            <p:nvPr/>
          </p:nvSpPr>
          <p:spPr bwMode="gray">
            <a:xfrm>
              <a:off x="6305988" y="927100"/>
              <a:ext cx="2484000" cy="4884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de-DE" sz="1500" b="1" dirty="0" smtClean="0">
                  <a:solidFill>
                    <a:srgbClr val="535353"/>
                  </a:solidFill>
                  <a:latin typeface="Arial"/>
                </a:rPr>
                <a:t>Deep Learning (DL)</a:t>
              </a:r>
            </a:p>
          </p:txBody>
        </p:sp>
        <p:sp>
          <p:nvSpPr>
            <p:cNvPr id="44" name="Inhaltsplatzhalter 6"/>
            <p:cNvSpPr txBox="1">
              <a:spLocks/>
            </p:cNvSpPr>
            <p:nvPr/>
          </p:nvSpPr>
          <p:spPr bwMode="gray">
            <a:xfrm>
              <a:off x="6305988" y="1468922"/>
              <a:ext cx="2480830" cy="273001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lIns="108000" tIns="108000" rIns="108000" bIns="108000"/>
            <a:lstStyle>
              <a:lvl1pPr marL="0" indent="0" algn="l" defTabSz="914400" rtl="0" eaLnBrk="1" latinLnBrk="0" hangingPunct="1">
                <a:spcBef>
                  <a:spcPts val="1200"/>
                </a:spcBef>
                <a:buClr>
                  <a:schemeClr val="accent1"/>
                </a:buClr>
                <a:buFontTx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1463" indent="-270000" algn="l" defTabSz="914400" rtl="0" eaLnBrk="1" latinLnBrk="0" hangingPunct="1">
                <a:spcBef>
                  <a:spcPts val="12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40000" indent="-270000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10000" indent="-270000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080000" indent="-270000" algn="l" defTabSz="900113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-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47788" indent="-271463" algn="l" defTabSz="914400" rtl="0" eaLnBrk="1" latinLnBrk="0" hangingPunct="1">
                <a:spcBef>
                  <a:spcPts val="300"/>
                </a:spcBef>
                <a:buClr>
                  <a:schemeClr val="accent2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17663" indent="-271463" algn="l" defTabSz="914400" rtl="0" eaLnBrk="1" latinLnBrk="0" hangingPunct="1">
                <a:spcBef>
                  <a:spcPts val="300"/>
                </a:spcBef>
                <a:buClr>
                  <a:schemeClr val="tx1"/>
                </a:buClr>
                <a:buFont typeface="Segoe UI" pitchFamily="34" charset="0"/>
                <a:buChar char="&gt;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>
                  <a:solidFill>
                    <a:schemeClr val="accent2"/>
                  </a:solidFill>
                  <a:latin typeface="Arial"/>
                </a:rPr>
                <a:t>in: </a:t>
              </a:r>
              <a:r>
                <a:rPr lang="en-US" sz="1500" dirty="0" smtClean="0">
                  <a:latin typeface="Arial"/>
                </a:rPr>
                <a:t>data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>
                  <a:solidFill>
                    <a:schemeClr val="accent2"/>
                  </a:solidFill>
                  <a:latin typeface="Arial"/>
                </a:rPr>
                <a:t>learn: </a:t>
              </a:r>
              <a:r>
                <a:rPr lang="en-US" sz="1500" dirty="0" smtClean="0">
                  <a:latin typeface="Arial"/>
                </a:rPr>
                <a:t>features</a:t>
              </a:r>
              <a:endParaRPr lang="en-US" sz="1500" dirty="0">
                <a:latin typeface="Arial"/>
              </a:endParaRP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 smtClean="0">
                  <a:solidFill>
                    <a:schemeClr val="accent2"/>
                  </a:solidFill>
                  <a:latin typeface="Arial"/>
                </a:rPr>
                <a:t>learn</a:t>
              </a:r>
              <a:r>
                <a:rPr lang="en-US" sz="1500" dirty="0">
                  <a:solidFill>
                    <a:schemeClr val="accent2"/>
                  </a:solidFill>
                  <a:latin typeface="Arial"/>
                </a:rPr>
                <a:t>: </a:t>
              </a:r>
              <a:r>
                <a:rPr lang="en-US" sz="1500" dirty="0">
                  <a:latin typeface="Arial"/>
                </a:rPr>
                <a:t>mappings/functions</a:t>
              </a:r>
            </a:p>
            <a:p>
              <a:pPr marL="0" lvl="1" indent="0">
                <a:buClr>
                  <a:srgbClr val="666666"/>
                </a:buClr>
                <a:buSzPct val="120000"/>
                <a:buNone/>
              </a:pPr>
              <a:r>
                <a:rPr lang="en-US" sz="1500" dirty="0">
                  <a:solidFill>
                    <a:schemeClr val="accent2"/>
                  </a:solidFill>
                  <a:latin typeface="Arial"/>
                </a:rPr>
                <a:t>out: </a:t>
              </a:r>
              <a:r>
                <a:rPr lang="en-US" sz="1500" dirty="0">
                  <a:latin typeface="Arial"/>
                </a:rPr>
                <a:t>conclusion</a:t>
              </a:r>
              <a:endParaRPr lang="de-CH" sz="1300" dirty="0">
                <a:latin typeface="Arial"/>
              </a:endParaRPr>
            </a:p>
          </p:txBody>
        </p:sp>
      </p:grpSp>
      <p:grpSp>
        <p:nvGrpSpPr>
          <p:cNvPr id="16" name="Gruppieren 18"/>
          <p:cNvGrpSpPr/>
          <p:nvPr/>
        </p:nvGrpSpPr>
        <p:grpSpPr bwMode="gray">
          <a:xfrm>
            <a:off x="-3117850" y="0"/>
            <a:ext cx="3035300" cy="4464050"/>
            <a:chOff x="6153150" y="0"/>
            <a:chExt cx="3035300" cy="4464050"/>
          </a:xfrm>
        </p:grpSpPr>
        <p:sp>
          <p:nvSpPr>
            <p:cNvPr id="17" name="Diagonal liegende Ecken des Rechtecks abrunden 16"/>
            <p:cNvSpPr/>
            <p:nvPr/>
          </p:nvSpPr>
          <p:spPr bwMode="gray">
            <a:xfrm>
              <a:off x="6153150" y="0"/>
              <a:ext cx="3035300" cy="4464050"/>
            </a:xfrm>
            <a:prstGeom prst="round2DiagRect">
              <a:avLst>
                <a:gd name="adj1" fmla="val 5144"/>
                <a:gd name="adj2" fmla="val 0"/>
              </a:avLst>
            </a:prstGeom>
            <a:solidFill>
              <a:schemeClr val="accent3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r>
                <a:rPr lang="en-US" sz="1100" b="1" dirty="0" smtClean="0">
                  <a:solidFill>
                    <a:schemeClr val="bg1"/>
                  </a:solidFill>
                  <a:latin typeface="Arial"/>
                </a:rPr>
                <a:t>INFOBOX – Read and delete</a:t>
              </a:r>
            </a:p>
            <a:p>
              <a:endParaRPr lang="en-US" sz="1100" b="1" dirty="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marL="182563" indent="-182563">
                <a:buFont typeface="Arial" pitchFamily="34" charset="0"/>
                <a:buChar char="•"/>
              </a:pP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Use this box for design pages with text boxes. You can change the bullet automatically here and objects can be grouped </a:t>
              </a:r>
              <a:r>
                <a:rPr lang="en-US" dirty="0" smtClean="0"/>
                <a:t> </a:t>
              </a:r>
              <a:r>
                <a:t/>
              </a:r>
              <a:br/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(important for even spacing </a:t>
              </a:r>
              <a:r>
                <a:rPr lang="en-US" sz="1100" b="1" dirty="0" smtClean="0">
                  <a:solidFill>
                    <a:srgbClr val="FF0000"/>
                  </a:solidFill>
                  <a:latin typeface="Arial"/>
                </a:rPr>
                <a:t>1</a:t>
              </a: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)</a:t>
              </a:r>
            </a:p>
            <a:p>
              <a:pPr marL="182563" indent="-182563">
                <a:buFont typeface="Arial" pitchFamily="34" charset="0"/>
                <a:buChar char="•"/>
              </a:pPr>
              <a:endParaRPr lang="en-US" sz="1100" b="1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182563" indent="-182563">
                <a:buFont typeface="Arial" pitchFamily="34" charset="0"/>
                <a:buChar char="•"/>
              </a:pPr>
              <a:endParaRPr lang="en-US" sz="1100" b="1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182563" indent="-182563">
                <a:buFont typeface="Arial" pitchFamily="34" charset="0"/>
                <a:buChar char="•"/>
              </a:pPr>
              <a:endParaRPr lang="en-US" sz="1100" b="1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182563" indent="-182563">
                <a:buFont typeface="Arial" pitchFamily="34" charset="0"/>
                <a:buChar char="•"/>
              </a:pP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You can permanently change the shape of all objects at any time via  </a:t>
              </a:r>
              <a:r>
                <a:rPr lang="en-US" sz="1100" b="1" i="1" dirty="0" smtClean="0">
                  <a:solidFill>
                    <a:schemeClr val="tx1"/>
                  </a:solidFill>
                  <a:latin typeface="Arial"/>
                </a:rPr>
                <a:t>Format </a:t>
              </a:r>
              <a:r>
                <a:rPr lang="de-DE" sz="1100" b="1" i="1" dirty="0" smtClean="0">
                  <a:solidFill>
                    <a:schemeClr val="tx1"/>
                  </a:solidFill>
                  <a:latin typeface="Arial"/>
                  <a:sym typeface="Wingdings"/>
                </a:rPr>
                <a:t></a:t>
              </a:r>
              <a:r>
                <a:rPr lang="en-US" sz="1100" b="1" i="1" dirty="0" smtClean="0">
                  <a:solidFill>
                    <a:schemeClr val="tx1"/>
                  </a:solidFill>
                  <a:latin typeface="Arial"/>
                  <a:sym typeface="Wingdings"/>
                </a:rPr>
                <a:t> Add shapes </a:t>
              </a:r>
              <a:r>
                <a:rPr lang="de-DE" sz="1100" b="1" i="1" dirty="0">
                  <a:solidFill>
                    <a:schemeClr val="tx1"/>
                  </a:solidFill>
                  <a:latin typeface="Arial"/>
                  <a:sym typeface="Wingdings"/>
                </a:rPr>
                <a:t></a:t>
              </a:r>
              <a:r>
                <a:rPr lang="en-US" dirty="0" smtClean="0"/>
                <a:t> </a:t>
              </a:r>
              <a:r>
                <a:rPr lang="en-US" sz="1100" b="1" i="1" dirty="0" smtClean="0">
                  <a:solidFill>
                    <a:schemeClr val="tx1"/>
                  </a:solidFill>
                  <a:latin typeface="Arial"/>
                </a:rPr>
                <a:t>Change shapes</a:t>
              </a: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 (</a:t>
              </a:r>
              <a:r>
                <a:rPr lang="en-US" sz="1100" b="1" dirty="0" smtClean="0">
                  <a:solidFill>
                    <a:srgbClr val="FF0000"/>
                  </a:solidFill>
                  <a:latin typeface="Arial"/>
                </a:rPr>
                <a:t>2</a:t>
              </a:r>
              <a:r>
                <a:rPr lang="en-US" sz="1100" b="1" dirty="0" smtClean="0">
                  <a:solidFill>
                    <a:schemeClr val="tx1"/>
                  </a:solidFill>
                  <a:latin typeface="Arial"/>
                </a:rPr>
                <a:t>) </a:t>
              </a:r>
            </a:p>
          </p:txBody>
        </p:sp>
        <p:pic>
          <p:nvPicPr>
            <p:cNvPr id="19" name="Picture 66"/>
            <p:cNvPicPr>
              <a:picLocks noChangeAspect="1" noChangeArrowheads="1"/>
            </p:cNvPicPr>
            <p:nvPr/>
          </p:nvPicPr>
          <p:blipFill>
            <a:blip r:embed="rId3">
              <a:lum bright="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470867" y="1561805"/>
              <a:ext cx="29686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Ellipse 16"/>
            <p:cNvSpPr/>
            <p:nvPr/>
          </p:nvSpPr>
          <p:spPr bwMode="gray">
            <a:xfrm>
              <a:off x="6720751" y="1630769"/>
              <a:ext cx="276476" cy="27647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gray">
            <a:xfrm>
              <a:off x="6326961" y="2806700"/>
              <a:ext cx="2693747" cy="1523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Ellipse 19"/>
            <p:cNvSpPr/>
            <p:nvPr/>
          </p:nvSpPr>
          <p:spPr bwMode="gray">
            <a:xfrm>
              <a:off x="7975511" y="3195369"/>
              <a:ext cx="276476" cy="27647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0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Why features matter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2EE10F-5C94-4434-AC93-61D0DBAAF269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27C6F92-8410-A14D-AD4E-D5E5D6780697}" type="datetime1">
              <a:t>1/30/2017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1401651" y="4248217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err="1"/>
              <a:t>Goodfellow</a:t>
            </a:r>
            <a:r>
              <a:rPr lang="en-US" sz="800" dirty="0"/>
              <a:t> et al</a:t>
            </a:r>
            <a:r>
              <a:rPr lang="en-US" sz="800" dirty="0" smtClean="0"/>
              <a:t>.,  Deep Learning, 2016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7" y="1239602"/>
            <a:ext cx="5103345" cy="2789216"/>
          </a:xfrm>
        </p:spPr>
      </p:pic>
    </p:spTree>
    <p:extLst>
      <p:ext uri="{BB962C8B-B14F-4D97-AF65-F5344CB8AC3E}">
        <p14:creationId xmlns:p14="http://schemas.microsoft.com/office/powerpoint/2010/main" val="10407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Example: Features for object classification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2EE10F-5C94-4434-AC93-61D0DBAAF26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27C6F92-8410-A14D-AD4E-D5E5D6780697}" type="datetime1">
              <a:t>1/30/2017</a:t>
            </a:fld>
            <a:endParaRPr lang="de-DE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47" y="939859"/>
            <a:ext cx="4252832" cy="3271838"/>
          </a:xfrm>
        </p:spPr>
      </p:pic>
      <p:sp>
        <p:nvSpPr>
          <p:cNvPr id="17" name="TextBox 16"/>
          <p:cNvSpPr txBox="1"/>
          <p:nvPr/>
        </p:nvSpPr>
        <p:spPr>
          <a:xfrm>
            <a:off x="1401651" y="4248217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err="1"/>
              <a:t>Goodfellow</a:t>
            </a:r>
            <a:r>
              <a:rPr lang="en-US" sz="800" dirty="0"/>
              <a:t> et al</a:t>
            </a:r>
            <a:r>
              <a:rPr lang="en-US" sz="800" dirty="0" smtClean="0"/>
              <a:t>.,  Deep Learning, 2016</a:t>
            </a:r>
          </a:p>
        </p:txBody>
      </p:sp>
    </p:spTree>
    <p:extLst>
      <p:ext uri="{BB962C8B-B14F-4D97-AF65-F5344CB8AC3E}">
        <p14:creationId xmlns:p14="http://schemas.microsoft.com/office/powerpoint/2010/main" val="17494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8/24/2017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Learning from errors in a deep network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9" y="1900243"/>
            <a:ext cx="4236011" cy="16681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99" y="1689411"/>
            <a:ext cx="2992807" cy="20898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6806" y="4017844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smtClean="0"/>
              <a:t>Wikipedia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28339" y="4017845"/>
            <a:ext cx="298321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err="1"/>
              <a:t>Goodfellow</a:t>
            </a:r>
            <a:r>
              <a:rPr lang="en-US" sz="800" dirty="0"/>
              <a:t> et al</a:t>
            </a:r>
            <a:r>
              <a:rPr lang="en-US" sz="800" dirty="0" smtClean="0"/>
              <a:t>.,  Deep Learning, 2016</a:t>
            </a:r>
          </a:p>
        </p:txBody>
      </p:sp>
    </p:spTree>
    <p:extLst>
      <p:ext uri="{BB962C8B-B14F-4D97-AF65-F5344CB8AC3E}">
        <p14:creationId xmlns:p14="http://schemas.microsoft.com/office/powerpoint/2010/main" val="237044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8/24/2017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39819497"/>
              </p:ext>
            </p:extLst>
          </p:nvPr>
        </p:nvGraphicFramePr>
        <p:xfrm>
          <a:off x="-927159" y="591111"/>
          <a:ext cx="8782493" cy="4227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869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Name Presentation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04C193F-02F4-43ED-A231-A7849CCE32B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CA3E12C-31CC-704D-AD02-590E309E5E99}" type="datetime1">
              <a:t>1/30/2017</a:t>
            </a:fld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So is this just for the big guys?</a:t>
            </a:r>
            <a:endParaRPr lang="en-US" dirty="0"/>
          </a:p>
        </p:txBody>
      </p:sp>
      <p:sp>
        <p:nvSpPr>
          <p:cNvPr id="6" name="Diagonal liegende Ecken des Rechtecks abrunden 5"/>
          <p:cNvSpPr/>
          <p:nvPr/>
        </p:nvSpPr>
        <p:spPr bwMode="gray">
          <a:xfrm>
            <a:off x="-3149600" y="1"/>
            <a:ext cx="3067050" cy="1689652"/>
          </a:xfrm>
          <a:prstGeom prst="round2DiagRect">
            <a:avLst>
              <a:gd name="adj1" fmla="val 5144"/>
              <a:gd name="adj2" fmla="val 0"/>
            </a:avLst>
          </a:prstGeom>
          <a:solidFill>
            <a:schemeClr val="accent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0"/>
          <a:lstStyle/>
          <a:p>
            <a:r>
              <a:rPr lang="en-US" sz="1100" b="1" dirty="0" smtClean="0">
                <a:solidFill>
                  <a:schemeClr val="bg1"/>
                </a:solidFill>
                <a:latin typeface="Arial"/>
              </a:rPr>
              <a:t>INFOBOX – Read and delete</a:t>
            </a:r>
          </a:p>
          <a:p>
            <a:endParaRPr lang="en-US" sz="11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In the chapter divider, the chapter text is written centered in the text field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1"/>
                </a:solidFill>
                <a:latin typeface="Arial"/>
              </a:rPr>
              <a:t>Please keep chapter names as short as possible, less text and punchy titles are better!</a:t>
            </a:r>
          </a:p>
        </p:txBody>
      </p:sp>
    </p:spTree>
    <p:extLst>
      <p:ext uri="{BB962C8B-B14F-4D97-AF65-F5344CB8AC3E}">
        <p14:creationId xmlns:p14="http://schemas.microsoft.com/office/powerpoint/2010/main" val="9967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Presentation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56EEBE-A7AF-E645-9889-AAA1CC8034EC}" type="datetime1">
              <a:rPr lang="en-US" smtClean="0"/>
              <a:t>8/24/2017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Just need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Reasonable amount of data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Adequate hardware – or run in the cloud!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 smtClean="0"/>
              <a:t>Deep learning software – and people who know to code and run it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r>
              <a:rPr lang="en-US" dirty="0" smtClean="0"/>
              <a:t>Let’s zoom in on the software.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11431"/>
      </p:ext>
    </p:extLst>
  </p:cSld>
  <p:clrMapOvr>
    <a:masterClrMapping/>
  </p:clrMapOvr>
</p:sld>
</file>

<file path=ppt/theme/theme1.xml><?xml version="1.0" encoding="utf-8"?>
<a:theme xmlns:a="http://schemas.openxmlformats.org/drawingml/2006/main" name="TVD_PPT_Template_16zu9_DE">
  <a:themeElements>
    <a:clrScheme name="Trivadis">
      <a:dk1>
        <a:srgbClr val="636466"/>
      </a:dk1>
      <a:lt1>
        <a:srgbClr val="FFFFFF"/>
      </a:lt1>
      <a:dk2>
        <a:srgbClr val="9D9D9D"/>
      </a:dk2>
      <a:lt2>
        <a:srgbClr val="E4E4E4"/>
      </a:lt2>
      <a:accent1>
        <a:srgbClr val="C2C2C2"/>
      </a:accent1>
      <a:accent2>
        <a:srgbClr val="ED1C2E"/>
      </a:accent2>
      <a:accent3>
        <a:srgbClr val="FFCC29"/>
      </a:accent3>
      <a:accent4>
        <a:srgbClr val="A1BE24"/>
      </a:accent4>
      <a:accent5>
        <a:srgbClr val="3991BD"/>
      </a:accent5>
      <a:accent6>
        <a:srgbClr val="5B3292"/>
      </a:accent6>
      <a:hlink>
        <a:srgbClr val="3991BD"/>
      </a:hlink>
      <a:folHlink>
        <a:srgbClr val="A8A8A8"/>
      </a:folHlink>
    </a:clrScheme>
    <a:fontScheme name="Trivad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2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VD_PPT_Template_2015_16zu9_EN" id="{F393887C-EAB3-4964-9CF9-B05264B499B8}" vid="{503BEFE1-278E-4A27-A22C-0466040C408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a65b2c18-bff2-4ef1-b402-d17a1d2fd91d" ContentTypeId="0x0101003E03BD88464FD44EBFDF5226D4636C49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le xmlns="http://schemas.microsoft.com/sharepoint/v3">
      <UserInfo>
        <DisplayName/>
        <AccountId>15</AccountId>
        <AccountType/>
      </UserInfo>
    </Responsible>
    <SecurityLevel xmlns="http://schemas.microsoft.com/sharepoint/v3">internal</SecurityLevel>
    <ValidTo xmlns="http://schemas.microsoft.com/sharepoint/v3">2016-10-06T22:00:00+00:00</ValidTo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GeneralDocType" ma:contentTypeID="0x0101003E03BD88464FD44EBFDF5226D4636C4900ADF5CC318148054F84DBD03FFB78DAB7" ma:contentTypeVersion="4" ma:contentTypeDescription="" ma:contentTypeScope="" ma:versionID="221e1510c6bb20b233ca2f9ef4bcfb1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83944a83c500758f251866b29d742e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ValidTo" minOccurs="0"/>
                <xsd:element ref="ns1:Responsible"/>
                <xsd:element ref="ns1:SecurityLevel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ValidTo" ma:index="1" nillable="true" ma:displayName="Valid To" ma:description="" ma:format="DateOnly" ma:internalName="ValidTo" ma:readOnly="false">
      <xsd:simpleType>
        <xsd:restriction base="dms:DateTime"/>
      </xsd:simpleType>
    </xsd:element>
    <xsd:element name="Responsible" ma:index="2" ma:displayName="Responsible" ma:description="" ma:list="UserInfo" ma:internalName="Responsib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ecurityLevel" ma:index="3" ma:displayName="Security Level" ma:default="internal" ma:description="" ma:format="RadioButtons" ma:internalName="SecurityLevel">
      <xsd:simpleType>
        <xsd:restriction base="dms:Choice">
          <xsd:enumeration value="public"/>
          <xsd:enumeration value="internal"/>
          <xsd:enumeration value="confidential"/>
          <xsd:enumeration value="secre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7CD471-F64E-4411-BFA0-C30B2C654F2E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8C302F79-F57C-45EA-ADDB-80A544D70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B6694F-3729-4114-98C3-788E7B8B82D9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D23B953C-E155-4D8B-9ADD-1E2F9D623C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1107</Words>
  <Application>Microsoft Office PowerPoint</Application>
  <PresentationFormat>On-screen Show (16:9)</PresentationFormat>
  <Paragraphs>282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TVD_PPT_Template_16zu9_DE</vt:lpstr>
      <vt:lpstr>Deep Learning in Action</vt:lpstr>
      <vt:lpstr>PowerPoint Presentation</vt:lpstr>
      <vt:lpstr>What?</vt:lpstr>
      <vt:lpstr>Why features matter</vt:lpstr>
      <vt:lpstr>Example: Features for object classification</vt:lpstr>
      <vt:lpstr>hoW?</vt:lpstr>
      <vt:lpstr>Why?</vt:lpstr>
      <vt:lpstr>PowerPoint Presentation</vt:lpstr>
      <vt:lpstr>No.</vt:lpstr>
      <vt:lpstr>Deep Learning frameworks</vt:lpstr>
      <vt:lpstr>What if my whole environment is Java/JVM-based?</vt:lpstr>
      <vt:lpstr>PowerPoint Presentation</vt:lpstr>
      <vt:lpstr>DL4J in a nutshell</vt:lpstr>
      <vt:lpstr>So if the focus is on production …</vt:lpstr>
      <vt:lpstr>But first… let’s look at some normal code!</vt:lpstr>
      <vt:lpstr>PowerPoint Presentation</vt:lpstr>
      <vt:lpstr>Keras model import</vt:lpstr>
      <vt:lpstr>Keras model import demo: Crack? No crack?</vt:lpstr>
      <vt:lpstr>PowerPoint Presentation</vt:lpstr>
      <vt:lpstr>Model zoo</vt:lpstr>
      <vt:lpstr>VGG 16 demo: What’s this?</vt:lpstr>
      <vt:lpstr>PowerPoint Presentation</vt:lpstr>
      <vt:lpstr>Example: Anomaly detection</vt:lpstr>
      <vt:lpstr>PowerPoint Presentation</vt:lpstr>
      <vt:lpstr>PowerPoint Presentation</vt:lpstr>
    </vt:vector>
  </TitlesOfParts>
  <Company>Trivadis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Diana Eggenschwiler Kühne</dc:creator>
  <cp:lastModifiedBy>key</cp:lastModifiedBy>
  <cp:revision>32</cp:revision>
  <cp:lastPrinted>2011-06-06T08:45:27Z</cp:lastPrinted>
  <dcterms:created xsi:type="dcterms:W3CDTF">2016-02-01T08:03:54Z</dcterms:created>
  <dcterms:modified xsi:type="dcterms:W3CDTF">2017-08-24T19:14:06Z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0x0101003E03BD88464FD44EBFDF5226D4636C4900ADF5CC318148054F84DBD03FFB78DAB7</vt:lpwstr>
  </property>
</Properties>
</file>