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80" r:id="rId3"/>
    <p:sldId id="282" r:id="rId4"/>
    <p:sldId id="261" r:id="rId5"/>
    <p:sldId id="263" r:id="rId6"/>
    <p:sldId id="281" r:id="rId7"/>
  </p:sldIdLst>
  <p:sldSz cx="12192000" cy="6858000"/>
  <p:notesSz cx="6858000" cy="9144000"/>
  <p:embeddedFontLst>
    <p:embeddedFont>
      <p:font typeface="Abril Fatface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on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4E9"/>
    <a:srgbClr val="F46659"/>
    <a:srgbClr val="1CC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46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59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0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6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22455" y="2578510"/>
            <a:ext cx="6137640" cy="17009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TWITTER </a:t>
            </a:r>
            <a:r>
              <a:rPr lang="en" sz="5000" dirty="0"/>
              <a:t>SCRAPPER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592295" y="4656492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Hamed Ben Arous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Abdoulaye Wagne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Looqman Benhadayya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4" name="Google Shape;381;p22">
            <a:extLst>
              <a:ext uri="{FF2B5EF4-FFF2-40B4-BE49-F238E27FC236}">
                <a16:creationId xmlns:a16="http://schemas.microsoft.com/office/drawing/2014/main" id="{B6A3B426-0C64-41AD-A74B-0DB652907211}"/>
              </a:ext>
            </a:extLst>
          </p:cNvPr>
          <p:cNvSpPr txBox="1">
            <a:spLocks/>
          </p:cNvSpPr>
          <p:nvPr/>
        </p:nvSpPr>
        <p:spPr>
          <a:xfrm>
            <a:off x="1326789" y="1193009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fr-FR" sz="2000" dirty="0">
                <a:solidFill>
                  <a:schemeClr val="tx1"/>
                </a:solidFill>
              </a:rPr>
              <a:t>Présentation du Projet: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077487" y="998819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rgbClr val="1CC549"/>
                </a:solidFill>
              </a:rPr>
              <a:t>Contributions</a:t>
            </a:r>
            <a:r>
              <a:rPr lang="fr-FR" sz="5000" dirty="0"/>
              <a:t> au Projet: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68" y="1845313"/>
            <a:ext cx="947086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de visualisations interactives: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Plotly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–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matplotlib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–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networkx</a:t>
            </a:r>
            <a:endParaRPr kumimoji="0" lang="fr-FR" altLang="fr-F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Analyse des sentiments: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TextBlob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Filtrage et nettoyage des données: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Recherchee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les mots pertinents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Réseau de co-occurrence des hashtags: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networkx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Intégration avec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Streamlit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Ajout de la fonctionnalité de téléchargement du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DataFrame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en fichier CSV.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du diagramme de Gantt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du diagramme de déploiement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3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627101" y="576055"/>
            <a:ext cx="10783554" cy="600968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572675" y="576055"/>
            <a:ext cx="9890329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4000" dirty="0">
                <a:solidFill>
                  <a:srgbClr val="BA94E9"/>
                </a:solidFill>
              </a:rPr>
              <a:t>Visualisations</a:t>
            </a:r>
            <a:r>
              <a:rPr lang="fr-FR" sz="4000" dirty="0">
                <a:solidFill>
                  <a:srgbClr val="1CC549"/>
                </a:solidFill>
              </a:rPr>
              <a:t> </a:t>
            </a:r>
            <a:r>
              <a:rPr lang="fr-FR" sz="4000" dirty="0">
                <a:solidFill>
                  <a:schemeClr val="tx1"/>
                </a:solidFill>
              </a:rPr>
              <a:t>des Données Twitter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87" y="1272320"/>
            <a:ext cx="10174644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Top Tweets 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Tweets les plus likés , retweetés, vus.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Engagement et Longueur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Relation entre la longueur des tweets et leur engagement total</a:t>
            </a:r>
            <a:endParaRPr lang="fr-FR" altLang="fr-FR" sz="18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Distribution des Interactions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Répartition entre likes, retweets et réponses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Réseau de co-occurrence des hashtags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-Visualise les liens entre les hashtags fréquemment utilisés ensemble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-Aide à identifier les thèmes et tendances populaires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 b="1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Analyse des Sentiments :</a:t>
            </a:r>
            <a:b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</a:br>
            <a: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Distribution des sentiments (positif, neutre, négatif) dans les tweets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 b="1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Mots et Hashtags Populaires :</a:t>
            </a:r>
            <a:b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</a:br>
            <a: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Top 5 des mots les plus corrélés dans les tweets et des # les plus </a:t>
            </a:r>
            <a:r>
              <a:rPr lang="fr-FR" altLang="fr-FR" sz="1800" dirty="0" err="1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utilsés</a:t>
            </a:r>
            <a:endParaRPr lang="fr-FR" altLang="fr-FR" sz="18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Exemples des </a:t>
            </a:r>
            <a:r>
              <a:rPr lang="en" dirty="0">
                <a:solidFill>
                  <a:srgbClr val="F46659"/>
                </a:solidFill>
              </a:rPr>
              <a:t>graphiques</a:t>
            </a:r>
            <a:r>
              <a:rPr lang="en" dirty="0"/>
              <a:t>: 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79275" y="1510717"/>
            <a:ext cx="4154400" cy="5703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 dirty="0"/>
              <a:t>Distribution de Sentiments :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202059" y="1795914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 dirty="0"/>
              <a:t>Les tweets le plus likés: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FA64C4-76A3-4EEE-9388-266A2581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11" y="2466752"/>
            <a:ext cx="2838450" cy="2705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3E6872-342C-46C1-B8A5-BC93A7ECE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151" y="3336202"/>
            <a:ext cx="1176524" cy="855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A67877-F8BC-458A-98FA-14DCBF61D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30" y="2765483"/>
            <a:ext cx="4253519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Gantt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9136325" y="6094500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  utilisé: </a:t>
            </a:r>
            <a:r>
              <a:rPr lang="fr-FR" dirty="0" err="1"/>
              <a:t>Canva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7FEEC0-6AC1-4E14-A2DA-07A60675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45" y="1715785"/>
            <a:ext cx="8087509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Déploiement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5818596" y="1804394"/>
            <a:ext cx="5822023" cy="45700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fr-FR" sz="1500" dirty="0"/>
              <a:t>Architecture globale :</a:t>
            </a:r>
            <a:br>
              <a:rPr lang="fr-FR" sz="1500" dirty="0"/>
            </a:br>
            <a:r>
              <a:rPr lang="fr-FR" sz="1500" dirty="0"/>
              <a:t>Illustre la structure de déploiement de l'application d'analyse Twitter.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Composants principaux :</a:t>
            </a:r>
            <a:br>
              <a:rPr lang="fr-FR" sz="1500" dirty="0"/>
            </a:br>
            <a:r>
              <a:rPr lang="fr-FR" sz="1500" dirty="0"/>
              <a:t>Client, </a:t>
            </a:r>
            <a:r>
              <a:rPr lang="fr-FR" sz="1500" dirty="0" err="1"/>
              <a:t>Load</a:t>
            </a:r>
            <a:r>
              <a:rPr lang="fr-FR" sz="1500" dirty="0"/>
              <a:t> Balancer, Serveurs d'Application, Conteneurs Docker.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Services externes: </a:t>
            </a:r>
            <a:br>
              <a:rPr lang="fr-FR" sz="1500" dirty="0"/>
            </a:br>
            <a:r>
              <a:rPr lang="fr-FR" sz="1500" dirty="0"/>
              <a:t>API Twitter, </a:t>
            </a:r>
            <a:r>
              <a:rPr lang="fr-FR" sz="1500" dirty="0" err="1"/>
              <a:t>OpenAI</a:t>
            </a:r>
            <a:r>
              <a:rPr lang="fr-FR" sz="1500" dirty="0"/>
              <a:t> et </a:t>
            </a:r>
            <a:r>
              <a:rPr lang="fr-FR" sz="1500" dirty="0" err="1"/>
              <a:t>Groq</a:t>
            </a:r>
            <a:r>
              <a:rPr lang="fr-FR" sz="1500" dirty="0"/>
              <a:t> pour diverses fonctionnalités.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Flux de données: </a:t>
            </a:r>
            <a:br>
              <a:rPr lang="fr-FR" sz="1500" dirty="0"/>
            </a:br>
            <a:r>
              <a:rPr lang="fr-FR" sz="1500" dirty="0"/>
              <a:t>Montre la circulation des données entre les composants.</a:t>
            </a:r>
            <a:endParaRPr lang="en-US" sz="1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4E81D3-B12C-4EFC-A39F-5D6B8BC53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6" t="13773" r="14054" b="11770"/>
          <a:stretch/>
        </p:blipFill>
        <p:spPr>
          <a:xfrm>
            <a:off x="1688341" y="1550292"/>
            <a:ext cx="3955552" cy="44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4425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268</Words>
  <Application>Microsoft Office PowerPoint</Application>
  <PresentationFormat>Grand écran</PresentationFormat>
  <Paragraphs>32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Roboto Mono</vt:lpstr>
      <vt:lpstr>Roboto</vt:lpstr>
      <vt:lpstr>Roboto </vt:lpstr>
      <vt:lpstr>Arial</vt:lpstr>
      <vt:lpstr>Abril Fatface</vt:lpstr>
      <vt:lpstr>Calibri</vt:lpstr>
      <vt:lpstr>Aldrich</vt:lpstr>
      <vt:lpstr>SlidesMania</vt:lpstr>
      <vt:lpstr>TWITTER SCRAPPER</vt:lpstr>
      <vt:lpstr>Contributions au Projet:</vt:lpstr>
      <vt:lpstr>Visualisations des Données Twitter</vt:lpstr>
      <vt:lpstr>Exemples des graphiques: </vt:lpstr>
      <vt:lpstr>Diagramme de Gantt</vt:lpstr>
      <vt:lpstr>Diagramme de Déploiement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cp:lastModifiedBy>Hamed Ben Harous</cp:lastModifiedBy>
  <cp:revision>8</cp:revision>
  <dcterms:modified xsi:type="dcterms:W3CDTF">2024-06-25T19:22:32Z</dcterms:modified>
</cp:coreProperties>
</file>