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64" r:id="rId2"/>
    <p:sldId id="257" r:id="rId3"/>
    <p:sldId id="258" r:id="rId4"/>
    <p:sldId id="259" r:id="rId5"/>
    <p:sldId id="260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x\Documents\Servi&#231;os\H&#233;lice%20ACS\eVTOL\Comparacao_Ensaio_179_a_190_Re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x\Documents\Servi&#231;os\H&#233;lice%20ACS\eVTOL\Comparacao_Ensaio_179_a_190_Rev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x\Downloads\Comparacao_Ensaio_195_a_21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x\Downloads\Comparacao_Ensaio_195_a_218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x\Downloads\Comparacao_Ensaio_195_a_218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x\Downloads\Comparacao_Ensaio_195_a_218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x\Documents\Servi&#231;os\H&#233;lice%20ACS\eVTOL\ACS_2.5x1.36_eVTOL_CATTOgeom&amp;performance-data_Rev0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Tração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Tra_Cal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Planilha1!$A$2:$A$13</c:f>
              <c:numCache>
                <c:formatCode>General</c:formatCode>
                <c:ptCount val="12"/>
                <c:pt idx="0">
                  <c:v>500</c:v>
                </c:pt>
                <c:pt idx="1">
                  <c:v>600</c:v>
                </c:pt>
                <c:pt idx="2">
                  <c:v>700</c:v>
                </c:pt>
                <c:pt idx="3">
                  <c:v>800</c:v>
                </c:pt>
                <c:pt idx="4">
                  <c:v>900</c:v>
                </c:pt>
                <c:pt idx="5">
                  <c:v>1000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1400</c:v>
                </c:pt>
                <c:pt idx="10">
                  <c:v>1500</c:v>
                </c:pt>
                <c:pt idx="11">
                  <c:v>1600</c:v>
                </c:pt>
              </c:numCache>
            </c:numRef>
          </c:xVal>
          <c:yVal>
            <c:numRef>
              <c:f>Planilha1!$B$2:$B$13</c:f>
              <c:numCache>
                <c:formatCode>General</c:formatCode>
                <c:ptCount val="12"/>
                <c:pt idx="0">
                  <c:v>504</c:v>
                </c:pt>
                <c:pt idx="1">
                  <c:v>722</c:v>
                </c:pt>
                <c:pt idx="2">
                  <c:v>977</c:v>
                </c:pt>
                <c:pt idx="3">
                  <c:v>1270</c:v>
                </c:pt>
                <c:pt idx="4">
                  <c:v>1600</c:v>
                </c:pt>
                <c:pt idx="5">
                  <c:v>1965</c:v>
                </c:pt>
                <c:pt idx="6">
                  <c:v>2366</c:v>
                </c:pt>
                <c:pt idx="7">
                  <c:v>2805</c:v>
                </c:pt>
                <c:pt idx="8">
                  <c:v>3282</c:v>
                </c:pt>
                <c:pt idx="9">
                  <c:v>3797</c:v>
                </c:pt>
                <c:pt idx="10">
                  <c:v>4356</c:v>
                </c:pt>
                <c:pt idx="11">
                  <c:v>4956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23-4F52-86A8-E12A2B2656AC}"/>
            </c:ext>
          </c:extLst>
        </c:ser>
        <c:ser>
          <c:idx val="7"/>
          <c:order val="1"/>
          <c:tx>
            <c:strRef>
              <c:f>Planilha1!$F$1</c:f>
              <c:strCache>
                <c:ptCount val="1"/>
                <c:pt idx="0">
                  <c:v>Tra_179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Planilha1!$E$2:$E$12</c:f>
              <c:numCache>
                <c:formatCode>General</c:formatCode>
                <c:ptCount val="11"/>
                <c:pt idx="0">
                  <c:v>472</c:v>
                </c:pt>
                <c:pt idx="1">
                  <c:v>577</c:v>
                </c:pt>
                <c:pt idx="2">
                  <c:v>675</c:v>
                </c:pt>
                <c:pt idx="3">
                  <c:v>770</c:v>
                </c:pt>
                <c:pt idx="4">
                  <c:v>870</c:v>
                </c:pt>
                <c:pt idx="5">
                  <c:v>969</c:v>
                </c:pt>
                <c:pt idx="6">
                  <c:v>1077</c:v>
                </c:pt>
                <c:pt idx="7">
                  <c:v>1170</c:v>
                </c:pt>
                <c:pt idx="8">
                  <c:v>1274</c:v>
                </c:pt>
                <c:pt idx="9">
                  <c:v>1376</c:v>
                </c:pt>
                <c:pt idx="10">
                  <c:v>1472</c:v>
                </c:pt>
              </c:numCache>
            </c:numRef>
          </c:xVal>
          <c:yVal>
            <c:numRef>
              <c:f>Planilha1!$F$2:$F$12</c:f>
              <c:numCache>
                <c:formatCode>General</c:formatCode>
                <c:ptCount val="11"/>
                <c:pt idx="0">
                  <c:v>467</c:v>
                </c:pt>
                <c:pt idx="1">
                  <c:v>820</c:v>
                </c:pt>
                <c:pt idx="2">
                  <c:v>992</c:v>
                </c:pt>
                <c:pt idx="3">
                  <c:v>1368</c:v>
                </c:pt>
                <c:pt idx="4">
                  <c:v>1547</c:v>
                </c:pt>
                <c:pt idx="5">
                  <c:v>1881</c:v>
                </c:pt>
                <c:pt idx="6">
                  <c:v>2378</c:v>
                </c:pt>
                <c:pt idx="7">
                  <c:v>2827</c:v>
                </c:pt>
                <c:pt idx="8">
                  <c:v>3300</c:v>
                </c:pt>
                <c:pt idx="9">
                  <c:v>3813</c:v>
                </c:pt>
                <c:pt idx="10">
                  <c:v>4209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D23-4F52-86A8-E12A2B2656AC}"/>
            </c:ext>
          </c:extLst>
        </c:ser>
        <c:ser>
          <c:idx val="1"/>
          <c:order val="2"/>
          <c:tx>
            <c:strRef>
              <c:f>Planilha1!$J$1</c:f>
              <c:strCache>
                <c:ptCount val="1"/>
                <c:pt idx="0">
                  <c:v>Tra_180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Planilha1!$I$2:$I$3</c:f>
              <c:numCache>
                <c:formatCode>General</c:formatCode>
                <c:ptCount val="2"/>
                <c:pt idx="1">
                  <c:v>1133</c:v>
                </c:pt>
              </c:numCache>
            </c:numRef>
          </c:xVal>
          <c:yVal>
            <c:numRef>
              <c:f>Planilha1!$J$2:$J$3</c:f>
              <c:numCache>
                <c:formatCode>General</c:formatCode>
                <c:ptCount val="2"/>
                <c:pt idx="1">
                  <c:v>2181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D23-4F52-86A8-E12A2B2656AC}"/>
            </c:ext>
          </c:extLst>
        </c:ser>
        <c:ser>
          <c:idx val="8"/>
          <c:order val="3"/>
          <c:tx>
            <c:strRef>
              <c:f>Planilha1!$N$1</c:f>
              <c:strCache>
                <c:ptCount val="1"/>
                <c:pt idx="0">
                  <c:v>Tra_182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Planilha1!$M$2:$M$3</c:f>
              <c:numCache>
                <c:formatCode>General</c:formatCode>
                <c:ptCount val="2"/>
                <c:pt idx="0">
                  <c:v>1005</c:v>
                </c:pt>
                <c:pt idx="1">
                  <c:v>1164</c:v>
                </c:pt>
              </c:numCache>
            </c:numRef>
          </c:xVal>
          <c:yVal>
            <c:numRef>
              <c:f>Planilha1!$N$2:$N$3</c:f>
              <c:numCache>
                <c:formatCode>General</c:formatCode>
                <c:ptCount val="2"/>
                <c:pt idx="0">
                  <c:v>1753</c:v>
                </c:pt>
                <c:pt idx="1">
                  <c:v>2319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D23-4F52-86A8-E12A2B2656AC}"/>
            </c:ext>
          </c:extLst>
        </c:ser>
        <c:ser>
          <c:idx val="2"/>
          <c:order val="4"/>
          <c:tx>
            <c:strRef>
              <c:f>Planilha1!$R$1</c:f>
              <c:strCache>
                <c:ptCount val="1"/>
                <c:pt idx="0">
                  <c:v>Tra_184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Planilha1!$Q$2:$Q$3</c:f>
              <c:numCache>
                <c:formatCode>General</c:formatCode>
                <c:ptCount val="2"/>
                <c:pt idx="0">
                  <c:v>1171</c:v>
                </c:pt>
                <c:pt idx="1">
                  <c:v>1350</c:v>
                </c:pt>
              </c:numCache>
            </c:numRef>
          </c:xVal>
          <c:yVal>
            <c:numRef>
              <c:f>Planilha1!$R$2:$R$3</c:f>
              <c:numCache>
                <c:formatCode>General</c:formatCode>
                <c:ptCount val="2"/>
                <c:pt idx="0">
                  <c:v>2641</c:v>
                </c:pt>
                <c:pt idx="1">
                  <c:v>3492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D23-4F52-86A8-E12A2B2656AC}"/>
            </c:ext>
          </c:extLst>
        </c:ser>
        <c:ser>
          <c:idx val="9"/>
          <c:order val="5"/>
          <c:tx>
            <c:strRef>
              <c:f>Planilha1!$V$1</c:f>
              <c:strCache>
                <c:ptCount val="1"/>
                <c:pt idx="0">
                  <c:v>Tra_185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Planilha1!$U$2:$U$3</c:f>
              <c:numCache>
                <c:formatCode>General</c:formatCode>
                <c:ptCount val="2"/>
                <c:pt idx="0">
                  <c:v>1170</c:v>
                </c:pt>
                <c:pt idx="1">
                  <c:v>1350</c:v>
                </c:pt>
              </c:numCache>
            </c:numRef>
          </c:xVal>
          <c:yVal>
            <c:numRef>
              <c:f>Planilha1!$V$2:$V$3</c:f>
              <c:numCache>
                <c:formatCode>General</c:formatCode>
                <c:ptCount val="2"/>
                <c:pt idx="0">
                  <c:v>2742</c:v>
                </c:pt>
                <c:pt idx="1">
                  <c:v>3456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D23-4F52-86A8-E12A2B2656AC}"/>
            </c:ext>
          </c:extLst>
        </c:ser>
        <c:ser>
          <c:idx val="10"/>
          <c:order val="6"/>
          <c:tx>
            <c:strRef>
              <c:f>Planilha1!$Z$1</c:f>
              <c:strCache>
                <c:ptCount val="1"/>
                <c:pt idx="0">
                  <c:v>Tra_186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Ref>
              <c:f>Planilha1!$Y$2:$Y$12</c:f>
              <c:numCache>
                <c:formatCode>General</c:formatCode>
                <c:ptCount val="11"/>
                <c:pt idx="0">
                  <c:v>474</c:v>
                </c:pt>
                <c:pt idx="1">
                  <c:v>571</c:v>
                </c:pt>
                <c:pt idx="2">
                  <c:v>672</c:v>
                </c:pt>
                <c:pt idx="3">
                  <c:v>770</c:v>
                </c:pt>
                <c:pt idx="4">
                  <c:v>870</c:v>
                </c:pt>
                <c:pt idx="5">
                  <c:v>972</c:v>
                </c:pt>
                <c:pt idx="6">
                  <c:v>1077</c:v>
                </c:pt>
                <c:pt idx="7">
                  <c:v>1170</c:v>
                </c:pt>
                <c:pt idx="8">
                  <c:v>1280</c:v>
                </c:pt>
                <c:pt idx="9">
                  <c:v>1373</c:v>
                </c:pt>
                <c:pt idx="10">
                  <c:v>1475</c:v>
                </c:pt>
              </c:numCache>
            </c:numRef>
          </c:xVal>
          <c:yVal>
            <c:numRef>
              <c:f>Planilha1!$Z$2:$Z$12</c:f>
              <c:numCache>
                <c:formatCode>General</c:formatCode>
                <c:ptCount val="11"/>
                <c:pt idx="0">
                  <c:v>441</c:v>
                </c:pt>
                <c:pt idx="1">
                  <c:v>569</c:v>
                </c:pt>
                <c:pt idx="2">
                  <c:v>865</c:v>
                </c:pt>
                <c:pt idx="3">
                  <c:v>1007</c:v>
                </c:pt>
                <c:pt idx="4">
                  <c:v>1264</c:v>
                </c:pt>
                <c:pt idx="5">
                  <c:v>1755</c:v>
                </c:pt>
                <c:pt idx="6">
                  <c:v>1983</c:v>
                </c:pt>
                <c:pt idx="7">
                  <c:v>2525</c:v>
                </c:pt>
                <c:pt idx="8">
                  <c:v>3128</c:v>
                </c:pt>
                <c:pt idx="9">
                  <c:v>3151</c:v>
                </c:pt>
                <c:pt idx="10">
                  <c:v>3547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D23-4F52-86A8-E12A2B2656AC}"/>
            </c:ext>
          </c:extLst>
        </c:ser>
        <c:ser>
          <c:idx val="3"/>
          <c:order val="7"/>
          <c:tx>
            <c:strRef>
              <c:f>Planilha1!$AD$1</c:f>
              <c:strCache>
                <c:ptCount val="1"/>
                <c:pt idx="0">
                  <c:v>Tra_187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Planilha1!$AC$2:$AC$3</c:f>
              <c:numCache>
                <c:formatCode>General</c:formatCode>
                <c:ptCount val="2"/>
                <c:pt idx="0">
                  <c:v>896</c:v>
                </c:pt>
                <c:pt idx="1">
                  <c:v>1171</c:v>
                </c:pt>
              </c:numCache>
            </c:numRef>
          </c:xVal>
          <c:yVal>
            <c:numRef>
              <c:f>Planilha1!$AD$2:$AD$3</c:f>
              <c:numCache>
                <c:formatCode>General</c:formatCode>
                <c:ptCount val="2"/>
                <c:pt idx="0">
                  <c:v>1280</c:v>
                </c:pt>
                <c:pt idx="1">
                  <c:v>2912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D23-4F52-86A8-E12A2B2656AC}"/>
            </c:ext>
          </c:extLst>
        </c:ser>
        <c:ser>
          <c:idx val="4"/>
          <c:order val="8"/>
          <c:tx>
            <c:strRef>
              <c:f>Planilha1!$AH$1</c:f>
              <c:strCache>
                <c:ptCount val="1"/>
                <c:pt idx="0">
                  <c:v>Tra_188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Planilha1!$AG$2:$AG$3</c:f>
              <c:numCache>
                <c:formatCode>General</c:formatCode>
                <c:ptCount val="2"/>
                <c:pt idx="0">
                  <c:v>901</c:v>
                </c:pt>
                <c:pt idx="1">
                  <c:v>1167</c:v>
                </c:pt>
              </c:numCache>
            </c:numRef>
          </c:xVal>
          <c:yVal>
            <c:numRef>
              <c:f>Planilha1!$AH$2:$AH$3</c:f>
              <c:numCache>
                <c:formatCode>General</c:formatCode>
                <c:ptCount val="2"/>
                <c:pt idx="0">
                  <c:v>1460</c:v>
                </c:pt>
                <c:pt idx="1">
                  <c:v>2845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D23-4F52-86A8-E12A2B2656AC}"/>
            </c:ext>
          </c:extLst>
        </c:ser>
        <c:ser>
          <c:idx val="5"/>
          <c:order val="9"/>
          <c:tx>
            <c:strRef>
              <c:f>Planilha1!$AL$1</c:f>
              <c:strCache>
                <c:ptCount val="1"/>
                <c:pt idx="0">
                  <c:v>Tra_189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Planilha1!$AK$2</c:f>
              <c:numCache>
                <c:formatCode>General</c:formatCode>
                <c:ptCount val="1"/>
                <c:pt idx="0">
                  <c:v>1167</c:v>
                </c:pt>
              </c:numCache>
            </c:numRef>
          </c:xVal>
          <c:yVal>
            <c:numRef>
              <c:f>Planilha1!$AL$2</c:f>
              <c:numCache>
                <c:formatCode>General</c:formatCode>
                <c:ptCount val="1"/>
                <c:pt idx="0">
                  <c:v>2603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D23-4F52-86A8-E12A2B2656AC}"/>
            </c:ext>
          </c:extLst>
        </c:ser>
        <c:ser>
          <c:idx val="6"/>
          <c:order val="10"/>
          <c:tx>
            <c:strRef>
              <c:f>Planilha1!$AP$1</c:f>
              <c:strCache>
                <c:ptCount val="1"/>
                <c:pt idx="0">
                  <c:v>Tra_190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Planilha1!$AO$2:$AO$3</c:f>
              <c:numCache>
                <c:formatCode>General</c:formatCode>
                <c:ptCount val="2"/>
                <c:pt idx="0">
                  <c:v>1170</c:v>
                </c:pt>
                <c:pt idx="1">
                  <c:v>1206</c:v>
                </c:pt>
              </c:numCache>
            </c:numRef>
          </c:xVal>
          <c:yVal>
            <c:numRef>
              <c:f>Planilha1!$AP$2:$AP$3</c:f>
              <c:numCache>
                <c:formatCode>General</c:formatCode>
                <c:ptCount val="2"/>
                <c:pt idx="0">
                  <c:v>2526</c:v>
                </c:pt>
                <c:pt idx="1">
                  <c:v>2383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D23-4F52-86A8-E12A2B2656AC}"/>
            </c:ext>
          </c:extLst>
        </c:ser>
        <c:ser>
          <c:idx val="11"/>
          <c:order val="11"/>
          <c:tx>
            <c:strRef>
              <c:f>Planilha1!$E$44</c:f>
              <c:strCache>
                <c:ptCount val="1"/>
                <c:pt idx="0">
                  <c:v>Tra_BEMT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Planilha1!$D$45:$D$55</c:f>
              <c:numCache>
                <c:formatCode>General</c:formatCode>
                <c:ptCount val="11"/>
                <c:pt idx="0">
                  <c:v>500</c:v>
                </c:pt>
                <c:pt idx="1">
                  <c:v>600</c:v>
                </c:pt>
                <c:pt idx="2">
                  <c:v>700</c:v>
                </c:pt>
                <c:pt idx="3">
                  <c:v>800</c:v>
                </c:pt>
                <c:pt idx="4">
                  <c:v>900</c:v>
                </c:pt>
                <c:pt idx="5">
                  <c:v>1000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1400</c:v>
                </c:pt>
                <c:pt idx="10">
                  <c:v>1500</c:v>
                </c:pt>
              </c:numCache>
            </c:numRef>
          </c:xVal>
          <c:yVal>
            <c:numRef>
              <c:f>Planilha1!$E$45:$E$55</c:f>
              <c:numCache>
                <c:formatCode>General</c:formatCode>
                <c:ptCount val="11"/>
                <c:pt idx="0">
                  <c:v>484.8</c:v>
                </c:pt>
                <c:pt idx="1">
                  <c:v>707</c:v>
                </c:pt>
                <c:pt idx="2">
                  <c:v>970.9</c:v>
                </c:pt>
                <c:pt idx="3">
                  <c:v>1276.5</c:v>
                </c:pt>
                <c:pt idx="4">
                  <c:v>1623.8999999999999</c:v>
                </c:pt>
                <c:pt idx="5">
                  <c:v>2013.1999999999998</c:v>
                </c:pt>
                <c:pt idx="6">
                  <c:v>2444.1999999999998</c:v>
                </c:pt>
                <c:pt idx="7">
                  <c:v>2917.1</c:v>
                </c:pt>
                <c:pt idx="8">
                  <c:v>3431.5</c:v>
                </c:pt>
                <c:pt idx="9">
                  <c:v>3987.2999999999997</c:v>
                </c:pt>
                <c:pt idx="10">
                  <c:v>4584.7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D23-4F52-86A8-E12A2B2656AC}"/>
            </c:ext>
          </c:extLst>
        </c:ser>
        <c:ser>
          <c:idx val="12"/>
          <c:order val="12"/>
          <c:tx>
            <c:strRef>
              <c:f>Planilha1!$I$44</c:f>
              <c:strCache>
                <c:ptCount val="1"/>
                <c:pt idx="0">
                  <c:v>Tra_BEMT_CAL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Planilha1!$H$45:$H$55</c:f>
              <c:numCache>
                <c:formatCode>General</c:formatCode>
                <c:ptCount val="11"/>
                <c:pt idx="0">
                  <c:v>500</c:v>
                </c:pt>
                <c:pt idx="1">
                  <c:v>600</c:v>
                </c:pt>
                <c:pt idx="2">
                  <c:v>700</c:v>
                </c:pt>
                <c:pt idx="3">
                  <c:v>800</c:v>
                </c:pt>
                <c:pt idx="4">
                  <c:v>900</c:v>
                </c:pt>
                <c:pt idx="5">
                  <c:v>1000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1400</c:v>
                </c:pt>
                <c:pt idx="10">
                  <c:v>1500</c:v>
                </c:pt>
              </c:numCache>
            </c:numRef>
          </c:xVal>
          <c:yVal>
            <c:numRef>
              <c:f>Planilha1!$I$45:$I$55</c:f>
              <c:numCache>
                <c:formatCode>General</c:formatCode>
                <c:ptCount val="11"/>
                <c:pt idx="0">
                  <c:v>458.5</c:v>
                </c:pt>
                <c:pt idx="1">
                  <c:v>668.90000000000009</c:v>
                </c:pt>
                <c:pt idx="2">
                  <c:v>912.5</c:v>
                </c:pt>
                <c:pt idx="3">
                  <c:v>1198.5</c:v>
                </c:pt>
                <c:pt idx="4">
                  <c:v>1525.1</c:v>
                </c:pt>
                <c:pt idx="5">
                  <c:v>1891</c:v>
                </c:pt>
                <c:pt idx="6">
                  <c:v>2296.3000000000002</c:v>
                </c:pt>
                <c:pt idx="7">
                  <c:v>2741</c:v>
                </c:pt>
                <c:pt idx="8">
                  <c:v>3224.8</c:v>
                </c:pt>
                <c:pt idx="9">
                  <c:v>3747.6</c:v>
                </c:pt>
                <c:pt idx="10">
                  <c:v>4309.5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D23-4F52-86A8-E12A2B2656AC}"/>
            </c:ext>
          </c:extLst>
        </c:ser>
        <c:ser>
          <c:idx val="13"/>
          <c:order val="13"/>
          <c:tx>
            <c:strRef>
              <c:f>Planilha1!$N$44</c:f>
              <c:strCache>
                <c:ptCount val="1"/>
                <c:pt idx="0">
                  <c:v>Tra_JP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Planilha1!$M$45:$M$50</c:f>
              <c:numCache>
                <c:formatCode>General</c:formatCode>
                <c:ptCount val="6"/>
                <c:pt idx="0">
                  <c:v>500</c:v>
                </c:pt>
                <c:pt idx="1">
                  <c:v>700</c:v>
                </c:pt>
                <c:pt idx="2">
                  <c:v>900</c:v>
                </c:pt>
                <c:pt idx="3">
                  <c:v>1100</c:v>
                </c:pt>
                <c:pt idx="4">
                  <c:v>1300</c:v>
                </c:pt>
                <c:pt idx="5">
                  <c:v>1500</c:v>
                </c:pt>
              </c:numCache>
            </c:numRef>
          </c:xVal>
          <c:yVal>
            <c:numRef>
              <c:f>Planilha1!$N$45:$N$50</c:f>
              <c:numCache>
                <c:formatCode>General</c:formatCode>
                <c:ptCount val="6"/>
                <c:pt idx="0">
                  <c:v>396</c:v>
                </c:pt>
                <c:pt idx="1">
                  <c:v>778</c:v>
                </c:pt>
                <c:pt idx="2">
                  <c:v>1257</c:v>
                </c:pt>
                <c:pt idx="3">
                  <c:v>1920</c:v>
                </c:pt>
                <c:pt idx="4">
                  <c:v>2683</c:v>
                </c:pt>
                <c:pt idx="5">
                  <c:v>3572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D23-4F52-86A8-E12A2B2656AC}"/>
            </c:ext>
          </c:extLst>
        </c:ser>
        <c:ser>
          <c:idx val="14"/>
          <c:order val="14"/>
          <c:tx>
            <c:strRef>
              <c:f>Planilha1!$V$44</c:f>
              <c:strCache>
                <c:ptCount val="1"/>
                <c:pt idx="0">
                  <c:v>Tra_JB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Planilha1!$U$45:$U$50</c:f>
              <c:numCache>
                <c:formatCode>General</c:formatCode>
                <c:ptCount val="6"/>
                <c:pt idx="0">
                  <c:v>500</c:v>
                </c:pt>
                <c:pt idx="1">
                  <c:v>700</c:v>
                </c:pt>
                <c:pt idx="2">
                  <c:v>900</c:v>
                </c:pt>
                <c:pt idx="3">
                  <c:v>1100</c:v>
                </c:pt>
                <c:pt idx="4">
                  <c:v>1300</c:v>
                </c:pt>
                <c:pt idx="5">
                  <c:v>1500</c:v>
                </c:pt>
              </c:numCache>
            </c:numRef>
          </c:xVal>
          <c:yVal>
            <c:numRef>
              <c:f>Planilha1!$V$45:$V$50</c:f>
              <c:numCache>
                <c:formatCode>General</c:formatCode>
                <c:ptCount val="6"/>
                <c:pt idx="0">
                  <c:v>396</c:v>
                </c:pt>
                <c:pt idx="1">
                  <c:v>780</c:v>
                </c:pt>
                <c:pt idx="2">
                  <c:v>1250</c:v>
                </c:pt>
                <c:pt idx="3">
                  <c:v>1900</c:v>
                </c:pt>
                <c:pt idx="4">
                  <c:v>3110</c:v>
                </c:pt>
                <c:pt idx="5">
                  <c:v>3600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9D23-4F52-86A8-E12A2B265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287336"/>
        <c:axId val="826287664"/>
      </c:scatterChart>
      <c:valAx>
        <c:axId val="826287336"/>
        <c:scaling>
          <c:orientation val="minMax"/>
          <c:max val="1600"/>
          <c:min val="4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Rotação</a:t>
                </a:r>
                <a:r>
                  <a:rPr lang="pt-BR" baseline="0"/>
                  <a:t> (RPM)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287664"/>
        <c:crosses val="autoZero"/>
        <c:crossBetween val="midCat"/>
      </c:valAx>
      <c:valAx>
        <c:axId val="82628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Tração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287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5784817328067414E-2"/>
          <c:y val="0.80072952034671774"/>
          <c:w val="0.88509708010740706"/>
          <c:h val="0.19927047965328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Torque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Planilha1!$C$1</c:f>
              <c:strCache>
                <c:ptCount val="1"/>
                <c:pt idx="0">
                  <c:v>Tor_Cal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Planilha1!$A$2:$A$13</c:f>
              <c:numCache>
                <c:formatCode>General</c:formatCode>
                <c:ptCount val="12"/>
                <c:pt idx="0">
                  <c:v>500</c:v>
                </c:pt>
                <c:pt idx="1">
                  <c:v>600</c:v>
                </c:pt>
                <c:pt idx="2">
                  <c:v>700</c:v>
                </c:pt>
                <c:pt idx="3">
                  <c:v>800</c:v>
                </c:pt>
                <c:pt idx="4">
                  <c:v>900</c:v>
                </c:pt>
                <c:pt idx="5">
                  <c:v>1000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1400</c:v>
                </c:pt>
                <c:pt idx="10">
                  <c:v>1500</c:v>
                </c:pt>
                <c:pt idx="11">
                  <c:v>1600</c:v>
                </c:pt>
              </c:numCache>
            </c:numRef>
          </c:xVal>
          <c:yVal>
            <c:numRef>
              <c:f>Planilha1!$C$2:$C$13</c:f>
              <c:numCache>
                <c:formatCode>General</c:formatCode>
                <c:ptCount val="12"/>
                <c:pt idx="0">
                  <c:v>75</c:v>
                </c:pt>
                <c:pt idx="1">
                  <c:v>107</c:v>
                </c:pt>
                <c:pt idx="2">
                  <c:v>145</c:v>
                </c:pt>
                <c:pt idx="3">
                  <c:v>188</c:v>
                </c:pt>
                <c:pt idx="4">
                  <c:v>238</c:v>
                </c:pt>
                <c:pt idx="5">
                  <c:v>293</c:v>
                </c:pt>
                <c:pt idx="6">
                  <c:v>353</c:v>
                </c:pt>
                <c:pt idx="7">
                  <c:v>419</c:v>
                </c:pt>
                <c:pt idx="8">
                  <c:v>492</c:v>
                </c:pt>
                <c:pt idx="9">
                  <c:v>572</c:v>
                </c:pt>
                <c:pt idx="10">
                  <c:v>658</c:v>
                </c:pt>
                <c:pt idx="11">
                  <c:v>751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4C-475C-A7E8-1B780B7F57C8}"/>
            </c:ext>
          </c:extLst>
        </c:ser>
        <c:ser>
          <c:idx val="7"/>
          <c:order val="1"/>
          <c:tx>
            <c:strRef>
              <c:f>Planilha1!$H$1</c:f>
              <c:strCache>
                <c:ptCount val="1"/>
                <c:pt idx="0">
                  <c:v>Tor_179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Planilha1!$G$2:$G$12</c:f>
              <c:numCache>
                <c:formatCode>General</c:formatCode>
                <c:ptCount val="11"/>
                <c:pt idx="0">
                  <c:v>477</c:v>
                </c:pt>
                <c:pt idx="1">
                  <c:v>577</c:v>
                </c:pt>
                <c:pt idx="2">
                  <c:v>674</c:v>
                </c:pt>
                <c:pt idx="3">
                  <c:v>770</c:v>
                </c:pt>
                <c:pt idx="4">
                  <c:v>875</c:v>
                </c:pt>
                <c:pt idx="5">
                  <c:v>972</c:v>
                </c:pt>
                <c:pt idx="6">
                  <c:v>1075</c:v>
                </c:pt>
                <c:pt idx="7">
                  <c:v>1173</c:v>
                </c:pt>
                <c:pt idx="8">
                  <c:v>1274</c:v>
                </c:pt>
                <c:pt idx="9">
                  <c:v>1374</c:v>
                </c:pt>
                <c:pt idx="10">
                  <c:v>1474</c:v>
                </c:pt>
              </c:numCache>
            </c:numRef>
          </c:xVal>
          <c:yVal>
            <c:numRef>
              <c:f>Planilha1!$H$2:$H$12</c:f>
              <c:numCache>
                <c:formatCode>General</c:formatCode>
                <c:ptCount val="11"/>
                <c:pt idx="0">
                  <c:v>64</c:v>
                </c:pt>
                <c:pt idx="1">
                  <c:v>89</c:v>
                </c:pt>
                <c:pt idx="2">
                  <c:v>125</c:v>
                </c:pt>
                <c:pt idx="3">
                  <c:v>166</c:v>
                </c:pt>
                <c:pt idx="4">
                  <c:v>219</c:v>
                </c:pt>
                <c:pt idx="5">
                  <c:v>289</c:v>
                </c:pt>
                <c:pt idx="6">
                  <c:v>356</c:v>
                </c:pt>
                <c:pt idx="7">
                  <c:v>412</c:v>
                </c:pt>
                <c:pt idx="8">
                  <c:v>492</c:v>
                </c:pt>
                <c:pt idx="9">
                  <c:v>566</c:v>
                </c:pt>
                <c:pt idx="10">
                  <c:v>656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4C-475C-A7E8-1B780B7F57C8}"/>
            </c:ext>
          </c:extLst>
        </c:ser>
        <c:ser>
          <c:idx val="1"/>
          <c:order val="2"/>
          <c:tx>
            <c:strRef>
              <c:f>Planilha1!$L$1</c:f>
              <c:strCache>
                <c:ptCount val="1"/>
                <c:pt idx="0">
                  <c:v>Tor_180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Planilha1!$K$2:$K$3</c:f>
              <c:numCache>
                <c:formatCode>General</c:formatCode>
                <c:ptCount val="2"/>
                <c:pt idx="1">
                  <c:v>1133</c:v>
                </c:pt>
              </c:numCache>
            </c:numRef>
          </c:xVal>
          <c:yVal>
            <c:numRef>
              <c:f>Planilha1!$L$2:$L$3</c:f>
              <c:numCache>
                <c:formatCode>General</c:formatCode>
                <c:ptCount val="2"/>
                <c:pt idx="1">
                  <c:v>404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F4C-475C-A7E8-1B780B7F57C8}"/>
            </c:ext>
          </c:extLst>
        </c:ser>
        <c:ser>
          <c:idx val="8"/>
          <c:order val="3"/>
          <c:tx>
            <c:strRef>
              <c:f>Planilha1!$P$1</c:f>
              <c:strCache>
                <c:ptCount val="1"/>
                <c:pt idx="0">
                  <c:v>Tor_182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Planilha1!$O$2:$O$3</c:f>
              <c:numCache>
                <c:formatCode>General</c:formatCode>
                <c:ptCount val="2"/>
                <c:pt idx="0">
                  <c:v>1004</c:v>
                </c:pt>
                <c:pt idx="1">
                  <c:v>1165</c:v>
                </c:pt>
              </c:numCache>
            </c:numRef>
          </c:xVal>
          <c:yVal>
            <c:numRef>
              <c:f>Planilha1!$P$2:$P$3</c:f>
              <c:numCache>
                <c:formatCode>General</c:formatCode>
                <c:ptCount val="2"/>
                <c:pt idx="0">
                  <c:v>291</c:v>
                </c:pt>
                <c:pt idx="1">
                  <c:v>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F4C-475C-A7E8-1B780B7F57C8}"/>
            </c:ext>
          </c:extLst>
        </c:ser>
        <c:ser>
          <c:idx val="2"/>
          <c:order val="4"/>
          <c:tx>
            <c:strRef>
              <c:f>Planilha1!$T$1</c:f>
              <c:strCache>
                <c:ptCount val="1"/>
                <c:pt idx="0">
                  <c:v>Tor_184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Planilha1!$S$2:$S$3</c:f>
              <c:numCache>
                <c:formatCode>General</c:formatCode>
                <c:ptCount val="2"/>
                <c:pt idx="0">
                  <c:v>1169</c:v>
                </c:pt>
                <c:pt idx="1">
                  <c:v>1350</c:v>
                </c:pt>
              </c:numCache>
            </c:numRef>
          </c:xVal>
          <c:yVal>
            <c:numRef>
              <c:f>Planilha1!$T$2:$T$3</c:f>
              <c:numCache>
                <c:formatCode>General</c:formatCode>
                <c:ptCount val="2"/>
                <c:pt idx="0">
                  <c:v>413</c:v>
                </c:pt>
                <c:pt idx="1">
                  <c:v>533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F4C-475C-A7E8-1B780B7F57C8}"/>
            </c:ext>
          </c:extLst>
        </c:ser>
        <c:ser>
          <c:idx val="9"/>
          <c:order val="5"/>
          <c:tx>
            <c:strRef>
              <c:f>Planilha1!$X$1</c:f>
              <c:strCache>
                <c:ptCount val="1"/>
                <c:pt idx="0">
                  <c:v>Tor_185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Planilha1!$W$2:$W$3</c:f>
              <c:numCache>
                <c:formatCode>General</c:formatCode>
                <c:ptCount val="2"/>
                <c:pt idx="0">
                  <c:v>1170</c:v>
                </c:pt>
                <c:pt idx="1">
                  <c:v>1350</c:v>
                </c:pt>
              </c:numCache>
            </c:numRef>
          </c:xVal>
          <c:yVal>
            <c:numRef>
              <c:f>Planilha1!$X$2:$X$3</c:f>
              <c:numCache>
                <c:formatCode>General</c:formatCode>
                <c:ptCount val="2"/>
                <c:pt idx="0">
                  <c:v>377</c:v>
                </c:pt>
                <c:pt idx="1">
                  <c:v>536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F4C-475C-A7E8-1B780B7F57C8}"/>
            </c:ext>
          </c:extLst>
        </c:ser>
        <c:ser>
          <c:idx val="10"/>
          <c:order val="6"/>
          <c:tx>
            <c:strRef>
              <c:f>Planilha1!$AB$1</c:f>
              <c:strCache>
                <c:ptCount val="1"/>
                <c:pt idx="0">
                  <c:v>Tor_186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Planilha1!$AA$2:$AA$12</c:f>
              <c:numCache>
                <c:formatCode>General</c:formatCode>
                <c:ptCount val="11"/>
                <c:pt idx="0">
                  <c:v>474</c:v>
                </c:pt>
                <c:pt idx="1">
                  <c:v>577</c:v>
                </c:pt>
                <c:pt idx="2">
                  <c:v>672</c:v>
                </c:pt>
                <c:pt idx="3">
                  <c:v>771</c:v>
                </c:pt>
                <c:pt idx="4">
                  <c:v>871</c:v>
                </c:pt>
                <c:pt idx="5">
                  <c:v>972</c:v>
                </c:pt>
                <c:pt idx="6">
                  <c:v>1073</c:v>
                </c:pt>
                <c:pt idx="7">
                  <c:v>1177</c:v>
                </c:pt>
                <c:pt idx="8">
                  <c:v>1280</c:v>
                </c:pt>
                <c:pt idx="9">
                  <c:v>1377</c:v>
                </c:pt>
                <c:pt idx="10">
                  <c:v>1473</c:v>
                </c:pt>
              </c:numCache>
            </c:numRef>
          </c:xVal>
          <c:yVal>
            <c:numRef>
              <c:f>Planilha1!$AB$2:$AB$12</c:f>
              <c:numCache>
                <c:formatCode>General</c:formatCode>
                <c:ptCount val="11"/>
                <c:pt idx="0">
                  <c:v>71</c:v>
                </c:pt>
                <c:pt idx="1">
                  <c:v>88</c:v>
                </c:pt>
                <c:pt idx="2">
                  <c:v>124</c:v>
                </c:pt>
                <c:pt idx="3">
                  <c:v>158</c:v>
                </c:pt>
                <c:pt idx="4">
                  <c:v>206</c:v>
                </c:pt>
                <c:pt idx="5">
                  <c:v>267</c:v>
                </c:pt>
                <c:pt idx="6">
                  <c:v>328</c:v>
                </c:pt>
                <c:pt idx="7">
                  <c:v>393</c:v>
                </c:pt>
                <c:pt idx="8">
                  <c:v>465</c:v>
                </c:pt>
                <c:pt idx="9">
                  <c:v>549</c:v>
                </c:pt>
                <c:pt idx="10">
                  <c:v>654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F4C-475C-A7E8-1B780B7F57C8}"/>
            </c:ext>
          </c:extLst>
        </c:ser>
        <c:ser>
          <c:idx val="3"/>
          <c:order val="7"/>
          <c:tx>
            <c:strRef>
              <c:f>Planilha1!$AF$1</c:f>
              <c:strCache>
                <c:ptCount val="1"/>
                <c:pt idx="0">
                  <c:v>Tor_187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Planilha1!$AE$2:$AE$3</c:f>
              <c:numCache>
                <c:formatCode>General</c:formatCode>
                <c:ptCount val="2"/>
                <c:pt idx="0">
                  <c:v>898</c:v>
                </c:pt>
                <c:pt idx="1">
                  <c:v>1170</c:v>
                </c:pt>
              </c:numCache>
            </c:numRef>
          </c:xVal>
          <c:yVal>
            <c:numRef>
              <c:f>Planilha1!$AF$2:$AF$3</c:f>
              <c:numCache>
                <c:formatCode>General</c:formatCode>
                <c:ptCount val="2"/>
                <c:pt idx="0">
                  <c:v>216</c:v>
                </c:pt>
                <c:pt idx="1">
                  <c:v>393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F4C-475C-A7E8-1B780B7F57C8}"/>
            </c:ext>
          </c:extLst>
        </c:ser>
        <c:ser>
          <c:idx val="4"/>
          <c:order val="8"/>
          <c:tx>
            <c:strRef>
              <c:f>Planilha1!$AJ$1</c:f>
              <c:strCache>
                <c:ptCount val="1"/>
                <c:pt idx="0">
                  <c:v>Tor_188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Planilha1!$AI$2:$AI$3</c:f>
              <c:numCache>
                <c:formatCode>General</c:formatCode>
                <c:ptCount val="2"/>
                <c:pt idx="0">
                  <c:v>901</c:v>
                </c:pt>
                <c:pt idx="1">
                  <c:v>1167</c:v>
                </c:pt>
              </c:numCache>
            </c:numRef>
          </c:xVal>
          <c:yVal>
            <c:numRef>
              <c:f>Planilha1!$AJ$2:$AJ$3</c:f>
              <c:numCache>
                <c:formatCode>General</c:formatCode>
                <c:ptCount val="2"/>
                <c:pt idx="0">
                  <c:v>220</c:v>
                </c:pt>
                <c:pt idx="1">
                  <c:v>388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F4C-475C-A7E8-1B780B7F57C8}"/>
            </c:ext>
          </c:extLst>
        </c:ser>
        <c:ser>
          <c:idx val="5"/>
          <c:order val="9"/>
          <c:tx>
            <c:strRef>
              <c:f>Planilha1!$AN$1</c:f>
              <c:strCache>
                <c:ptCount val="1"/>
                <c:pt idx="0">
                  <c:v>Tor_189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Planilha1!$AM$2</c:f>
              <c:numCache>
                <c:formatCode>General</c:formatCode>
                <c:ptCount val="1"/>
                <c:pt idx="0">
                  <c:v>1167</c:v>
                </c:pt>
              </c:numCache>
            </c:numRef>
          </c:xVal>
          <c:yVal>
            <c:numRef>
              <c:f>Planilha1!$AN$2</c:f>
              <c:numCache>
                <c:formatCode>General</c:formatCode>
                <c:ptCount val="1"/>
                <c:pt idx="0">
                  <c:v>392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F4C-475C-A7E8-1B780B7F57C8}"/>
            </c:ext>
          </c:extLst>
        </c:ser>
        <c:ser>
          <c:idx val="6"/>
          <c:order val="10"/>
          <c:tx>
            <c:strRef>
              <c:f>Planilha1!$AR$1</c:f>
              <c:strCache>
                <c:ptCount val="1"/>
                <c:pt idx="0">
                  <c:v>Tor_190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Planilha1!$AQ$2:$AQ$3</c:f>
              <c:numCache>
                <c:formatCode>General</c:formatCode>
                <c:ptCount val="2"/>
                <c:pt idx="0">
                  <c:v>1170</c:v>
                </c:pt>
                <c:pt idx="1">
                  <c:v>1206</c:v>
                </c:pt>
              </c:numCache>
            </c:numRef>
          </c:xVal>
          <c:yVal>
            <c:numRef>
              <c:f>Planilha1!$AR$2:$AR$3</c:f>
              <c:numCache>
                <c:formatCode>General</c:formatCode>
                <c:ptCount val="2"/>
                <c:pt idx="0">
                  <c:v>390</c:v>
                </c:pt>
                <c:pt idx="1">
                  <c:v>403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F4C-475C-A7E8-1B780B7F57C8}"/>
            </c:ext>
          </c:extLst>
        </c:ser>
        <c:ser>
          <c:idx val="11"/>
          <c:order val="11"/>
          <c:tx>
            <c:strRef>
              <c:f>Planilha1!$F$44</c:f>
              <c:strCache>
                <c:ptCount val="1"/>
                <c:pt idx="0">
                  <c:v>Tor_BEMT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Planilha1!$D$45:$D$55</c:f>
              <c:numCache>
                <c:formatCode>General</c:formatCode>
                <c:ptCount val="11"/>
                <c:pt idx="0">
                  <c:v>500</c:v>
                </c:pt>
                <c:pt idx="1">
                  <c:v>600</c:v>
                </c:pt>
                <c:pt idx="2">
                  <c:v>700</c:v>
                </c:pt>
                <c:pt idx="3">
                  <c:v>800</c:v>
                </c:pt>
                <c:pt idx="4">
                  <c:v>900</c:v>
                </c:pt>
                <c:pt idx="5">
                  <c:v>1000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1400</c:v>
                </c:pt>
                <c:pt idx="10">
                  <c:v>1500</c:v>
                </c:pt>
              </c:numCache>
            </c:numRef>
          </c:xVal>
          <c:yVal>
            <c:numRef>
              <c:f>Planilha1!$F$45:$F$55</c:f>
              <c:numCache>
                <c:formatCode>General</c:formatCode>
                <c:ptCount val="11"/>
                <c:pt idx="0">
                  <c:v>56.9</c:v>
                </c:pt>
                <c:pt idx="1">
                  <c:v>81.3</c:v>
                </c:pt>
                <c:pt idx="2">
                  <c:v>110.10000000000001</c:v>
                </c:pt>
                <c:pt idx="3">
                  <c:v>143.1</c:v>
                </c:pt>
                <c:pt idx="4">
                  <c:v>180.5</c:v>
                </c:pt>
                <c:pt idx="5">
                  <c:v>222.1</c:v>
                </c:pt>
                <c:pt idx="6">
                  <c:v>268</c:v>
                </c:pt>
                <c:pt idx="7">
                  <c:v>318.2</c:v>
                </c:pt>
                <c:pt idx="8">
                  <c:v>372.8</c:v>
                </c:pt>
                <c:pt idx="9">
                  <c:v>431.8</c:v>
                </c:pt>
                <c:pt idx="10">
                  <c:v>495.3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F4C-475C-A7E8-1B780B7F57C8}"/>
            </c:ext>
          </c:extLst>
        </c:ser>
        <c:ser>
          <c:idx val="12"/>
          <c:order val="12"/>
          <c:tx>
            <c:strRef>
              <c:f>Planilha1!$J$44</c:f>
              <c:strCache>
                <c:ptCount val="1"/>
                <c:pt idx="0">
                  <c:v>Tor_BEMT_CAL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Planilha1!$H$45:$H$55</c:f>
              <c:numCache>
                <c:formatCode>General</c:formatCode>
                <c:ptCount val="11"/>
                <c:pt idx="0">
                  <c:v>500</c:v>
                </c:pt>
                <c:pt idx="1">
                  <c:v>600</c:v>
                </c:pt>
                <c:pt idx="2">
                  <c:v>700</c:v>
                </c:pt>
                <c:pt idx="3">
                  <c:v>800</c:v>
                </c:pt>
                <c:pt idx="4">
                  <c:v>900</c:v>
                </c:pt>
                <c:pt idx="5">
                  <c:v>1000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1400</c:v>
                </c:pt>
                <c:pt idx="10">
                  <c:v>1500</c:v>
                </c:pt>
              </c:numCache>
            </c:numRef>
          </c:xVal>
          <c:yVal>
            <c:numRef>
              <c:f>Planilha1!$J$45:$J$55</c:f>
              <c:numCache>
                <c:formatCode>General</c:formatCode>
                <c:ptCount val="11"/>
                <c:pt idx="0">
                  <c:v>73.400000000000006</c:v>
                </c:pt>
                <c:pt idx="1">
                  <c:v>105.2</c:v>
                </c:pt>
                <c:pt idx="2">
                  <c:v>141.19999999999999</c:v>
                </c:pt>
                <c:pt idx="3">
                  <c:v>183.4</c:v>
                </c:pt>
                <c:pt idx="4">
                  <c:v>231.6</c:v>
                </c:pt>
                <c:pt idx="5">
                  <c:v>285.3</c:v>
                </c:pt>
                <c:pt idx="6">
                  <c:v>344.5</c:v>
                </c:pt>
                <c:pt idx="7">
                  <c:v>409.3</c:v>
                </c:pt>
                <c:pt idx="8">
                  <c:v>479.8</c:v>
                </c:pt>
                <c:pt idx="9">
                  <c:v>556.1</c:v>
                </c:pt>
                <c:pt idx="10">
                  <c:v>637.9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CF4C-475C-A7E8-1B780B7F57C8}"/>
            </c:ext>
          </c:extLst>
        </c:ser>
        <c:ser>
          <c:idx val="13"/>
          <c:order val="13"/>
          <c:tx>
            <c:strRef>
              <c:f>Planilha1!$O$44</c:f>
              <c:strCache>
                <c:ptCount val="1"/>
                <c:pt idx="0">
                  <c:v>Tor_JP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Planilha1!$M$45:$M$50</c:f>
              <c:numCache>
                <c:formatCode>General</c:formatCode>
                <c:ptCount val="6"/>
                <c:pt idx="0">
                  <c:v>500</c:v>
                </c:pt>
                <c:pt idx="1">
                  <c:v>700</c:v>
                </c:pt>
                <c:pt idx="2">
                  <c:v>900</c:v>
                </c:pt>
                <c:pt idx="3">
                  <c:v>1100</c:v>
                </c:pt>
                <c:pt idx="4">
                  <c:v>1300</c:v>
                </c:pt>
                <c:pt idx="5">
                  <c:v>1500</c:v>
                </c:pt>
              </c:numCache>
            </c:numRef>
          </c:xVal>
          <c:yVal>
            <c:numRef>
              <c:f>Planilha1!$O$45:$O$50</c:f>
              <c:numCache>
                <c:formatCode>General</c:formatCode>
                <c:ptCount val="6"/>
                <c:pt idx="0">
                  <c:v>72</c:v>
                </c:pt>
                <c:pt idx="1">
                  <c:v>141</c:v>
                </c:pt>
                <c:pt idx="2">
                  <c:v>233</c:v>
                </c:pt>
                <c:pt idx="3">
                  <c:v>348</c:v>
                </c:pt>
                <c:pt idx="4">
                  <c:v>486</c:v>
                </c:pt>
                <c:pt idx="5">
                  <c:v>648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F4C-475C-A7E8-1B780B7F57C8}"/>
            </c:ext>
          </c:extLst>
        </c:ser>
        <c:ser>
          <c:idx val="14"/>
          <c:order val="14"/>
          <c:tx>
            <c:strRef>
              <c:f>Planilha1!$W$44</c:f>
              <c:strCache>
                <c:ptCount val="1"/>
                <c:pt idx="0">
                  <c:v>Tor_JB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Planilha1!$U$45:$U$50</c:f>
              <c:numCache>
                <c:formatCode>General</c:formatCode>
                <c:ptCount val="6"/>
                <c:pt idx="0">
                  <c:v>500</c:v>
                </c:pt>
                <c:pt idx="1">
                  <c:v>700</c:v>
                </c:pt>
                <c:pt idx="2">
                  <c:v>900</c:v>
                </c:pt>
                <c:pt idx="3">
                  <c:v>1100</c:v>
                </c:pt>
                <c:pt idx="4">
                  <c:v>1300</c:v>
                </c:pt>
                <c:pt idx="5">
                  <c:v>1500</c:v>
                </c:pt>
              </c:numCache>
            </c:numRef>
          </c:xVal>
          <c:yVal>
            <c:numRef>
              <c:f>Planilha1!$W$45:$W$50</c:f>
              <c:numCache>
                <c:formatCode>General</c:formatCode>
                <c:ptCount val="6"/>
                <c:pt idx="0">
                  <c:v>68.754935415698782</c:v>
                </c:pt>
                <c:pt idx="1">
                  <c:v>133.69015219719211</c:v>
                </c:pt>
                <c:pt idx="2">
                  <c:v>222.81692032865348</c:v>
                </c:pt>
                <c:pt idx="3">
                  <c:v>329.88479113592854</c:v>
                </c:pt>
                <c:pt idx="4">
                  <c:v>571.12139194130134</c:v>
                </c:pt>
                <c:pt idx="5">
                  <c:v>609.88174192814301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CF4C-475C-A7E8-1B780B7F57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287336"/>
        <c:axId val="826287664"/>
      </c:scatterChart>
      <c:valAx>
        <c:axId val="826287336"/>
        <c:scaling>
          <c:orientation val="minMax"/>
          <c:max val="1600"/>
          <c:min val="4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Rotação</a:t>
                </a:r>
                <a:r>
                  <a:rPr lang="pt-BR" baseline="0"/>
                  <a:t> (RPM)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287664"/>
        <c:crosses val="autoZero"/>
        <c:crossBetween val="midCat"/>
      </c:valAx>
      <c:valAx>
        <c:axId val="826287664"/>
        <c:scaling>
          <c:orientation val="minMax"/>
          <c:max val="9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Torque (Nm)</a:t>
                </a:r>
              </a:p>
              <a:p>
                <a:pPr>
                  <a:defRPr/>
                </a:pP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287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Tração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2892315500566495"/>
          <c:y val="0.12945514527608806"/>
          <c:w val="0.82863972492035687"/>
          <c:h val="0.56635138559325993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Tra_Teo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Planilha1!$A$2:$A$13</c:f>
              <c:numCache>
                <c:formatCode>General</c:formatCode>
                <c:ptCount val="12"/>
                <c:pt idx="0">
                  <c:v>500</c:v>
                </c:pt>
                <c:pt idx="1">
                  <c:v>600</c:v>
                </c:pt>
                <c:pt idx="2">
                  <c:v>700</c:v>
                </c:pt>
                <c:pt idx="3">
                  <c:v>800</c:v>
                </c:pt>
                <c:pt idx="4">
                  <c:v>900</c:v>
                </c:pt>
                <c:pt idx="5">
                  <c:v>1000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1400</c:v>
                </c:pt>
                <c:pt idx="10">
                  <c:v>1500</c:v>
                </c:pt>
              </c:numCache>
            </c:numRef>
          </c:xVal>
          <c:yVal>
            <c:numRef>
              <c:f>Planilha1!$B$2:$B$13</c:f>
              <c:numCache>
                <c:formatCode>0.0</c:formatCode>
                <c:ptCount val="12"/>
                <c:pt idx="0">
                  <c:v>557.19357638888903</c:v>
                </c:pt>
                <c:pt idx="1">
                  <c:v>813.30796874999999</c:v>
                </c:pt>
                <c:pt idx="2">
                  <c:v>1117.1366232638886</c:v>
                </c:pt>
                <c:pt idx="3">
                  <c:v>1469.2391666666667</c:v>
                </c:pt>
                <c:pt idx="4">
                  <c:v>1869.3601171875002</c:v>
                </c:pt>
                <c:pt idx="5">
                  <c:v>2317.584635416667</c:v>
                </c:pt>
                <c:pt idx="6">
                  <c:v>2814.5818402777777</c:v>
                </c:pt>
                <c:pt idx="7">
                  <c:v>3360.0962499999996</c:v>
                </c:pt>
                <c:pt idx="8">
                  <c:v>3951.6703732638898</c:v>
                </c:pt>
                <c:pt idx="9">
                  <c:v>4592.5403124999993</c:v>
                </c:pt>
                <c:pt idx="10">
                  <c:v>5282.9980468749991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87-445E-8421-327B64B88D1D}"/>
            </c:ext>
          </c:extLst>
        </c:ser>
        <c:ser>
          <c:idx val="7"/>
          <c:order val="1"/>
          <c:tx>
            <c:strRef>
              <c:f>Planilha1!$F$1</c:f>
              <c:strCache>
                <c:ptCount val="1"/>
                <c:pt idx="0">
                  <c:v>Tra_195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Planilha1!$E$2:$E$12</c:f>
              <c:numCache>
                <c:formatCode>General</c:formatCode>
                <c:ptCount val="11"/>
                <c:pt idx="0">
                  <c:v>454</c:v>
                </c:pt>
                <c:pt idx="1">
                  <c:v>547</c:v>
                </c:pt>
                <c:pt idx="2">
                  <c:v>646</c:v>
                </c:pt>
                <c:pt idx="3">
                  <c:v>742</c:v>
                </c:pt>
                <c:pt idx="4">
                  <c:v>838</c:v>
                </c:pt>
                <c:pt idx="5">
                  <c:v>916</c:v>
                </c:pt>
                <c:pt idx="6">
                  <c:v>1038</c:v>
                </c:pt>
                <c:pt idx="7">
                  <c:v>1128</c:v>
                </c:pt>
                <c:pt idx="8">
                  <c:v>1230</c:v>
                </c:pt>
                <c:pt idx="9">
                  <c:v>1328</c:v>
                </c:pt>
                <c:pt idx="10">
                  <c:v>1429</c:v>
                </c:pt>
              </c:numCache>
            </c:numRef>
          </c:xVal>
          <c:yVal>
            <c:numRef>
              <c:f>Planilha1!$F$2:$F$12</c:f>
              <c:numCache>
                <c:formatCode>General</c:formatCode>
                <c:ptCount val="11"/>
                <c:pt idx="0">
                  <c:v>374</c:v>
                </c:pt>
                <c:pt idx="1">
                  <c:v>530</c:v>
                </c:pt>
                <c:pt idx="2">
                  <c:v>768</c:v>
                </c:pt>
                <c:pt idx="3">
                  <c:v>1014</c:v>
                </c:pt>
                <c:pt idx="4">
                  <c:v>1226</c:v>
                </c:pt>
                <c:pt idx="5">
                  <c:v>1422</c:v>
                </c:pt>
                <c:pt idx="6">
                  <c:v>1976</c:v>
                </c:pt>
                <c:pt idx="7">
                  <c:v>2574</c:v>
                </c:pt>
                <c:pt idx="8">
                  <c:v>2764</c:v>
                </c:pt>
                <c:pt idx="9">
                  <c:v>3474</c:v>
                </c:pt>
                <c:pt idx="10">
                  <c:v>4090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87-445E-8421-327B64B88D1D}"/>
            </c:ext>
          </c:extLst>
        </c:ser>
        <c:ser>
          <c:idx val="1"/>
          <c:order val="2"/>
          <c:tx>
            <c:strRef>
              <c:f>Planilha1!$J$1</c:f>
              <c:strCache>
                <c:ptCount val="1"/>
                <c:pt idx="0">
                  <c:v>Tra_196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Planilha1!$I$2:$I$3</c:f>
              <c:numCache>
                <c:formatCode>General</c:formatCode>
                <c:ptCount val="2"/>
                <c:pt idx="0">
                  <c:v>0</c:v>
                </c:pt>
                <c:pt idx="1">
                  <c:v>1155</c:v>
                </c:pt>
              </c:numCache>
            </c:numRef>
          </c:xVal>
          <c:yVal>
            <c:numRef>
              <c:f>Planilha1!$J$2:$J$3</c:f>
              <c:numCache>
                <c:formatCode>General</c:formatCode>
                <c:ptCount val="2"/>
                <c:pt idx="0">
                  <c:v>0</c:v>
                </c:pt>
                <c:pt idx="1">
                  <c:v>2591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787-445E-8421-327B64B88D1D}"/>
            </c:ext>
          </c:extLst>
        </c:ser>
        <c:ser>
          <c:idx val="8"/>
          <c:order val="3"/>
          <c:tx>
            <c:strRef>
              <c:f>Planilha1!$N$1</c:f>
              <c:strCache>
                <c:ptCount val="1"/>
                <c:pt idx="0">
                  <c:v>Tra_197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Planilha1!$M$2:$M$3</c:f>
              <c:numCache>
                <c:formatCode>General</c:formatCode>
                <c:ptCount val="2"/>
                <c:pt idx="0">
                  <c:v>1170</c:v>
                </c:pt>
                <c:pt idx="1">
                  <c:v>990</c:v>
                </c:pt>
              </c:numCache>
            </c:numRef>
          </c:xVal>
          <c:yVal>
            <c:numRef>
              <c:f>Planilha1!$N$2:$N$3</c:f>
              <c:numCache>
                <c:formatCode>General</c:formatCode>
                <c:ptCount val="2"/>
                <c:pt idx="0">
                  <c:v>2312</c:v>
                </c:pt>
                <c:pt idx="1">
                  <c:v>1661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787-445E-8421-327B64B88D1D}"/>
            </c:ext>
          </c:extLst>
        </c:ser>
        <c:ser>
          <c:idx val="2"/>
          <c:order val="4"/>
          <c:tx>
            <c:strRef>
              <c:f>Planilha1!$R$1</c:f>
              <c:strCache>
                <c:ptCount val="1"/>
                <c:pt idx="0">
                  <c:v>Tra_198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Planilha1!$Q$2:$Q$3</c:f>
              <c:numCache>
                <c:formatCode>General</c:formatCode>
                <c:ptCount val="2"/>
                <c:pt idx="0">
                  <c:v>1170</c:v>
                </c:pt>
                <c:pt idx="1">
                  <c:v>1200</c:v>
                </c:pt>
              </c:numCache>
            </c:numRef>
          </c:xVal>
          <c:yVal>
            <c:numRef>
              <c:f>Planilha1!$R$2:$R$3</c:f>
              <c:numCache>
                <c:formatCode>General</c:formatCode>
                <c:ptCount val="2"/>
                <c:pt idx="0">
                  <c:v>2213</c:v>
                </c:pt>
                <c:pt idx="1">
                  <c:v>2540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787-445E-8421-327B64B88D1D}"/>
            </c:ext>
          </c:extLst>
        </c:ser>
        <c:ser>
          <c:idx val="9"/>
          <c:order val="5"/>
          <c:tx>
            <c:strRef>
              <c:f>Planilha1!$V$1</c:f>
              <c:strCache>
                <c:ptCount val="1"/>
                <c:pt idx="0">
                  <c:v>Tra_199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Planilha1!$U$2:$U$3</c:f>
              <c:numCache>
                <c:formatCode>General</c:formatCode>
                <c:ptCount val="2"/>
                <c:pt idx="0">
                  <c:v>1170</c:v>
                </c:pt>
                <c:pt idx="1">
                  <c:v>1335</c:v>
                </c:pt>
              </c:numCache>
            </c:numRef>
          </c:xVal>
          <c:yVal>
            <c:numRef>
              <c:f>Planilha1!$V$2:$V$3</c:f>
              <c:numCache>
                <c:formatCode>General</c:formatCode>
                <c:ptCount val="2"/>
                <c:pt idx="0">
                  <c:v>2281</c:v>
                </c:pt>
                <c:pt idx="1">
                  <c:v>3269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787-445E-8421-327B64B88D1D}"/>
            </c:ext>
          </c:extLst>
        </c:ser>
        <c:ser>
          <c:idx val="10"/>
          <c:order val="6"/>
          <c:tx>
            <c:strRef>
              <c:f>Planilha1!$AH$1</c:f>
              <c:strCache>
                <c:ptCount val="1"/>
                <c:pt idx="0">
                  <c:v>Tra_202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Planilha1!$AG$2:$AG$12</c:f>
              <c:numCache>
                <c:formatCode>General</c:formatCode>
                <c:ptCount val="11"/>
              </c:numCache>
            </c:numRef>
          </c:xVal>
          <c:yVal>
            <c:numRef>
              <c:f>Planilha1!$AH$2:$AH$12</c:f>
              <c:numCache>
                <c:formatCode>General</c:formatCode>
                <c:ptCount val="1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787-445E-8421-327B64B88D1D}"/>
            </c:ext>
          </c:extLst>
        </c:ser>
        <c:ser>
          <c:idx val="3"/>
          <c:order val="7"/>
          <c:tx>
            <c:strRef>
              <c:f>Planilha1!$Z$1</c:f>
              <c:strCache>
                <c:ptCount val="1"/>
                <c:pt idx="0">
                  <c:v>Tra_200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Planilha1!$Y$2:$Y$3</c:f>
              <c:numCache>
                <c:formatCode>General</c:formatCode>
                <c:ptCount val="2"/>
                <c:pt idx="0">
                  <c:v>1350</c:v>
                </c:pt>
                <c:pt idx="1">
                  <c:v>1155</c:v>
                </c:pt>
              </c:numCache>
            </c:numRef>
          </c:xVal>
          <c:yVal>
            <c:numRef>
              <c:f>Planilha1!$Z$2:$Z$3</c:f>
              <c:numCache>
                <c:formatCode>General</c:formatCode>
                <c:ptCount val="2"/>
                <c:pt idx="0">
                  <c:v>3204</c:v>
                </c:pt>
                <c:pt idx="1">
                  <c:v>2086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787-445E-8421-327B64B88D1D}"/>
            </c:ext>
          </c:extLst>
        </c:ser>
        <c:ser>
          <c:idx val="4"/>
          <c:order val="8"/>
          <c:tx>
            <c:strRef>
              <c:f>Planilha1!$AD$1</c:f>
              <c:strCache>
                <c:ptCount val="1"/>
                <c:pt idx="0">
                  <c:v>Tra_201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Planilha1!$AC$2:$AC$3</c:f>
              <c:numCache>
                <c:formatCode>General</c:formatCode>
                <c:ptCount val="2"/>
                <c:pt idx="0">
                  <c:v>1170</c:v>
                </c:pt>
              </c:numCache>
            </c:numRef>
          </c:xVal>
          <c:yVal>
            <c:numRef>
              <c:f>Planilha1!$AD$2:$AD$3</c:f>
              <c:numCache>
                <c:formatCode>General</c:formatCode>
                <c:ptCount val="2"/>
                <c:pt idx="0">
                  <c:v>2334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787-445E-8421-327B64B88D1D}"/>
            </c:ext>
          </c:extLst>
        </c:ser>
        <c:ser>
          <c:idx val="5"/>
          <c:order val="9"/>
          <c:tx>
            <c:strRef>
              <c:f>Planilha1!$AL$1</c:f>
              <c:strCache>
                <c:ptCount val="1"/>
                <c:pt idx="0">
                  <c:v>Tra_203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Planilha1!$AK$2:$AK$12</c:f>
              <c:numCache>
                <c:formatCode>General</c:formatCode>
                <c:ptCount val="11"/>
                <c:pt idx="0">
                  <c:v>469</c:v>
                </c:pt>
                <c:pt idx="1">
                  <c:v>564</c:v>
                </c:pt>
                <c:pt idx="2">
                  <c:v>654</c:v>
                </c:pt>
                <c:pt idx="3">
                  <c:v>753</c:v>
                </c:pt>
                <c:pt idx="4">
                  <c:v>833</c:v>
                </c:pt>
                <c:pt idx="5">
                  <c:v>969</c:v>
                </c:pt>
                <c:pt idx="6">
                  <c:v>1060</c:v>
                </c:pt>
                <c:pt idx="7">
                  <c:v>1152</c:v>
                </c:pt>
                <c:pt idx="8">
                  <c:v>1277</c:v>
                </c:pt>
                <c:pt idx="9">
                  <c:v>1371</c:v>
                </c:pt>
                <c:pt idx="10">
                  <c:v>1451</c:v>
                </c:pt>
              </c:numCache>
            </c:numRef>
          </c:xVal>
          <c:yVal>
            <c:numRef>
              <c:f>Planilha1!$AL$2:$AL$12</c:f>
              <c:numCache>
                <c:formatCode>General</c:formatCode>
                <c:ptCount val="11"/>
                <c:pt idx="0">
                  <c:v>497</c:v>
                </c:pt>
                <c:pt idx="1">
                  <c:v>764</c:v>
                </c:pt>
                <c:pt idx="2">
                  <c:v>1074</c:v>
                </c:pt>
                <c:pt idx="3">
                  <c:v>1498</c:v>
                </c:pt>
                <c:pt idx="4">
                  <c:v>1888</c:v>
                </c:pt>
                <c:pt idx="5">
                  <c:v>2270</c:v>
                </c:pt>
                <c:pt idx="6">
                  <c:v>2480</c:v>
                </c:pt>
                <c:pt idx="7">
                  <c:v>2662</c:v>
                </c:pt>
                <c:pt idx="8">
                  <c:v>3038</c:v>
                </c:pt>
                <c:pt idx="9">
                  <c:v>3332</c:v>
                </c:pt>
                <c:pt idx="10">
                  <c:v>3672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787-445E-8421-327B64B88D1D}"/>
            </c:ext>
          </c:extLst>
        </c:ser>
        <c:ser>
          <c:idx val="6"/>
          <c:order val="10"/>
          <c:tx>
            <c:strRef>
              <c:f>Planilha1!$AP$1</c:f>
              <c:strCache>
                <c:ptCount val="1"/>
                <c:pt idx="0">
                  <c:v>Tra_204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Planilha1!$AO$2:$AO$3</c:f>
              <c:numCache>
                <c:formatCode>General</c:formatCode>
                <c:ptCount val="2"/>
                <c:pt idx="0">
                  <c:v>0</c:v>
                </c:pt>
                <c:pt idx="1">
                  <c:v>1455</c:v>
                </c:pt>
              </c:numCache>
            </c:numRef>
          </c:xVal>
          <c:yVal>
            <c:numRef>
              <c:f>Planilha1!$AP$2:$AP$3</c:f>
              <c:numCache>
                <c:formatCode>General</c:formatCode>
                <c:ptCount val="2"/>
                <c:pt idx="0">
                  <c:v>0</c:v>
                </c:pt>
                <c:pt idx="1">
                  <c:v>4024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0787-445E-8421-327B64B88D1D}"/>
            </c:ext>
          </c:extLst>
        </c:ser>
        <c:ser>
          <c:idx val="11"/>
          <c:order val="11"/>
          <c:tx>
            <c:strRef>
              <c:f>Planilha1!$AT$1</c:f>
              <c:strCache>
                <c:ptCount val="1"/>
                <c:pt idx="0">
                  <c:v>Tra_205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Planilha1!$AS$2:$AS$3</c:f>
              <c:numCache>
                <c:formatCode>General</c:formatCode>
                <c:ptCount val="2"/>
                <c:pt idx="0">
                  <c:v>1290</c:v>
                </c:pt>
                <c:pt idx="1">
                  <c:v>1410</c:v>
                </c:pt>
              </c:numCache>
            </c:numRef>
          </c:xVal>
          <c:yVal>
            <c:numRef>
              <c:f>Planilha1!$AT$2:$AT$3</c:f>
              <c:numCache>
                <c:formatCode>General</c:formatCode>
                <c:ptCount val="2"/>
                <c:pt idx="0">
                  <c:v>3410</c:v>
                </c:pt>
                <c:pt idx="1">
                  <c:v>4011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0787-445E-8421-327B64B88D1D}"/>
            </c:ext>
          </c:extLst>
        </c:ser>
        <c:ser>
          <c:idx val="12"/>
          <c:order val="12"/>
          <c:tx>
            <c:strRef>
              <c:f>Planilha1!$AX$1</c:f>
              <c:strCache>
                <c:ptCount val="1"/>
                <c:pt idx="0">
                  <c:v>Tra_206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Planilha1!$AW$2:$AW$3</c:f>
              <c:numCache>
                <c:formatCode>General</c:formatCode>
                <c:ptCount val="2"/>
                <c:pt idx="0">
                  <c:v>1290</c:v>
                </c:pt>
                <c:pt idx="1">
                  <c:v>1530</c:v>
                </c:pt>
              </c:numCache>
            </c:numRef>
          </c:xVal>
          <c:yVal>
            <c:numRef>
              <c:f>Planilha1!$AX$2:$AX$3</c:f>
              <c:numCache>
                <c:formatCode>General</c:formatCode>
                <c:ptCount val="2"/>
                <c:pt idx="0">
                  <c:v>3368</c:v>
                </c:pt>
                <c:pt idx="1">
                  <c:v>4259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0787-445E-8421-327B64B88D1D}"/>
            </c:ext>
          </c:extLst>
        </c:ser>
        <c:ser>
          <c:idx val="13"/>
          <c:order val="13"/>
          <c:tx>
            <c:strRef>
              <c:f>Planilha1!$BB$1</c:f>
              <c:strCache>
                <c:ptCount val="1"/>
                <c:pt idx="0">
                  <c:v>Tra_207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Planilha1!$BA$2:$BA$3</c:f>
              <c:numCache>
                <c:formatCode>General</c:formatCode>
                <c:ptCount val="2"/>
                <c:pt idx="0">
                  <c:v>900</c:v>
                </c:pt>
                <c:pt idx="1">
                  <c:v>1290</c:v>
                </c:pt>
              </c:numCache>
            </c:numRef>
          </c:xVal>
          <c:yVal>
            <c:numRef>
              <c:f>Planilha1!$BB$2:$BB$3</c:f>
              <c:numCache>
                <c:formatCode>General</c:formatCode>
                <c:ptCount val="2"/>
                <c:pt idx="0">
                  <c:v>1516</c:v>
                </c:pt>
                <c:pt idx="1">
                  <c:v>3414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0787-445E-8421-327B64B88D1D}"/>
            </c:ext>
          </c:extLst>
        </c:ser>
        <c:ser>
          <c:idx val="14"/>
          <c:order val="14"/>
          <c:tx>
            <c:strRef>
              <c:f>Planilha1!$BF$1</c:f>
              <c:strCache>
                <c:ptCount val="1"/>
                <c:pt idx="0">
                  <c:v>Tra_208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Planilha1!$BE$2:$BE$3</c:f>
              <c:numCache>
                <c:formatCode>General</c:formatCode>
                <c:ptCount val="2"/>
                <c:pt idx="0">
                  <c:v>0</c:v>
                </c:pt>
                <c:pt idx="1">
                  <c:v>1290</c:v>
                </c:pt>
              </c:numCache>
            </c:numRef>
          </c:xVal>
          <c:yVal>
            <c:numRef>
              <c:f>Planilha1!$BF$2:$BF$3</c:f>
              <c:numCache>
                <c:formatCode>General</c:formatCode>
                <c:ptCount val="2"/>
                <c:pt idx="0">
                  <c:v>0</c:v>
                </c:pt>
                <c:pt idx="1">
                  <c:v>3292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0787-445E-8421-327B64B88D1D}"/>
            </c:ext>
          </c:extLst>
        </c:ser>
        <c:ser>
          <c:idx val="15"/>
          <c:order val="15"/>
          <c:tx>
            <c:strRef>
              <c:f>Planilha1!$BJ$1</c:f>
              <c:strCache>
                <c:ptCount val="1"/>
                <c:pt idx="0">
                  <c:v>Tra_209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Planilha1!$BI$2:$BI$12</c:f>
              <c:numCache>
                <c:formatCode>General</c:formatCode>
                <c:ptCount val="11"/>
                <c:pt idx="0">
                  <c:v>469</c:v>
                </c:pt>
                <c:pt idx="1">
                  <c:v>570</c:v>
                </c:pt>
                <c:pt idx="2">
                  <c:v>662</c:v>
                </c:pt>
                <c:pt idx="3">
                  <c:v>766</c:v>
                </c:pt>
                <c:pt idx="4">
                  <c:v>865</c:v>
                </c:pt>
                <c:pt idx="5">
                  <c:v>966</c:v>
                </c:pt>
                <c:pt idx="6">
                  <c:v>1068</c:v>
                </c:pt>
                <c:pt idx="7">
                  <c:v>1169</c:v>
                </c:pt>
                <c:pt idx="8">
                  <c:v>1269</c:v>
                </c:pt>
                <c:pt idx="9">
                  <c:v>1370</c:v>
                </c:pt>
                <c:pt idx="10">
                  <c:v>1467</c:v>
                </c:pt>
              </c:numCache>
            </c:numRef>
          </c:xVal>
          <c:yVal>
            <c:numRef>
              <c:f>Planilha1!$BJ$2:$BJ$12</c:f>
              <c:numCache>
                <c:formatCode>General</c:formatCode>
                <c:ptCount val="11"/>
                <c:pt idx="0">
                  <c:v>494</c:v>
                </c:pt>
                <c:pt idx="1">
                  <c:v>682</c:v>
                </c:pt>
                <c:pt idx="2">
                  <c:v>918</c:v>
                </c:pt>
                <c:pt idx="3">
                  <c:v>1166</c:v>
                </c:pt>
                <c:pt idx="4">
                  <c:v>1470</c:v>
                </c:pt>
                <c:pt idx="5">
                  <c:v>1741</c:v>
                </c:pt>
                <c:pt idx="6">
                  <c:v>2250</c:v>
                </c:pt>
                <c:pt idx="7">
                  <c:v>2744</c:v>
                </c:pt>
                <c:pt idx="8">
                  <c:v>3148</c:v>
                </c:pt>
                <c:pt idx="9">
                  <c:v>3525</c:v>
                </c:pt>
                <c:pt idx="10">
                  <c:v>3767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0787-445E-8421-327B64B88D1D}"/>
            </c:ext>
          </c:extLst>
        </c:ser>
        <c:ser>
          <c:idx val="16"/>
          <c:order val="16"/>
          <c:tx>
            <c:strRef>
              <c:f>Planilha1!$BN$1</c:f>
              <c:strCache>
                <c:ptCount val="1"/>
                <c:pt idx="0">
                  <c:v>Tra_210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Planilha1!$BM$2:$BM$3</c:f>
              <c:numCache>
                <c:formatCode>General</c:formatCode>
                <c:ptCount val="2"/>
                <c:pt idx="0">
                  <c:v>1290</c:v>
                </c:pt>
                <c:pt idx="1">
                  <c:v>900</c:v>
                </c:pt>
              </c:numCache>
            </c:numRef>
          </c:xVal>
          <c:yVal>
            <c:numRef>
              <c:f>Planilha1!$BN$2:$BN$3</c:f>
              <c:numCache>
                <c:formatCode>General</c:formatCode>
                <c:ptCount val="2"/>
                <c:pt idx="0">
                  <c:v>3272</c:v>
                </c:pt>
                <c:pt idx="1">
                  <c:v>1589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0787-445E-8421-327B64B88D1D}"/>
            </c:ext>
          </c:extLst>
        </c:ser>
        <c:ser>
          <c:idx val="17"/>
          <c:order val="17"/>
          <c:tx>
            <c:strRef>
              <c:f>Planilha1!$BR$1</c:f>
              <c:strCache>
                <c:ptCount val="1"/>
                <c:pt idx="0">
                  <c:v>Tra_211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Planilha1!$BQ$2:$BQ$3</c:f>
              <c:numCache>
                <c:formatCode>General</c:formatCode>
                <c:ptCount val="2"/>
              </c:numCache>
            </c:numRef>
          </c:xVal>
          <c:yVal>
            <c:numRef>
              <c:f>Planilha1!$BR$2:$BR$3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0787-445E-8421-327B64B88D1D}"/>
            </c:ext>
          </c:extLst>
        </c:ser>
        <c:ser>
          <c:idx val="18"/>
          <c:order val="18"/>
          <c:tx>
            <c:strRef>
              <c:f>Planilha1!$BV$1</c:f>
              <c:strCache>
                <c:ptCount val="1"/>
                <c:pt idx="0">
                  <c:v>Tra_212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Planilha1!$BU$2:$BU$3</c:f>
              <c:numCache>
                <c:formatCode>General</c:formatCode>
                <c:ptCount val="2"/>
              </c:numCache>
            </c:numRef>
          </c:xVal>
          <c:yVal>
            <c:numRef>
              <c:f>Planilha1!$BV$2:$BV$3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0787-445E-8421-327B64B88D1D}"/>
            </c:ext>
          </c:extLst>
        </c:ser>
        <c:ser>
          <c:idx val="19"/>
          <c:order val="19"/>
          <c:tx>
            <c:strRef>
              <c:f>Planilha1!$BZ$1</c:f>
              <c:strCache>
                <c:ptCount val="1"/>
                <c:pt idx="0">
                  <c:v>Tra_213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Planilha1!$BY$2:$BY$3</c:f>
              <c:numCache>
                <c:formatCode>General</c:formatCode>
                <c:ptCount val="2"/>
              </c:numCache>
            </c:numRef>
          </c:xVal>
          <c:yVal>
            <c:numRef>
              <c:f>Planilha1!$BZ$2:$BZ$3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0787-445E-8421-327B64B88D1D}"/>
            </c:ext>
          </c:extLst>
        </c:ser>
        <c:ser>
          <c:idx val="20"/>
          <c:order val="20"/>
          <c:tx>
            <c:strRef>
              <c:f>Planilha1!$CD$1</c:f>
              <c:strCache>
                <c:ptCount val="1"/>
                <c:pt idx="0">
                  <c:v>Tra_214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Planilha1!$CC$2:$CC$3</c:f>
              <c:numCache>
                <c:formatCode>General</c:formatCode>
                <c:ptCount val="2"/>
              </c:numCache>
            </c:numRef>
          </c:xVal>
          <c:yVal>
            <c:numRef>
              <c:f>Planilha1!$CD$2:$CD$3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0787-445E-8421-327B64B88D1D}"/>
            </c:ext>
          </c:extLst>
        </c:ser>
        <c:ser>
          <c:idx val="21"/>
          <c:order val="21"/>
          <c:tx>
            <c:strRef>
              <c:f>Planilha1!$CH$1</c:f>
              <c:strCache>
                <c:ptCount val="1"/>
                <c:pt idx="0">
                  <c:v>Tra_215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Planilha1!$CG$2:$CG$3</c:f>
              <c:numCache>
                <c:formatCode>General</c:formatCode>
                <c:ptCount val="2"/>
              </c:numCache>
            </c:numRef>
          </c:xVal>
          <c:yVal>
            <c:numRef>
              <c:f>Planilha1!$CH$2:$CH$3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0787-445E-8421-327B64B88D1D}"/>
            </c:ext>
          </c:extLst>
        </c:ser>
        <c:ser>
          <c:idx val="22"/>
          <c:order val="22"/>
          <c:tx>
            <c:strRef>
              <c:f>Planilha1!$CL$1</c:f>
              <c:strCache>
                <c:ptCount val="1"/>
                <c:pt idx="0">
                  <c:v>Tra_216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Planilha1!$CK$2:$CK$3</c:f>
              <c:numCache>
                <c:formatCode>General</c:formatCode>
                <c:ptCount val="2"/>
              </c:numCache>
            </c:numRef>
          </c:xVal>
          <c:yVal>
            <c:numRef>
              <c:f>Planilha1!$CL$2:$CL$3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0787-445E-8421-327B64B88D1D}"/>
            </c:ext>
          </c:extLst>
        </c:ser>
        <c:ser>
          <c:idx val="23"/>
          <c:order val="23"/>
          <c:tx>
            <c:strRef>
              <c:f>Planilha1!$CP$1</c:f>
              <c:strCache>
                <c:ptCount val="1"/>
                <c:pt idx="0">
                  <c:v>Tra_217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Planilha1!$CO$2:$CO$3</c:f>
              <c:numCache>
                <c:formatCode>General</c:formatCode>
                <c:ptCount val="2"/>
              </c:numCache>
            </c:numRef>
          </c:xVal>
          <c:yVal>
            <c:numRef>
              <c:f>Planilha1!$CP$2:$CP$3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0787-445E-8421-327B64B88D1D}"/>
            </c:ext>
          </c:extLst>
        </c:ser>
        <c:ser>
          <c:idx val="24"/>
          <c:order val="24"/>
          <c:tx>
            <c:strRef>
              <c:f>Planilha1!$CT$1</c:f>
              <c:strCache>
                <c:ptCount val="1"/>
                <c:pt idx="0">
                  <c:v>Tra_218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Planilha1!$CS$2:$CS$3</c:f>
              <c:numCache>
                <c:formatCode>General</c:formatCode>
                <c:ptCount val="2"/>
              </c:numCache>
            </c:numRef>
          </c:xVal>
          <c:yVal>
            <c:numRef>
              <c:f>Planilha1!$CT$2:$CT$3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0787-445E-8421-327B64B88D1D}"/>
            </c:ext>
          </c:extLst>
        </c:ser>
        <c:ser>
          <c:idx val="25"/>
          <c:order val="25"/>
          <c:tx>
            <c:strRef>
              <c:f>Planilha1!$B$15</c:f>
              <c:strCache>
                <c:ptCount val="1"/>
                <c:pt idx="0">
                  <c:v>Tra_Teo_Calib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Planilha1!$A$16:$A$26</c:f>
              <c:numCache>
                <c:formatCode>General</c:formatCode>
                <c:ptCount val="11"/>
                <c:pt idx="0">
                  <c:v>500</c:v>
                </c:pt>
                <c:pt idx="1">
                  <c:v>600</c:v>
                </c:pt>
                <c:pt idx="2">
                  <c:v>700</c:v>
                </c:pt>
                <c:pt idx="3">
                  <c:v>800</c:v>
                </c:pt>
                <c:pt idx="4">
                  <c:v>900</c:v>
                </c:pt>
                <c:pt idx="5">
                  <c:v>1000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1400</c:v>
                </c:pt>
                <c:pt idx="10">
                  <c:v>1500</c:v>
                </c:pt>
              </c:numCache>
            </c:numRef>
          </c:xVal>
          <c:yVal>
            <c:numRef>
              <c:f>Planilha1!$B$16:$B$26</c:f>
              <c:numCache>
                <c:formatCode>General</c:formatCode>
                <c:ptCount val="11"/>
                <c:pt idx="0">
                  <c:v>488.72294108072919</c:v>
                </c:pt>
                <c:pt idx="1">
                  <c:v>713.61533203124998</c:v>
                </c:pt>
                <c:pt idx="2">
                  <c:v>980.81048583984364</c:v>
                </c:pt>
                <c:pt idx="3">
                  <c:v>1290.5479166666669</c:v>
                </c:pt>
                <c:pt idx="4">
                  <c:v>1642.5881103515624</c:v>
                </c:pt>
                <c:pt idx="5">
                  <c:v>2037.010904947917</c:v>
                </c:pt>
                <c:pt idx="6">
                  <c:v>2474.4435994466139</c:v>
                </c:pt>
                <c:pt idx="7">
                  <c:v>2953.0042968749999</c:v>
                </c:pt>
                <c:pt idx="8">
                  <c:v>3475.3162475585941</c:v>
                </c:pt>
                <c:pt idx="9">
                  <c:v>4039.4861490885405</c:v>
                </c:pt>
                <c:pt idx="10">
                  <c:v>4644.8638916015625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0787-445E-8421-327B64B88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287336"/>
        <c:axId val="826287664"/>
      </c:scatterChart>
      <c:valAx>
        <c:axId val="826287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Rotação</a:t>
                </a:r>
                <a:r>
                  <a:rPr lang="pt-BR" baseline="0"/>
                  <a:t> (RPM)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287664"/>
        <c:crosses val="autoZero"/>
        <c:crossBetween val="midCat"/>
      </c:valAx>
      <c:valAx>
        <c:axId val="826287664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Tração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287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5011467741351527E-4"/>
          <c:y val="0.79145223321345393"/>
          <c:w val="0.98684439977293703"/>
          <c:h val="0.208547766786546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Torque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4206982530659837"/>
          <c:y val="0.12839020736532727"/>
          <c:w val="0.81636436275428403"/>
          <c:h val="0.56991871270448224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Planilha1!$C$1</c:f>
              <c:strCache>
                <c:ptCount val="1"/>
                <c:pt idx="0">
                  <c:v>Tor_Teo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Planilha1!$A$2:$A$13</c:f>
              <c:numCache>
                <c:formatCode>General</c:formatCode>
                <c:ptCount val="12"/>
                <c:pt idx="0">
                  <c:v>500</c:v>
                </c:pt>
                <c:pt idx="1">
                  <c:v>600</c:v>
                </c:pt>
                <c:pt idx="2">
                  <c:v>700</c:v>
                </c:pt>
                <c:pt idx="3">
                  <c:v>800</c:v>
                </c:pt>
                <c:pt idx="4">
                  <c:v>900</c:v>
                </c:pt>
                <c:pt idx="5">
                  <c:v>1000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1400</c:v>
                </c:pt>
                <c:pt idx="10">
                  <c:v>1500</c:v>
                </c:pt>
              </c:numCache>
            </c:numRef>
          </c:xVal>
          <c:yVal>
            <c:numRef>
              <c:f>Planilha1!$C$2:$C$13</c:f>
              <c:numCache>
                <c:formatCode>0.0</c:formatCode>
                <c:ptCount val="12"/>
                <c:pt idx="0">
                  <c:v>68.179008784743701</c:v>
                </c:pt>
                <c:pt idx="1">
                  <c:v>97.476502845387827</c:v>
                </c:pt>
                <c:pt idx="2">
                  <c:v>132.19909803361801</c:v>
                </c:pt>
                <c:pt idx="3">
                  <c:v>171.7331832703716</c:v>
                </c:pt>
                <c:pt idx="4">
                  <c:v>216.56088154634054</c:v>
                </c:pt>
                <c:pt idx="5">
                  <c:v>266.87212010028247</c:v>
                </c:pt>
                <c:pt idx="6">
                  <c:v>322.32600388827359</c:v>
                </c:pt>
                <c:pt idx="7">
                  <c:v>382.89331333512058</c:v>
                </c:pt>
                <c:pt idx="8">
                  <c:v>448.54482886562988</c:v>
                </c:pt>
                <c:pt idx="9">
                  <c:v>519.25133090460793</c:v>
                </c:pt>
                <c:pt idx="10">
                  <c:v>594.98359987686149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A6-44D1-853E-F2F669AA86B7}"/>
            </c:ext>
          </c:extLst>
        </c:ser>
        <c:ser>
          <c:idx val="7"/>
          <c:order val="1"/>
          <c:tx>
            <c:strRef>
              <c:f>Planilha1!$H$1</c:f>
              <c:strCache>
                <c:ptCount val="1"/>
                <c:pt idx="0">
                  <c:v>Tor_195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Planilha1!$G$2:$G$12</c:f>
              <c:numCache>
                <c:formatCode>General</c:formatCode>
                <c:ptCount val="11"/>
                <c:pt idx="0">
                  <c:v>451</c:v>
                </c:pt>
                <c:pt idx="1">
                  <c:v>548</c:v>
                </c:pt>
                <c:pt idx="2">
                  <c:v>638</c:v>
                </c:pt>
                <c:pt idx="3">
                  <c:v>744</c:v>
                </c:pt>
                <c:pt idx="4">
                  <c:v>838</c:v>
                </c:pt>
                <c:pt idx="5">
                  <c:v>936</c:v>
                </c:pt>
                <c:pt idx="6">
                  <c:v>1038</c:v>
                </c:pt>
                <c:pt idx="7">
                  <c:v>1129</c:v>
                </c:pt>
                <c:pt idx="8">
                  <c:v>1232</c:v>
                </c:pt>
                <c:pt idx="9">
                  <c:v>1329</c:v>
                </c:pt>
                <c:pt idx="10">
                  <c:v>1424</c:v>
                </c:pt>
              </c:numCache>
            </c:numRef>
          </c:xVal>
          <c:yVal>
            <c:numRef>
              <c:f>Planilha1!$H$2:$H$12</c:f>
              <c:numCache>
                <c:formatCode>General</c:formatCode>
                <c:ptCount val="11"/>
                <c:pt idx="0">
                  <c:v>9</c:v>
                </c:pt>
                <c:pt idx="1">
                  <c:v>52</c:v>
                </c:pt>
                <c:pt idx="2">
                  <c:v>96</c:v>
                </c:pt>
                <c:pt idx="3">
                  <c:v>137</c:v>
                </c:pt>
                <c:pt idx="4">
                  <c:v>207</c:v>
                </c:pt>
                <c:pt idx="5">
                  <c:v>254</c:v>
                </c:pt>
                <c:pt idx="6">
                  <c:v>335</c:v>
                </c:pt>
                <c:pt idx="7">
                  <c:v>399</c:v>
                </c:pt>
                <c:pt idx="8">
                  <c:v>477</c:v>
                </c:pt>
                <c:pt idx="9">
                  <c:v>554</c:v>
                </c:pt>
                <c:pt idx="10">
                  <c:v>624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A6-44D1-853E-F2F669AA86B7}"/>
            </c:ext>
          </c:extLst>
        </c:ser>
        <c:ser>
          <c:idx val="1"/>
          <c:order val="2"/>
          <c:tx>
            <c:strRef>
              <c:f>Planilha1!$L$1</c:f>
              <c:strCache>
                <c:ptCount val="1"/>
                <c:pt idx="0">
                  <c:v>Tor_196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Planilha1!$K$2:$K$3</c:f>
              <c:numCache>
                <c:formatCode>General</c:formatCode>
                <c:ptCount val="2"/>
                <c:pt idx="0">
                  <c:v>0</c:v>
                </c:pt>
                <c:pt idx="1">
                  <c:v>1155</c:v>
                </c:pt>
              </c:numCache>
            </c:numRef>
          </c:xVal>
          <c:yVal>
            <c:numRef>
              <c:f>Planilha1!$L$2:$L$3</c:f>
              <c:numCache>
                <c:formatCode>General</c:formatCode>
                <c:ptCount val="2"/>
                <c:pt idx="0">
                  <c:v>0</c:v>
                </c:pt>
                <c:pt idx="1">
                  <c:v>410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FA6-44D1-853E-F2F669AA86B7}"/>
            </c:ext>
          </c:extLst>
        </c:ser>
        <c:ser>
          <c:idx val="8"/>
          <c:order val="3"/>
          <c:tx>
            <c:strRef>
              <c:f>Planilha1!$P$1</c:f>
              <c:strCache>
                <c:ptCount val="1"/>
                <c:pt idx="0">
                  <c:v>Tor_197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Planilha1!$O$2:$O$3</c:f>
              <c:numCache>
                <c:formatCode>General</c:formatCode>
                <c:ptCount val="2"/>
                <c:pt idx="0">
                  <c:v>1170</c:v>
                </c:pt>
                <c:pt idx="1">
                  <c:v>990</c:v>
                </c:pt>
              </c:numCache>
            </c:numRef>
          </c:xVal>
          <c:yVal>
            <c:numRef>
              <c:f>Planilha1!$P$2:$P$3</c:f>
              <c:numCache>
                <c:formatCode>General</c:formatCode>
                <c:ptCount val="2"/>
                <c:pt idx="0">
                  <c:v>413</c:v>
                </c:pt>
                <c:pt idx="1">
                  <c:v>274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FA6-44D1-853E-F2F669AA86B7}"/>
            </c:ext>
          </c:extLst>
        </c:ser>
        <c:ser>
          <c:idx val="2"/>
          <c:order val="4"/>
          <c:tx>
            <c:strRef>
              <c:f>Planilha1!$T$1</c:f>
              <c:strCache>
                <c:ptCount val="1"/>
                <c:pt idx="0">
                  <c:v>Tor_198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Planilha1!$S$2:$S$3</c:f>
              <c:numCache>
                <c:formatCode>General</c:formatCode>
                <c:ptCount val="2"/>
                <c:pt idx="0">
                  <c:v>1170</c:v>
                </c:pt>
                <c:pt idx="1">
                  <c:v>1200</c:v>
                </c:pt>
              </c:numCache>
            </c:numRef>
          </c:xVal>
          <c:yVal>
            <c:numRef>
              <c:f>Planilha1!$T$2:$T$3</c:f>
              <c:numCache>
                <c:formatCode>General</c:formatCode>
                <c:ptCount val="2"/>
                <c:pt idx="0">
                  <c:v>407</c:v>
                </c:pt>
                <c:pt idx="1">
                  <c:v>431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FA6-44D1-853E-F2F669AA86B7}"/>
            </c:ext>
          </c:extLst>
        </c:ser>
        <c:ser>
          <c:idx val="9"/>
          <c:order val="5"/>
          <c:tx>
            <c:strRef>
              <c:f>Planilha1!$X$1</c:f>
              <c:strCache>
                <c:ptCount val="1"/>
                <c:pt idx="0">
                  <c:v>Tor_199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Planilha1!$W$2:$W$3</c:f>
              <c:numCache>
                <c:formatCode>General</c:formatCode>
                <c:ptCount val="2"/>
                <c:pt idx="0">
                  <c:v>1170</c:v>
                </c:pt>
                <c:pt idx="1">
                  <c:v>1335</c:v>
                </c:pt>
              </c:numCache>
            </c:numRef>
          </c:xVal>
          <c:yVal>
            <c:numRef>
              <c:f>Planilha1!$X$2:$X$3</c:f>
              <c:numCache>
                <c:formatCode>General</c:formatCode>
                <c:ptCount val="2"/>
                <c:pt idx="0">
                  <c:v>419</c:v>
                </c:pt>
                <c:pt idx="1">
                  <c:v>546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FA6-44D1-853E-F2F669AA86B7}"/>
            </c:ext>
          </c:extLst>
        </c:ser>
        <c:ser>
          <c:idx val="10"/>
          <c:order val="6"/>
          <c:tx>
            <c:strRef>
              <c:f>Planilha1!$AJ$1</c:f>
              <c:strCache>
                <c:ptCount val="1"/>
                <c:pt idx="0">
                  <c:v>Tor_202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Planilha1!$AI$2:$AI$12</c:f>
              <c:numCache>
                <c:formatCode>General</c:formatCode>
                <c:ptCount val="11"/>
              </c:numCache>
            </c:numRef>
          </c:xVal>
          <c:yVal>
            <c:numRef>
              <c:f>Planilha1!$AJ$2:$AJ$12</c:f>
              <c:numCache>
                <c:formatCode>General</c:formatCode>
                <c:ptCount val="1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FA6-44D1-853E-F2F669AA86B7}"/>
            </c:ext>
          </c:extLst>
        </c:ser>
        <c:ser>
          <c:idx val="3"/>
          <c:order val="7"/>
          <c:tx>
            <c:strRef>
              <c:f>Planilha1!$AB$1</c:f>
              <c:strCache>
                <c:ptCount val="1"/>
                <c:pt idx="0">
                  <c:v>Tor_200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Planilha1!$AA$2:$AA$3</c:f>
              <c:numCache>
                <c:formatCode>General</c:formatCode>
                <c:ptCount val="2"/>
                <c:pt idx="0">
                  <c:v>1350</c:v>
                </c:pt>
                <c:pt idx="1">
                  <c:v>1155</c:v>
                </c:pt>
              </c:numCache>
            </c:numRef>
          </c:xVal>
          <c:yVal>
            <c:numRef>
              <c:f>Planilha1!$AB$2:$AB$3</c:f>
              <c:numCache>
                <c:formatCode>General</c:formatCode>
                <c:ptCount val="2"/>
                <c:pt idx="0">
                  <c:v>564</c:v>
                </c:pt>
                <c:pt idx="1">
                  <c:v>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FA6-44D1-853E-F2F669AA86B7}"/>
            </c:ext>
          </c:extLst>
        </c:ser>
        <c:ser>
          <c:idx val="4"/>
          <c:order val="8"/>
          <c:tx>
            <c:strRef>
              <c:f>Planilha1!$AF$1</c:f>
              <c:strCache>
                <c:ptCount val="1"/>
                <c:pt idx="0">
                  <c:v>Tor_201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Planilha1!$AE$2:$AE$3</c:f>
              <c:numCache>
                <c:formatCode>General</c:formatCode>
                <c:ptCount val="2"/>
                <c:pt idx="0">
                  <c:v>1170</c:v>
                </c:pt>
              </c:numCache>
            </c:numRef>
          </c:xVal>
          <c:yVal>
            <c:numRef>
              <c:f>Planilha1!$AF$2:$AF$3</c:f>
              <c:numCache>
                <c:formatCode>General</c:formatCode>
                <c:ptCount val="2"/>
                <c:pt idx="0">
                  <c:v>425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FA6-44D1-853E-F2F669AA86B7}"/>
            </c:ext>
          </c:extLst>
        </c:ser>
        <c:ser>
          <c:idx val="5"/>
          <c:order val="9"/>
          <c:tx>
            <c:strRef>
              <c:f>Planilha1!$AN$1</c:f>
              <c:strCache>
                <c:ptCount val="1"/>
                <c:pt idx="0">
                  <c:v>Tor_203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Planilha1!$AM$2:$AM$12</c:f>
              <c:numCache>
                <c:formatCode>General</c:formatCode>
                <c:ptCount val="11"/>
                <c:pt idx="0">
                  <c:v>498</c:v>
                </c:pt>
                <c:pt idx="1">
                  <c:v>564</c:v>
                </c:pt>
                <c:pt idx="2">
                  <c:v>655</c:v>
                </c:pt>
                <c:pt idx="3">
                  <c:v>745</c:v>
                </c:pt>
                <c:pt idx="4">
                  <c:v>852</c:v>
                </c:pt>
                <c:pt idx="5">
                  <c:v>966</c:v>
                </c:pt>
                <c:pt idx="6">
                  <c:v>1044</c:v>
                </c:pt>
                <c:pt idx="7">
                  <c:v>1157</c:v>
                </c:pt>
                <c:pt idx="8">
                  <c:v>1272</c:v>
                </c:pt>
                <c:pt idx="9">
                  <c:v>1371</c:v>
                </c:pt>
                <c:pt idx="10">
                  <c:v>1449</c:v>
                </c:pt>
              </c:numCache>
            </c:numRef>
          </c:xVal>
          <c:yVal>
            <c:numRef>
              <c:f>Planilha1!$AN$2:$AN$12</c:f>
              <c:numCache>
                <c:formatCode>General</c:formatCode>
                <c:ptCount val="11"/>
                <c:pt idx="0">
                  <c:v>21</c:v>
                </c:pt>
                <c:pt idx="1">
                  <c:v>45</c:v>
                </c:pt>
                <c:pt idx="2">
                  <c:v>87</c:v>
                </c:pt>
                <c:pt idx="3">
                  <c:v>137</c:v>
                </c:pt>
                <c:pt idx="4">
                  <c:v>179</c:v>
                </c:pt>
                <c:pt idx="5">
                  <c:v>231</c:v>
                </c:pt>
                <c:pt idx="6">
                  <c:v>293</c:v>
                </c:pt>
                <c:pt idx="7">
                  <c:v>363</c:v>
                </c:pt>
                <c:pt idx="8">
                  <c:v>431</c:v>
                </c:pt>
                <c:pt idx="9">
                  <c:v>509</c:v>
                </c:pt>
                <c:pt idx="10">
                  <c:v>548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FA6-44D1-853E-F2F669AA86B7}"/>
            </c:ext>
          </c:extLst>
        </c:ser>
        <c:ser>
          <c:idx val="6"/>
          <c:order val="10"/>
          <c:tx>
            <c:strRef>
              <c:f>Planilha1!$AR$1</c:f>
              <c:strCache>
                <c:ptCount val="1"/>
                <c:pt idx="0">
                  <c:v>Tor_204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Planilha1!$AQ$2:$AQ$3</c:f>
              <c:numCache>
                <c:formatCode>General</c:formatCode>
                <c:ptCount val="2"/>
                <c:pt idx="0">
                  <c:v>0</c:v>
                </c:pt>
                <c:pt idx="1">
                  <c:v>1455</c:v>
                </c:pt>
              </c:numCache>
            </c:numRef>
          </c:xVal>
          <c:yVal>
            <c:numRef>
              <c:f>Planilha1!$AR$2:$AR$3</c:f>
              <c:numCache>
                <c:formatCode>General</c:formatCode>
                <c:ptCount val="2"/>
                <c:pt idx="0">
                  <c:v>0</c:v>
                </c:pt>
                <c:pt idx="1">
                  <c:v>604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FA6-44D1-853E-F2F669AA86B7}"/>
            </c:ext>
          </c:extLst>
        </c:ser>
        <c:ser>
          <c:idx val="11"/>
          <c:order val="11"/>
          <c:tx>
            <c:strRef>
              <c:f>Planilha1!$AV$1</c:f>
              <c:strCache>
                <c:ptCount val="1"/>
                <c:pt idx="0">
                  <c:v>Tor_205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Planilha1!$AU$2:$AU$3</c:f>
              <c:numCache>
                <c:formatCode>General</c:formatCode>
                <c:ptCount val="2"/>
                <c:pt idx="0">
                  <c:v>1290</c:v>
                </c:pt>
                <c:pt idx="1">
                  <c:v>1410</c:v>
                </c:pt>
              </c:numCache>
            </c:numRef>
          </c:xVal>
          <c:yVal>
            <c:numRef>
              <c:f>Planilha1!$AV$2:$AV$3</c:f>
              <c:numCache>
                <c:formatCode>General</c:formatCode>
                <c:ptCount val="2"/>
                <c:pt idx="0">
                  <c:v>468</c:v>
                </c:pt>
                <c:pt idx="1">
                  <c:v>553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FA6-44D1-853E-F2F669AA86B7}"/>
            </c:ext>
          </c:extLst>
        </c:ser>
        <c:ser>
          <c:idx val="12"/>
          <c:order val="12"/>
          <c:tx>
            <c:strRef>
              <c:f>Planilha1!$AZ$1</c:f>
              <c:strCache>
                <c:ptCount val="1"/>
                <c:pt idx="0">
                  <c:v>Tor_206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Planilha1!$AY$2:$AY$3</c:f>
              <c:numCache>
                <c:formatCode>General</c:formatCode>
                <c:ptCount val="2"/>
                <c:pt idx="0">
                  <c:v>1290</c:v>
                </c:pt>
                <c:pt idx="1">
                  <c:v>1530</c:v>
                </c:pt>
              </c:numCache>
            </c:numRef>
          </c:xVal>
          <c:yVal>
            <c:numRef>
              <c:f>Planilha1!$AZ$2:$AZ$3</c:f>
              <c:numCache>
                <c:formatCode>General</c:formatCode>
                <c:ptCount val="2"/>
                <c:pt idx="0">
                  <c:v>478</c:v>
                </c:pt>
                <c:pt idx="1">
                  <c:v>608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4FA6-44D1-853E-F2F669AA86B7}"/>
            </c:ext>
          </c:extLst>
        </c:ser>
        <c:ser>
          <c:idx val="13"/>
          <c:order val="13"/>
          <c:tx>
            <c:strRef>
              <c:f>Planilha1!$BD$1</c:f>
              <c:strCache>
                <c:ptCount val="1"/>
                <c:pt idx="0">
                  <c:v>Tor_207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Planilha1!$BC$2:$BC$3</c:f>
              <c:numCache>
                <c:formatCode>General</c:formatCode>
                <c:ptCount val="2"/>
                <c:pt idx="0">
                  <c:v>900</c:v>
                </c:pt>
                <c:pt idx="1">
                  <c:v>1290</c:v>
                </c:pt>
              </c:numCache>
            </c:numRef>
          </c:xVal>
          <c:yVal>
            <c:numRef>
              <c:f>Planilha1!$BD$2:$BD$3</c:f>
              <c:numCache>
                <c:formatCode>General</c:formatCode>
                <c:ptCount val="2"/>
                <c:pt idx="0">
                  <c:v>221</c:v>
                </c:pt>
                <c:pt idx="1">
                  <c:v>493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FA6-44D1-853E-F2F669AA86B7}"/>
            </c:ext>
          </c:extLst>
        </c:ser>
        <c:ser>
          <c:idx val="14"/>
          <c:order val="14"/>
          <c:tx>
            <c:strRef>
              <c:f>Planilha1!$BH$1</c:f>
              <c:strCache>
                <c:ptCount val="1"/>
                <c:pt idx="0">
                  <c:v>Tor_208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Planilha1!$BG$2:$BG$3</c:f>
              <c:numCache>
                <c:formatCode>General</c:formatCode>
                <c:ptCount val="2"/>
                <c:pt idx="0">
                  <c:v>0</c:v>
                </c:pt>
                <c:pt idx="1">
                  <c:v>1290</c:v>
                </c:pt>
              </c:numCache>
            </c:numRef>
          </c:xVal>
          <c:yVal>
            <c:numRef>
              <c:f>Planilha1!$BH$2:$BH$3</c:f>
              <c:numCache>
                <c:formatCode>General</c:formatCode>
                <c:ptCount val="2"/>
                <c:pt idx="0">
                  <c:v>0</c:v>
                </c:pt>
                <c:pt idx="1">
                  <c:v>498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4FA6-44D1-853E-F2F669AA86B7}"/>
            </c:ext>
          </c:extLst>
        </c:ser>
        <c:ser>
          <c:idx val="15"/>
          <c:order val="15"/>
          <c:tx>
            <c:strRef>
              <c:f>Planilha1!$BL$1</c:f>
              <c:strCache>
                <c:ptCount val="1"/>
                <c:pt idx="0">
                  <c:v>Tor_209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Planilha1!$BK$2:$BK$12</c:f>
              <c:numCache>
                <c:formatCode>General</c:formatCode>
                <c:ptCount val="11"/>
                <c:pt idx="0">
                  <c:v>471</c:v>
                </c:pt>
                <c:pt idx="1">
                  <c:v>568</c:v>
                </c:pt>
                <c:pt idx="2">
                  <c:v>666</c:v>
                </c:pt>
                <c:pt idx="3">
                  <c:v>765</c:v>
                </c:pt>
                <c:pt idx="4">
                  <c:v>865</c:v>
                </c:pt>
                <c:pt idx="5">
                  <c:v>966</c:v>
                </c:pt>
                <c:pt idx="6">
                  <c:v>1068</c:v>
                </c:pt>
                <c:pt idx="7">
                  <c:v>1170</c:v>
                </c:pt>
                <c:pt idx="8">
                  <c:v>1269</c:v>
                </c:pt>
                <c:pt idx="9">
                  <c:v>1370</c:v>
                </c:pt>
                <c:pt idx="10">
                  <c:v>1469</c:v>
                </c:pt>
              </c:numCache>
            </c:numRef>
          </c:xVal>
          <c:yVal>
            <c:numRef>
              <c:f>Planilha1!$BL$2:$BL$12</c:f>
              <c:numCache>
                <c:formatCode>General</c:formatCode>
                <c:ptCount val="11"/>
                <c:pt idx="0">
                  <c:v>13</c:v>
                </c:pt>
                <c:pt idx="1">
                  <c:v>52</c:v>
                </c:pt>
                <c:pt idx="2">
                  <c:v>97</c:v>
                </c:pt>
                <c:pt idx="3">
                  <c:v>150</c:v>
                </c:pt>
                <c:pt idx="4">
                  <c:v>202</c:v>
                </c:pt>
                <c:pt idx="5">
                  <c:v>261</c:v>
                </c:pt>
                <c:pt idx="6">
                  <c:v>333</c:v>
                </c:pt>
                <c:pt idx="7">
                  <c:v>400</c:v>
                </c:pt>
                <c:pt idx="8">
                  <c:v>469</c:v>
                </c:pt>
                <c:pt idx="9">
                  <c:v>534</c:v>
                </c:pt>
                <c:pt idx="10">
                  <c:v>590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4FA6-44D1-853E-F2F669AA86B7}"/>
            </c:ext>
          </c:extLst>
        </c:ser>
        <c:ser>
          <c:idx val="16"/>
          <c:order val="16"/>
          <c:tx>
            <c:strRef>
              <c:f>Planilha1!$BP$1</c:f>
              <c:strCache>
                <c:ptCount val="1"/>
                <c:pt idx="0">
                  <c:v>Tor_210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Planilha1!$BO$2:$BO$3</c:f>
              <c:numCache>
                <c:formatCode>General</c:formatCode>
                <c:ptCount val="2"/>
                <c:pt idx="0">
                  <c:v>1290</c:v>
                </c:pt>
                <c:pt idx="1">
                  <c:v>900</c:v>
                </c:pt>
              </c:numCache>
            </c:numRef>
          </c:xVal>
          <c:yVal>
            <c:numRef>
              <c:f>Planilha1!$BP$2:$BP$3</c:f>
              <c:numCache>
                <c:formatCode>General</c:formatCode>
                <c:ptCount val="2"/>
                <c:pt idx="0">
                  <c:v>491</c:v>
                </c:pt>
                <c:pt idx="1">
                  <c:v>216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4FA6-44D1-853E-F2F669AA86B7}"/>
            </c:ext>
          </c:extLst>
        </c:ser>
        <c:ser>
          <c:idx val="17"/>
          <c:order val="17"/>
          <c:tx>
            <c:strRef>
              <c:f>Planilha1!$BT$1</c:f>
              <c:strCache>
                <c:ptCount val="1"/>
                <c:pt idx="0">
                  <c:v>Tor_211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Planilha1!$BS$2:$BS$3</c:f>
              <c:numCache>
                <c:formatCode>General</c:formatCode>
                <c:ptCount val="2"/>
              </c:numCache>
            </c:numRef>
          </c:xVal>
          <c:yVal>
            <c:numRef>
              <c:f>Planilha1!$BT$2:$BT$3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4FA6-44D1-853E-F2F669AA86B7}"/>
            </c:ext>
          </c:extLst>
        </c:ser>
        <c:ser>
          <c:idx val="18"/>
          <c:order val="18"/>
          <c:tx>
            <c:strRef>
              <c:f>Planilha1!$BX$1</c:f>
              <c:strCache>
                <c:ptCount val="1"/>
                <c:pt idx="0">
                  <c:v>Tor_212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Planilha1!$BW$2:$BW$3</c:f>
              <c:numCache>
                <c:formatCode>General</c:formatCode>
                <c:ptCount val="2"/>
              </c:numCache>
            </c:numRef>
          </c:xVal>
          <c:yVal>
            <c:numRef>
              <c:f>Planilha1!$BX$2:$BX$3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4FA6-44D1-853E-F2F669AA86B7}"/>
            </c:ext>
          </c:extLst>
        </c:ser>
        <c:ser>
          <c:idx val="19"/>
          <c:order val="19"/>
          <c:tx>
            <c:strRef>
              <c:f>Planilha1!$CB$1</c:f>
              <c:strCache>
                <c:ptCount val="1"/>
                <c:pt idx="0">
                  <c:v>Tor_213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Planilha1!$CA$2:$CA$3</c:f>
              <c:numCache>
                <c:formatCode>General</c:formatCode>
                <c:ptCount val="2"/>
              </c:numCache>
            </c:numRef>
          </c:xVal>
          <c:yVal>
            <c:numRef>
              <c:f>Planilha1!$CB$2:$CB$3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4FA6-44D1-853E-F2F669AA86B7}"/>
            </c:ext>
          </c:extLst>
        </c:ser>
        <c:ser>
          <c:idx val="20"/>
          <c:order val="20"/>
          <c:tx>
            <c:strRef>
              <c:f>Planilha1!$CF$1</c:f>
              <c:strCache>
                <c:ptCount val="1"/>
                <c:pt idx="0">
                  <c:v>Tor_214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Planilha1!$CE$2:$CE$3</c:f>
              <c:numCache>
                <c:formatCode>General</c:formatCode>
                <c:ptCount val="2"/>
              </c:numCache>
            </c:numRef>
          </c:xVal>
          <c:yVal>
            <c:numRef>
              <c:f>Planilha1!$CF$2:$CF$3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4FA6-44D1-853E-F2F669AA86B7}"/>
            </c:ext>
          </c:extLst>
        </c:ser>
        <c:ser>
          <c:idx val="21"/>
          <c:order val="21"/>
          <c:tx>
            <c:strRef>
              <c:f>Planilha1!$CJ$1</c:f>
              <c:strCache>
                <c:ptCount val="1"/>
                <c:pt idx="0">
                  <c:v>Tor_215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Planilha1!$CI$2:$CI$3</c:f>
              <c:numCache>
                <c:formatCode>General</c:formatCode>
                <c:ptCount val="2"/>
              </c:numCache>
            </c:numRef>
          </c:xVal>
          <c:yVal>
            <c:numRef>
              <c:f>Planilha1!$CJ$2:$CJ$3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4FA6-44D1-853E-F2F669AA86B7}"/>
            </c:ext>
          </c:extLst>
        </c:ser>
        <c:ser>
          <c:idx val="22"/>
          <c:order val="22"/>
          <c:tx>
            <c:strRef>
              <c:f>Planilha1!$CN$1</c:f>
              <c:strCache>
                <c:ptCount val="1"/>
                <c:pt idx="0">
                  <c:v>Tor_216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Planilha1!$CM$2:$CM$3</c:f>
              <c:numCache>
                <c:formatCode>General</c:formatCode>
                <c:ptCount val="2"/>
              </c:numCache>
            </c:numRef>
          </c:xVal>
          <c:yVal>
            <c:numRef>
              <c:f>Planilha1!$CN$2:$CN$3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4FA6-44D1-853E-F2F669AA86B7}"/>
            </c:ext>
          </c:extLst>
        </c:ser>
        <c:ser>
          <c:idx val="23"/>
          <c:order val="23"/>
          <c:tx>
            <c:strRef>
              <c:f>Planilha1!$CR$1</c:f>
              <c:strCache>
                <c:ptCount val="1"/>
                <c:pt idx="0">
                  <c:v>Tor_217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Planilha1!$CQ$2:$CQ$3</c:f>
              <c:numCache>
                <c:formatCode>General</c:formatCode>
                <c:ptCount val="2"/>
              </c:numCache>
            </c:numRef>
          </c:xVal>
          <c:yVal>
            <c:numRef>
              <c:f>Planilha1!$CR$2:$CR$3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4FA6-44D1-853E-F2F669AA86B7}"/>
            </c:ext>
          </c:extLst>
        </c:ser>
        <c:ser>
          <c:idx val="24"/>
          <c:order val="24"/>
          <c:tx>
            <c:strRef>
              <c:f>Planilha1!$CV$1</c:f>
              <c:strCache>
                <c:ptCount val="1"/>
                <c:pt idx="0">
                  <c:v>Tor_218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Planilha1!$CU$2:$CU$3</c:f>
              <c:numCache>
                <c:formatCode>General</c:formatCode>
                <c:ptCount val="2"/>
              </c:numCache>
            </c:numRef>
          </c:xVal>
          <c:yVal>
            <c:numRef>
              <c:f>Planilha1!$CV$2:$CV$3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4FA6-44D1-853E-F2F669AA86B7}"/>
            </c:ext>
          </c:extLst>
        </c:ser>
        <c:ser>
          <c:idx val="25"/>
          <c:order val="25"/>
          <c:tx>
            <c:strRef>
              <c:f>Planilha1!$C$15</c:f>
              <c:strCache>
                <c:ptCount val="1"/>
                <c:pt idx="0">
                  <c:v>Tor_Teo_Calib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Planilha1!$A$16:$A$26</c:f>
              <c:numCache>
                <c:formatCode>General</c:formatCode>
                <c:ptCount val="11"/>
                <c:pt idx="0">
                  <c:v>500</c:v>
                </c:pt>
                <c:pt idx="1">
                  <c:v>600</c:v>
                </c:pt>
                <c:pt idx="2">
                  <c:v>700</c:v>
                </c:pt>
                <c:pt idx="3">
                  <c:v>800</c:v>
                </c:pt>
                <c:pt idx="4">
                  <c:v>900</c:v>
                </c:pt>
                <c:pt idx="5">
                  <c:v>1000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1400</c:v>
                </c:pt>
                <c:pt idx="10">
                  <c:v>1500</c:v>
                </c:pt>
              </c:numCache>
            </c:numRef>
          </c:xVal>
          <c:yVal>
            <c:numRef>
              <c:f>Planilha1!$C$16:$C$26</c:f>
              <c:numCache>
                <c:formatCode>General</c:formatCode>
                <c:ptCount val="11"/>
                <c:pt idx="0">
                  <c:v>82.294194197210146</c:v>
                </c:pt>
                <c:pt idx="1">
                  <c:v>118.01055931259295</c:v>
                </c:pt>
                <c:pt idx="2">
                  <c:v>160.17805876365719</c:v>
                </c:pt>
                <c:pt idx="3">
                  <c:v>208.62776688131572</c:v>
                </c:pt>
                <c:pt idx="4">
                  <c:v>263.6747072106229</c:v>
                </c:pt>
                <c:pt idx="5">
                  <c:v>324.61121816486224</c:v>
                </c:pt>
                <c:pt idx="6">
                  <c:v>392.22714138598184</c:v>
                </c:pt>
                <c:pt idx="7">
                  <c:v>466.12527327369594</c:v>
                </c:pt>
                <c:pt idx="8">
                  <c:v>546.27822047626012</c:v>
                </c:pt>
                <c:pt idx="9">
                  <c:v>633.55343913223055</c:v>
                </c:pt>
                <c:pt idx="10">
                  <c:v>726.26623810935939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4FA6-44D1-853E-F2F669AA8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287336"/>
        <c:axId val="826287664"/>
      </c:scatterChart>
      <c:valAx>
        <c:axId val="826287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Rotação</a:t>
                </a:r>
                <a:r>
                  <a:rPr lang="pt-BR" baseline="0"/>
                  <a:t> (RPM)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287664"/>
        <c:crosses val="autoZero"/>
        <c:crossBetween val="midCat"/>
      </c:valAx>
      <c:valAx>
        <c:axId val="826287664"/>
        <c:scaling>
          <c:orientation val="minMax"/>
          <c:max val="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Torque (Nm)</a:t>
                </a:r>
              </a:p>
              <a:p>
                <a:pPr>
                  <a:defRPr/>
                </a:pP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287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355256799221775"/>
          <c:w val="1"/>
          <c:h val="0.175677918818460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Tração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2559100545672927"/>
          <c:y val="0.10972125425800729"/>
          <c:w val="0.83306870482925721"/>
          <c:h val="0.59399877197951689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Tra_Teo</c:v>
                </c:pt>
              </c:strCache>
            </c:strRef>
          </c:tx>
          <c:spPr>
            <a:ln w="317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Planilha1!$A$2:$A$13</c:f>
              <c:numCache>
                <c:formatCode>General</c:formatCode>
                <c:ptCount val="12"/>
                <c:pt idx="0">
                  <c:v>500</c:v>
                </c:pt>
                <c:pt idx="1">
                  <c:v>600</c:v>
                </c:pt>
                <c:pt idx="2">
                  <c:v>700</c:v>
                </c:pt>
                <c:pt idx="3">
                  <c:v>800</c:v>
                </c:pt>
                <c:pt idx="4">
                  <c:v>900</c:v>
                </c:pt>
                <c:pt idx="5">
                  <c:v>1000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1400</c:v>
                </c:pt>
                <c:pt idx="10">
                  <c:v>1500</c:v>
                </c:pt>
              </c:numCache>
            </c:numRef>
          </c:xVal>
          <c:yVal>
            <c:numRef>
              <c:f>Planilha1!$B$2:$B$13</c:f>
              <c:numCache>
                <c:formatCode>0.0</c:formatCode>
                <c:ptCount val="12"/>
                <c:pt idx="0">
                  <c:v>557.19357638888903</c:v>
                </c:pt>
                <c:pt idx="1">
                  <c:v>813.30796874999999</c:v>
                </c:pt>
                <c:pt idx="2">
                  <c:v>1117.1366232638886</c:v>
                </c:pt>
                <c:pt idx="3">
                  <c:v>1469.2391666666667</c:v>
                </c:pt>
                <c:pt idx="4">
                  <c:v>1869.3601171875002</c:v>
                </c:pt>
                <c:pt idx="5">
                  <c:v>2317.584635416667</c:v>
                </c:pt>
                <c:pt idx="6">
                  <c:v>2814.5818402777777</c:v>
                </c:pt>
                <c:pt idx="7">
                  <c:v>3360.0962499999996</c:v>
                </c:pt>
                <c:pt idx="8">
                  <c:v>3951.6703732638898</c:v>
                </c:pt>
                <c:pt idx="9">
                  <c:v>4592.5403124999993</c:v>
                </c:pt>
                <c:pt idx="10">
                  <c:v>5282.9980468749991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38-4054-9266-3E8D6330B60A}"/>
            </c:ext>
          </c:extLst>
        </c:ser>
        <c:ser>
          <c:idx val="7"/>
          <c:order val="1"/>
          <c:tx>
            <c:strRef>
              <c:f>Planilha1!$F$1</c:f>
              <c:strCache>
                <c:ptCount val="1"/>
                <c:pt idx="0">
                  <c:v>Tra_195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Planilha1!$E$2:$E$12</c:f>
              <c:numCache>
                <c:formatCode>General</c:formatCode>
                <c:ptCount val="11"/>
                <c:pt idx="0">
                  <c:v>454</c:v>
                </c:pt>
                <c:pt idx="1">
                  <c:v>547</c:v>
                </c:pt>
                <c:pt idx="2">
                  <c:v>646</c:v>
                </c:pt>
                <c:pt idx="3">
                  <c:v>742</c:v>
                </c:pt>
                <c:pt idx="4">
                  <c:v>838</c:v>
                </c:pt>
                <c:pt idx="5">
                  <c:v>916</c:v>
                </c:pt>
                <c:pt idx="6">
                  <c:v>1038</c:v>
                </c:pt>
                <c:pt idx="7">
                  <c:v>1128</c:v>
                </c:pt>
                <c:pt idx="8">
                  <c:v>1230</c:v>
                </c:pt>
                <c:pt idx="9">
                  <c:v>1328</c:v>
                </c:pt>
                <c:pt idx="10">
                  <c:v>1429</c:v>
                </c:pt>
              </c:numCache>
            </c:numRef>
          </c:xVal>
          <c:yVal>
            <c:numRef>
              <c:f>Planilha1!$F$2:$F$12</c:f>
              <c:numCache>
                <c:formatCode>General</c:formatCode>
                <c:ptCount val="11"/>
                <c:pt idx="0">
                  <c:v>374</c:v>
                </c:pt>
                <c:pt idx="1">
                  <c:v>530</c:v>
                </c:pt>
                <c:pt idx="2">
                  <c:v>768</c:v>
                </c:pt>
                <c:pt idx="3">
                  <c:v>1014</c:v>
                </c:pt>
                <c:pt idx="4">
                  <c:v>1226</c:v>
                </c:pt>
                <c:pt idx="5">
                  <c:v>1422</c:v>
                </c:pt>
                <c:pt idx="6">
                  <c:v>1976</c:v>
                </c:pt>
                <c:pt idx="7">
                  <c:v>2574</c:v>
                </c:pt>
                <c:pt idx="8">
                  <c:v>2764</c:v>
                </c:pt>
                <c:pt idx="9">
                  <c:v>3474</c:v>
                </c:pt>
                <c:pt idx="10">
                  <c:v>4090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38-4054-9266-3E8D6330B60A}"/>
            </c:ext>
          </c:extLst>
        </c:ser>
        <c:ser>
          <c:idx val="1"/>
          <c:order val="2"/>
          <c:tx>
            <c:strRef>
              <c:f>Planilha1!$J$1</c:f>
              <c:strCache>
                <c:ptCount val="1"/>
                <c:pt idx="0">
                  <c:v>Tra_196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Planilha1!$I$2:$I$3</c:f>
              <c:numCache>
                <c:formatCode>General</c:formatCode>
                <c:ptCount val="2"/>
                <c:pt idx="0">
                  <c:v>0</c:v>
                </c:pt>
                <c:pt idx="1">
                  <c:v>1155</c:v>
                </c:pt>
              </c:numCache>
            </c:numRef>
          </c:xVal>
          <c:yVal>
            <c:numRef>
              <c:f>Planilha1!$J$2:$J$3</c:f>
              <c:numCache>
                <c:formatCode>General</c:formatCode>
                <c:ptCount val="2"/>
                <c:pt idx="0">
                  <c:v>0</c:v>
                </c:pt>
                <c:pt idx="1">
                  <c:v>2591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738-4054-9266-3E8D6330B60A}"/>
            </c:ext>
          </c:extLst>
        </c:ser>
        <c:ser>
          <c:idx val="8"/>
          <c:order val="3"/>
          <c:tx>
            <c:strRef>
              <c:f>Planilha1!$N$1</c:f>
              <c:strCache>
                <c:ptCount val="1"/>
                <c:pt idx="0">
                  <c:v>Tra_197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Planilha1!$M$2:$M$3</c:f>
              <c:numCache>
                <c:formatCode>General</c:formatCode>
                <c:ptCount val="2"/>
                <c:pt idx="0">
                  <c:v>1170</c:v>
                </c:pt>
                <c:pt idx="1">
                  <c:v>990</c:v>
                </c:pt>
              </c:numCache>
            </c:numRef>
          </c:xVal>
          <c:yVal>
            <c:numRef>
              <c:f>Planilha1!$N$2:$N$3</c:f>
              <c:numCache>
                <c:formatCode>General</c:formatCode>
                <c:ptCount val="2"/>
                <c:pt idx="0">
                  <c:v>2312</c:v>
                </c:pt>
                <c:pt idx="1">
                  <c:v>1661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738-4054-9266-3E8D6330B60A}"/>
            </c:ext>
          </c:extLst>
        </c:ser>
        <c:ser>
          <c:idx val="2"/>
          <c:order val="4"/>
          <c:tx>
            <c:strRef>
              <c:f>Planilha1!$R$1</c:f>
              <c:strCache>
                <c:ptCount val="1"/>
                <c:pt idx="0">
                  <c:v>Tra_198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Planilha1!$Q$2:$Q$3</c:f>
              <c:numCache>
                <c:formatCode>General</c:formatCode>
                <c:ptCount val="2"/>
                <c:pt idx="0">
                  <c:v>1170</c:v>
                </c:pt>
                <c:pt idx="1">
                  <c:v>1200</c:v>
                </c:pt>
              </c:numCache>
            </c:numRef>
          </c:xVal>
          <c:yVal>
            <c:numRef>
              <c:f>Planilha1!$R$2:$R$3</c:f>
              <c:numCache>
                <c:formatCode>General</c:formatCode>
                <c:ptCount val="2"/>
                <c:pt idx="0">
                  <c:v>2213</c:v>
                </c:pt>
                <c:pt idx="1">
                  <c:v>2540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738-4054-9266-3E8D6330B60A}"/>
            </c:ext>
          </c:extLst>
        </c:ser>
        <c:ser>
          <c:idx val="9"/>
          <c:order val="5"/>
          <c:tx>
            <c:strRef>
              <c:f>Planilha1!$V$1</c:f>
              <c:strCache>
                <c:ptCount val="1"/>
                <c:pt idx="0">
                  <c:v>Tra_199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Planilha1!$U$2:$U$3</c:f>
              <c:numCache>
                <c:formatCode>General</c:formatCode>
                <c:ptCount val="2"/>
                <c:pt idx="0">
                  <c:v>1170</c:v>
                </c:pt>
                <c:pt idx="1">
                  <c:v>1335</c:v>
                </c:pt>
              </c:numCache>
            </c:numRef>
          </c:xVal>
          <c:yVal>
            <c:numRef>
              <c:f>Planilha1!$V$2:$V$3</c:f>
              <c:numCache>
                <c:formatCode>General</c:formatCode>
                <c:ptCount val="2"/>
                <c:pt idx="0">
                  <c:v>2281</c:v>
                </c:pt>
                <c:pt idx="1">
                  <c:v>3269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738-4054-9266-3E8D6330B60A}"/>
            </c:ext>
          </c:extLst>
        </c:ser>
        <c:ser>
          <c:idx val="10"/>
          <c:order val="6"/>
          <c:tx>
            <c:strRef>
              <c:f>Planilha1!$AH$1</c:f>
              <c:strCache>
                <c:ptCount val="1"/>
                <c:pt idx="0">
                  <c:v>Tra_202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Planilha1!$AG$2:$AG$12</c:f>
              <c:numCache>
                <c:formatCode>General</c:formatCode>
                <c:ptCount val="11"/>
              </c:numCache>
            </c:numRef>
          </c:xVal>
          <c:yVal>
            <c:numRef>
              <c:f>Planilha1!$AH$2:$AH$12</c:f>
              <c:numCache>
                <c:formatCode>General</c:formatCode>
                <c:ptCount val="1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738-4054-9266-3E8D6330B60A}"/>
            </c:ext>
          </c:extLst>
        </c:ser>
        <c:ser>
          <c:idx val="3"/>
          <c:order val="7"/>
          <c:tx>
            <c:strRef>
              <c:f>Planilha1!$Z$1</c:f>
              <c:strCache>
                <c:ptCount val="1"/>
                <c:pt idx="0">
                  <c:v>Tra_200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Planilha1!$Y$2:$Y$3</c:f>
              <c:numCache>
                <c:formatCode>General</c:formatCode>
                <c:ptCount val="2"/>
                <c:pt idx="0">
                  <c:v>1350</c:v>
                </c:pt>
                <c:pt idx="1">
                  <c:v>1155</c:v>
                </c:pt>
              </c:numCache>
            </c:numRef>
          </c:xVal>
          <c:yVal>
            <c:numRef>
              <c:f>Planilha1!$Z$2:$Z$3</c:f>
              <c:numCache>
                <c:formatCode>General</c:formatCode>
                <c:ptCount val="2"/>
                <c:pt idx="0">
                  <c:v>3204</c:v>
                </c:pt>
                <c:pt idx="1">
                  <c:v>2086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738-4054-9266-3E8D6330B60A}"/>
            </c:ext>
          </c:extLst>
        </c:ser>
        <c:ser>
          <c:idx val="4"/>
          <c:order val="8"/>
          <c:tx>
            <c:strRef>
              <c:f>Planilha1!$AD$1</c:f>
              <c:strCache>
                <c:ptCount val="1"/>
                <c:pt idx="0">
                  <c:v>Tra_201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Planilha1!$AC$2:$AC$3</c:f>
              <c:numCache>
                <c:formatCode>General</c:formatCode>
                <c:ptCount val="2"/>
                <c:pt idx="0">
                  <c:v>1170</c:v>
                </c:pt>
              </c:numCache>
            </c:numRef>
          </c:xVal>
          <c:yVal>
            <c:numRef>
              <c:f>Planilha1!$AD$2:$AD$3</c:f>
              <c:numCache>
                <c:formatCode>General</c:formatCode>
                <c:ptCount val="2"/>
                <c:pt idx="0">
                  <c:v>2334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738-4054-9266-3E8D6330B60A}"/>
            </c:ext>
          </c:extLst>
        </c:ser>
        <c:ser>
          <c:idx val="5"/>
          <c:order val="9"/>
          <c:tx>
            <c:strRef>
              <c:f>Planilha1!$AL$1</c:f>
              <c:strCache>
                <c:ptCount val="1"/>
                <c:pt idx="0">
                  <c:v>Tra_203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Planilha1!$AK$2:$AK$12</c:f>
              <c:numCache>
                <c:formatCode>General</c:formatCode>
                <c:ptCount val="11"/>
                <c:pt idx="0">
                  <c:v>469</c:v>
                </c:pt>
                <c:pt idx="1">
                  <c:v>564</c:v>
                </c:pt>
                <c:pt idx="2">
                  <c:v>654</c:v>
                </c:pt>
                <c:pt idx="3">
                  <c:v>753</c:v>
                </c:pt>
                <c:pt idx="4">
                  <c:v>833</c:v>
                </c:pt>
                <c:pt idx="5">
                  <c:v>969</c:v>
                </c:pt>
                <c:pt idx="6">
                  <c:v>1060</c:v>
                </c:pt>
                <c:pt idx="7">
                  <c:v>1152</c:v>
                </c:pt>
                <c:pt idx="8">
                  <c:v>1277</c:v>
                </c:pt>
                <c:pt idx="9">
                  <c:v>1371</c:v>
                </c:pt>
                <c:pt idx="10">
                  <c:v>1451</c:v>
                </c:pt>
              </c:numCache>
            </c:numRef>
          </c:xVal>
          <c:yVal>
            <c:numRef>
              <c:f>Planilha1!$AL$2:$AL$12</c:f>
              <c:numCache>
                <c:formatCode>General</c:formatCode>
                <c:ptCount val="11"/>
                <c:pt idx="0">
                  <c:v>497</c:v>
                </c:pt>
                <c:pt idx="1">
                  <c:v>764</c:v>
                </c:pt>
                <c:pt idx="2">
                  <c:v>1074</c:v>
                </c:pt>
                <c:pt idx="3">
                  <c:v>1498</c:v>
                </c:pt>
                <c:pt idx="4">
                  <c:v>1888</c:v>
                </c:pt>
                <c:pt idx="5">
                  <c:v>2270</c:v>
                </c:pt>
                <c:pt idx="6">
                  <c:v>2480</c:v>
                </c:pt>
                <c:pt idx="7">
                  <c:v>2662</c:v>
                </c:pt>
                <c:pt idx="8">
                  <c:v>3038</c:v>
                </c:pt>
                <c:pt idx="9">
                  <c:v>3332</c:v>
                </c:pt>
                <c:pt idx="10">
                  <c:v>3672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738-4054-9266-3E8D6330B60A}"/>
            </c:ext>
          </c:extLst>
        </c:ser>
        <c:ser>
          <c:idx val="6"/>
          <c:order val="10"/>
          <c:tx>
            <c:strRef>
              <c:f>Planilha1!$AP$1</c:f>
              <c:strCache>
                <c:ptCount val="1"/>
                <c:pt idx="0">
                  <c:v>Tra_204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Planilha1!$AO$2:$AO$3</c:f>
              <c:numCache>
                <c:formatCode>General</c:formatCode>
                <c:ptCount val="2"/>
                <c:pt idx="0">
                  <c:v>0</c:v>
                </c:pt>
                <c:pt idx="1">
                  <c:v>1455</c:v>
                </c:pt>
              </c:numCache>
            </c:numRef>
          </c:xVal>
          <c:yVal>
            <c:numRef>
              <c:f>Planilha1!$AP$2:$AP$3</c:f>
              <c:numCache>
                <c:formatCode>General</c:formatCode>
                <c:ptCount val="2"/>
                <c:pt idx="0">
                  <c:v>0</c:v>
                </c:pt>
                <c:pt idx="1">
                  <c:v>4024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0738-4054-9266-3E8D6330B60A}"/>
            </c:ext>
          </c:extLst>
        </c:ser>
        <c:ser>
          <c:idx val="11"/>
          <c:order val="11"/>
          <c:tx>
            <c:strRef>
              <c:f>Planilha1!$AT$1</c:f>
              <c:strCache>
                <c:ptCount val="1"/>
                <c:pt idx="0">
                  <c:v>Tra_205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Planilha1!$AS$2:$AS$3</c:f>
              <c:numCache>
                <c:formatCode>General</c:formatCode>
                <c:ptCount val="2"/>
                <c:pt idx="0">
                  <c:v>1290</c:v>
                </c:pt>
                <c:pt idx="1">
                  <c:v>1410</c:v>
                </c:pt>
              </c:numCache>
            </c:numRef>
          </c:xVal>
          <c:yVal>
            <c:numRef>
              <c:f>Planilha1!$AT$2:$AT$3</c:f>
              <c:numCache>
                <c:formatCode>General</c:formatCode>
                <c:ptCount val="2"/>
                <c:pt idx="0">
                  <c:v>3410</c:v>
                </c:pt>
                <c:pt idx="1">
                  <c:v>4011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0738-4054-9266-3E8D6330B60A}"/>
            </c:ext>
          </c:extLst>
        </c:ser>
        <c:ser>
          <c:idx val="12"/>
          <c:order val="12"/>
          <c:tx>
            <c:strRef>
              <c:f>Planilha1!$AX$1</c:f>
              <c:strCache>
                <c:ptCount val="1"/>
                <c:pt idx="0">
                  <c:v>Tra_206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Planilha1!$AW$2:$AW$3</c:f>
              <c:numCache>
                <c:formatCode>General</c:formatCode>
                <c:ptCount val="2"/>
                <c:pt idx="0">
                  <c:v>1290</c:v>
                </c:pt>
                <c:pt idx="1">
                  <c:v>1530</c:v>
                </c:pt>
              </c:numCache>
            </c:numRef>
          </c:xVal>
          <c:yVal>
            <c:numRef>
              <c:f>Planilha1!$AX$2:$AX$3</c:f>
              <c:numCache>
                <c:formatCode>General</c:formatCode>
                <c:ptCount val="2"/>
                <c:pt idx="0">
                  <c:v>3368</c:v>
                </c:pt>
                <c:pt idx="1">
                  <c:v>4259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0738-4054-9266-3E8D6330B60A}"/>
            </c:ext>
          </c:extLst>
        </c:ser>
        <c:ser>
          <c:idx val="13"/>
          <c:order val="13"/>
          <c:tx>
            <c:strRef>
              <c:f>Planilha1!$BB$1</c:f>
              <c:strCache>
                <c:ptCount val="1"/>
                <c:pt idx="0">
                  <c:v>Tra_207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Planilha1!$BA$2:$BA$3</c:f>
              <c:numCache>
                <c:formatCode>General</c:formatCode>
                <c:ptCount val="2"/>
                <c:pt idx="0">
                  <c:v>900</c:v>
                </c:pt>
                <c:pt idx="1">
                  <c:v>1290</c:v>
                </c:pt>
              </c:numCache>
            </c:numRef>
          </c:xVal>
          <c:yVal>
            <c:numRef>
              <c:f>Planilha1!$BB$2:$BB$3</c:f>
              <c:numCache>
                <c:formatCode>General</c:formatCode>
                <c:ptCount val="2"/>
                <c:pt idx="0">
                  <c:v>1516</c:v>
                </c:pt>
                <c:pt idx="1">
                  <c:v>3414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0738-4054-9266-3E8D6330B60A}"/>
            </c:ext>
          </c:extLst>
        </c:ser>
        <c:ser>
          <c:idx val="14"/>
          <c:order val="14"/>
          <c:tx>
            <c:strRef>
              <c:f>Planilha1!$BF$1</c:f>
              <c:strCache>
                <c:ptCount val="1"/>
                <c:pt idx="0">
                  <c:v>Tra_208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Planilha1!$BE$2:$BE$3</c:f>
              <c:numCache>
                <c:formatCode>General</c:formatCode>
                <c:ptCount val="2"/>
                <c:pt idx="0">
                  <c:v>0</c:v>
                </c:pt>
                <c:pt idx="1">
                  <c:v>1290</c:v>
                </c:pt>
              </c:numCache>
            </c:numRef>
          </c:xVal>
          <c:yVal>
            <c:numRef>
              <c:f>Planilha1!$BF$2:$BF$3</c:f>
              <c:numCache>
                <c:formatCode>General</c:formatCode>
                <c:ptCount val="2"/>
                <c:pt idx="0">
                  <c:v>0</c:v>
                </c:pt>
                <c:pt idx="1">
                  <c:v>3292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0738-4054-9266-3E8D6330B60A}"/>
            </c:ext>
          </c:extLst>
        </c:ser>
        <c:ser>
          <c:idx val="15"/>
          <c:order val="15"/>
          <c:tx>
            <c:strRef>
              <c:f>Planilha1!$BJ$1</c:f>
              <c:strCache>
                <c:ptCount val="1"/>
                <c:pt idx="0">
                  <c:v>Tra_209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Planilha1!$BI$2:$BI$12</c:f>
              <c:numCache>
                <c:formatCode>General</c:formatCode>
                <c:ptCount val="11"/>
                <c:pt idx="0">
                  <c:v>469</c:v>
                </c:pt>
                <c:pt idx="1">
                  <c:v>570</c:v>
                </c:pt>
                <c:pt idx="2">
                  <c:v>662</c:v>
                </c:pt>
                <c:pt idx="3">
                  <c:v>766</c:v>
                </c:pt>
                <c:pt idx="4">
                  <c:v>865</c:v>
                </c:pt>
                <c:pt idx="5">
                  <c:v>966</c:v>
                </c:pt>
                <c:pt idx="6">
                  <c:v>1068</c:v>
                </c:pt>
                <c:pt idx="7">
                  <c:v>1169</c:v>
                </c:pt>
                <c:pt idx="8">
                  <c:v>1269</c:v>
                </c:pt>
                <c:pt idx="9">
                  <c:v>1370</c:v>
                </c:pt>
                <c:pt idx="10">
                  <c:v>1467</c:v>
                </c:pt>
              </c:numCache>
            </c:numRef>
          </c:xVal>
          <c:yVal>
            <c:numRef>
              <c:f>Planilha1!$BJ$2:$BJ$12</c:f>
              <c:numCache>
                <c:formatCode>General</c:formatCode>
                <c:ptCount val="11"/>
                <c:pt idx="0">
                  <c:v>494</c:v>
                </c:pt>
                <c:pt idx="1">
                  <c:v>682</c:v>
                </c:pt>
                <c:pt idx="2">
                  <c:v>918</c:v>
                </c:pt>
                <c:pt idx="3">
                  <c:v>1166</c:v>
                </c:pt>
                <c:pt idx="4">
                  <c:v>1470</c:v>
                </c:pt>
                <c:pt idx="5">
                  <c:v>1741</c:v>
                </c:pt>
                <c:pt idx="6">
                  <c:v>2250</c:v>
                </c:pt>
                <c:pt idx="7">
                  <c:v>2744</c:v>
                </c:pt>
                <c:pt idx="8">
                  <c:v>3148</c:v>
                </c:pt>
                <c:pt idx="9">
                  <c:v>3525</c:v>
                </c:pt>
                <c:pt idx="10">
                  <c:v>3767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0738-4054-9266-3E8D6330B60A}"/>
            </c:ext>
          </c:extLst>
        </c:ser>
        <c:ser>
          <c:idx val="16"/>
          <c:order val="16"/>
          <c:tx>
            <c:strRef>
              <c:f>Planilha1!$BN$1</c:f>
              <c:strCache>
                <c:ptCount val="1"/>
                <c:pt idx="0">
                  <c:v>Tra_210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Planilha1!$BM$2:$BM$3</c:f>
              <c:numCache>
                <c:formatCode>General</c:formatCode>
                <c:ptCount val="2"/>
                <c:pt idx="0">
                  <c:v>1290</c:v>
                </c:pt>
                <c:pt idx="1">
                  <c:v>900</c:v>
                </c:pt>
              </c:numCache>
            </c:numRef>
          </c:xVal>
          <c:yVal>
            <c:numRef>
              <c:f>Planilha1!$BN$2:$BN$3</c:f>
              <c:numCache>
                <c:formatCode>General</c:formatCode>
                <c:ptCount val="2"/>
                <c:pt idx="0">
                  <c:v>3272</c:v>
                </c:pt>
                <c:pt idx="1">
                  <c:v>1589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0738-4054-9266-3E8D6330B60A}"/>
            </c:ext>
          </c:extLst>
        </c:ser>
        <c:ser>
          <c:idx val="17"/>
          <c:order val="17"/>
          <c:tx>
            <c:strRef>
              <c:f>Planilha1!$BR$1</c:f>
              <c:strCache>
                <c:ptCount val="1"/>
                <c:pt idx="0">
                  <c:v>Tra_211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Planilha1!$BQ$2:$BQ$3</c:f>
              <c:numCache>
                <c:formatCode>General</c:formatCode>
                <c:ptCount val="2"/>
              </c:numCache>
            </c:numRef>
          </c:xVal>
          <c:yVal>
            <c:numRef>
              <c:f>Planilha1!$BR$2:$BR$3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0738-4054-9266-3E8D6330B60A}"/>
            </c:ext>
          </c:extLst>
        </c:ser>
        <c:ser>
          <c:idx val="18"/>
          <c:order val="18"/>
          <c:tx>
            <c:strRef>
              <c:f>Planilha1!$BV$1</c:f>
              <c:strCache>
                <c:ptCount val="1"/>
                <c:pt idx="0">
                  <c:v>Tra_212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Planilha1!$BU$2:$BU$3</c:f>
              <c:numCache>
                <c:formatCode>General</c:formatCode>
                <c:ptCount val="2"/>
              </c:numCache>
            </c:numRef>
          </c:xVal>
          <c:yVal>
            <c:numRef>
              <c:f>Planilha1!$BV$2:$BV$3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0738-4054-9266-3E8D6330B60A}"/>
            </c:ext>
          </c:extLst>
        </c:ser>
        <c:ser>
          <c:idx val="19"/>
          <c:order val="19"/>
          <c:tx>
            <c:strRef>
              <c:f>Planilha1!$BZ$1</c:f>
              <c:strCache>
                <c:ptCount val="1"/>
                <c:pt idx="0">
                  <c:v>Tra_213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Planilha1!$BY$2:$BY$3</c:f>
              <c:numCache>
                <c:formatCode>General</c:formatCode>
                <c:ptCount val="2"/>
              </c:numCache>
            </c:numRef>
          </c:xVal>
          <c:yVal>
            <c:numRef>
              <c:f>Planilha1!$BZ$2:$BZ$3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0738-4054-9266-3E8D6330B60A}"/>
            </c:ext>
          </c:extLst>
        </c:ser>
        <c:ser>
          <c:idx val="20"/>
          <c:order val="20"/>
          <c:tx>
            <c:strRef>
              <c:f>Planilha1!$CD$1</c:f>
              <c:strCache>
                <c:ptCount val="1"/>
                <c:pt idx="0">
                  <c:v>Tra_214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Planilha1!$CC$2:$CC$3</c:f>
              <c:numCache>
                <c:formatCode>General</c:formatCode>
                <c:ptCount val="2"/>
              </c:numCache>
            </c:numRef>
          </c:xVal>
          <c:yVal>
            <c:numRef>
              <c:f>Planilha1!$CD$2:$CD$3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0738-4054-9266-3E8D6330B60A}"/>
            </c:ext>
          </c:extLst>
        </c:ser>
        <c:ser>
          <c:idx val="21"/>
          <c:order val="21"/>
          <c:tx>
            <c:strRef>
              <c:f>Planilha1!$CH$1</c:f>
              <c:strCache>
                <c:ptCount val="1"/>
                <c:pt idx="0">
                  <c:v>Tra_215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Planilha1!$CG$2:$CG$3</c:f>
              <c:numCache>
                <c:formatCode>General</c:formatCode>
                <c:ptCount val="2"/>
              </c:numCache>
            </c:numRef>
          </c:xVal>
          <c:yVal>
            <c:numRef>
              <c:f>Planilha1!$CH$2:$CH$3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0738-4054-9266-3E8D6330B60A}"/>
            </c:ext>
          </c:extLst>
        </c:ser>
        <c:ser>
          <c:idx val="22"/>
          <c:order val="22"/>
          <c:tx>
            <c:strRef>
              <c:f>Planilha1!$CL$1</c:f>
              <c:strCache>
                <c:ptCount val="1"/>
                <c:pt idx="0">
                  <c:v>Tra_216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Planilha1!$CK$2:$CK$3</c:f>
              <c:numCache>
                <c:formatCode>General</c:formatCode>
                <c:ptCount val="2"/>
              </c:numCache>
            </c:numRef>
          </c:xVal>
          <c:yVal>
            <c:numRef>
              <c:f>Planilha1!$CL$2:$CL$3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0738-4054-9266-3E8D6330B60A}"/>
            </c:ext>
          </c:extLst>
        </c:ser>
        <c:ser>
          <c:idx val="23"/>
          <c:order val="23"/>
          <c:tx>
            <c:strRef>
              <c:f>Planilha1!$CP$1</c:f>
              <c:strCache>
                <c:ptCount val="1"/>
                <c:pt idx="0">
                  <c:v>Tra_217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Planilha1!$CO$2:$CO$3</c:f>
              <c:numCache>
                <c:formatCode>General</c:formatCode>
                <c:ptCount val="2"/>
              </c:numCache>
            </c:numRef>
          </c:xVal>
          <c:yVal>
            <c:numRef>
              <c:f>Planilha1!$CP$2:$CP$3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0738-4054-9266-3E8D6330B60A}"/>
            </c:ext>
          </c:extLst>
        </c:ser>
        <c:ser>
          <c:idx val="24"/>
          <c:order val="24"/>
          <c:tx>
            <c:strRef>
              <c:f>Planilha1!$CT$1</c:f>
              <c:strCache>
                <c:ptCount val="1"/>
                <c:pt idx="0">
                  <c:v>Tra_218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Planilha1!$CS$2:$CS$3</c:f>
              <c:numCache>
                <c:formatCode>General</c:formatCode>
                <c:ptCount val="2"/>
              </c:numCache>
            </c:numRef>
          </c:xVal>
          <c:yVal>
            <c:numRef>
              <c:f>Planilha1!$CT$2:$CT$3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0738-4054-9266-3E8D6330B60A}"/>
            </c:ext>
          </c:extLst>
        </c:ser>
        <c:ser>
          <c:idx val="25"/>
          <c:order val="25"/>
          <c:tx>
            <c:strRef>
              <c:f>Planilha1!$B$15</c:f>
              <c:strCache>
                <c:ptCount val="1"/>
                <c:pt idx="0">
                  <c:v>Tra_Teo_Calib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Planilha1!$A$16:$A$26</c:f>
              <c:numCache>
                <c:formatCode>General</c:formatCode>
                <c:ptCount val="11"/>
                <c:pt idx="0">
                  <c:v>500</c:v>
                </c:pt>
                <c:pt idx="1">
                  <c:v>600</c:v>
                </c:pt>
                <c:pt idx="2">
                  <c:v>700</c:v>
                </c:pt>
                <c:pt idx="3">
                  <c:v>800</c:v>
                </c:pt>
                <c:pt idx="4">
                  <c:v>900</c:v>
                </c:pt>
                <c:pt idx="5">
                  <c:v>1000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1400</c:v>
                </c:pt>
                <c:pt idx="10">
                  <c:v>1500</c:v>
                </c:pt>
              </c:numCache>
            </c:numRef>
          </c:xVal>
          <c:yVal>
            <c:numRef>
              <c:f>Planilha1!$B$16:$B$26</c:f>
              <c:numCache>
                <c:formatCode>General</c:formatCode>
                <c:ptCount val="11"/>
                <c:pt idx="0">
                  <c:v>488.72294108072919</c:v>
                </c:pt>
                <c:pt idx="1">
                  <c:v>713.61533203124998</c:v>
                </c:pt>
                <c:pt idx="2">
                  <c:v>980.81048583984364</c:v>
                </c:pt>
                <c:pt idx="3">
                  <c:v>1290.5479166666669</c:v>
                </c:pt>
                <c:pt idx="4">
                  <c:v>1642.5881103515624</c:v>
                </c:pt>
                <c:pt idx="5">
                  <c:v>2037.010904947917</c:v>
                </c:pt>
                <c:pt idx="6">
                  <c:v>2474.4435994466139</c:v>
                </c:pt>
                <c:pt idx="7">
                  <c:v>2953.0042968749999</c:v>
                </c:pt>
                <c:pt idx="8">
                  <c:v>3475.3162475585941</c:v>
                </c:pt>
                <c:pt idx="9">
                  <c:v>4039.4861490885405</c:v>
                </c:pt>
                <c:pt idx="10">
                  <c:v>4644.8638916015625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0738-4054-9266-3E8D6330B6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287336"/>
        <c:axId val="826287664"/>
      </c:scatterChart>
      <c:valAx>
        <c:axId val="826287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Rotação</a:t>
                </a:r>
                <a:r>
                  <a:rPr lang="pt-BR" baseline="0"/>
                  <a:t> (RPM)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287664"/>
        <c:crosses val="autoZero"/>
        <c:crossBetween val="midCat"/>
      </c:valAx>
      <c:valAx>
        <c:axId val="826287664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Tração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287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7257786452401168E-2"/>
          <c:y val="0.81140987559537558"/>
          <c:w val="0.9527422135475988"/>
          <c:h val="0.1708406629447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Torque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4572106791060802"/>
          <c:y val="0.10881865836301316"/>
          <c:w val="0.81164486471253572"/>
          <c:h val="0.59440473657546367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Planilha1!$C$1</c:f>
              <c:strCache>
                <c:ptCount val="1"/>
                <c:pt idx="0">
                  <c:v>Tor_Teo</c:v>
                </c:pt>
              </c:strCache>
            </c:strRef>
          </c:tx>
          <c:spPr>
            <a:ln w="317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Planilha1!$A$2:$A$13</c:f>
              <c:numCache>
                <c:formatCode>General</c:formatCode>
                <c:ptCount val="12"/>
                <c:pt idx="0">
                  <c:v>500</c:v>
                </c:pt>
                <c:pt idx="1">
                  <c:v>600</c:v>
                </c:pt>
                <c:pt idx="2">
                  <c:v>700</c:v>
                </c:pt>
                <c:pt idx="3">
                  <c:v>800</c:v>
                </c:pt>
                <c:pt idx="4">
                  <c:v>900</c:v>
                </c:pt>
                <c:pt idx="5">
                  <c:v>1000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1400</c:v>
                </c:pt>
                <c:pt idx="10">
                  <c:v>1500</c:v>
                </c:pt>
              </c:numCache>
            </c:numRef>
          </c:xVal>
          <c:yVal>
            <c:numRef>
              <c:f>Planilha1!$C$2:$C$13</c:f>
              <c:numCache>
                <c:formatCode>0.0</c:formatCode>
                <c:ptCount val="12"/>
                <c:pt idx="0">
                  <c:v>68.179008784743701</c:v>
                </c:pt>
                <c:pt idx="1">
                  <c:v>97.476502845387827</c:v>
                </c:pt>
                <c:pt idx="2">
                  <c:v>132.19909803361801</c:v>
                </c:pt>
                <c:pt idx="3">
                  <c:v>171.7331832703716</c:v>
                </c:pt>
                <c:pt idx="4">
                  <c:v>216.56088154634054</c:v>
                </c:pt>
                <c:pt idx="5">
                  <c:v>266.87212010028247</c:v>
                </c:pt>
                <c:pt idx="6">
                  <c:v>322.32600388827359</c:v>
                </c:pt>
                <c:pt idx="7">
                  <c:v>382.89331333512058</c:v>
                </c:pt>
                <c:pt idx="8">
                  <c:v>448.54482886562988</c:v>
                </c:pt>
                <c:pt idx="9">
                  <c:v>519.25133090460793</c:v>
                </c:pt>
                <c:pt idx="10">
                  <c:v>594.98359987686149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C4-4567-988F-0AF8B07F9666}"/>
            </c:ext>
          </c:extLst>
        </c:ser>
        <c:ser>
          <c:idx val="7"/>
          <c:order val="1"/>
          <c:tx>
            <c:strRef>
              <c:f>Planilha1!$H$1</c:f>
              <c:strCache>
                <c:ptCount val="1"/>
                <c:pt idx="0">
                  <c:v>Tor_195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Planilha1!$G$2:$G$12</c:f>
              <c:numCache>
                <c:formatCode>General</c:formatCode>
                <c:ptCount val="11"/>
                <c:pt idx="0">
                  <c:v>451</c:v>
                </c:pt>
                <c:pt idx="1">
                  <c:v>548</c:v>
                </c:pt>
                <c:pt idx="2">
                  <c:v>638</c:v>
                </c:pt>
                <c:pt idx="3">
                  <c:v>744</c:v>
                </c:pt>
                <c:pt idx="4">
                  <c:v>838</c:v>
                </c:pt>
                <c:pt idx="5">
                  <c:v>936</c:v>
                </c:pt>
                <c:pt idx="6">
                  <c:v>1038</c:v>
                </c:pt>
                <c:pt idx="7">
                  <c:v>1129</c:v>
                </c:pt>
                <c:pt idx="8">
                  <c:v>1232</c:v>
                </c:pt>
                <c:pt idx="9">
                  <c:v>1329</c:v>
                </c:pt>
                <c:pt idx="10">
                  <c:v>1424</c:v>
                </c:pt>
              </c:numCache>
            </c:numRef>
          </c:xVal>
          <c:yVal>
            <c:numRef>
              <c:f>Planilha1!$H$2:$H$12</c:f>
              <c:numCache>
                <c:formatCode>General</c:formatCode>
                <c:ptCount val="11"/>
                <c:pt idx="0">
                  <c:v>9</c:v>
                </c:pt>
                <c:pt idx="1">
                  <c:v>52</c:v>
                </c:pt>
                <c:pt idx="2">
                  <c:v>96</c:v>
                </c:pt>
                <c:pt idx="3">
                  <c:v>137</c:v>
                </c:pt>
                <c:pt idx="4">
                  <c:v>207</c:v>
                </c:pt>
                <c:pt idx="5">
                  <c:v>254</c:v>
                </c:pt>
                <c:pt idx="6">
                  <c:v>335</c:v>
                </c:pt>
                <c:pt idx="7">
                  <c:v>399</c:v>
                </c:pt>
                <c:pt idx="8">
                  <c:v>477</c:v>
                </c:pt>
                <c:pt idx="9">
                  <c:v>554</c:v>
                </c:pt>
                <c:pt idx="10">
                  <c:v>624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CC4-4567-988F-0AF8B07F9666}"/>
            </c:ext>
          </c:extLst>
        </c:ser>
        <c:ser>
          <c:idx val="1"/>
          <c:order val="2"/>
          <c:tx>
            <c:strRef>
              <c:f>Planilha1!$L$1</c:f>
              <c:strCache>
                <c:ptCount val="1"/>
                <c:pt idx="0">
                  <c:v>Tor_196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Planilha1!$K$2:$K$3</c:f>
              <c:numCache>
                <c:formatCode>General</c:formatCode>
                <c:ptCount val="2"/>
                <c:pt idx="0">
                  <c:v>0</c:v>
                </c:pt>
                <c:pt idx="1">
                  <c:v>1155</c:v>
                </c:pt>
              </c:numCache>
            </c:numRef>
          </c:xVal>
          <c:yVal>
            <c:numRef>
              <c:f>Planilha1!$L$2:$L$3</c:f>
              <c:numCache>
                <c:formatCode>General</c:formatCode>
                <c:ptCount val="2"/>
                <c:pt idx="0">
                  <c:v>0</c:v>
                </c:pt>
                <c:pt idx="1">
                  <c:v>410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CC4-4567-988F-0AF8B07F9666}"/>
            </c:ext>
          </c:extLst>
        </c:ser>
        <c:ser>
          <c:idx val="8"/>
          <c:order val="3"/>
          <c:tx>
            <c:strRef>
              <c:f>Planilha1!$P$1</c:f>
              <c:strCache>
                <c:ptCount val="1"/>
                <c:pt idx="0">
                  <c:v>Tor_197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Planilha1!$O$2:$O$3</c:f>
              <c:numCache>
                <c:formatCode>General</c:formatCode>
                <c:ptCount val="2"/>
                <c:pt idx="0">
                  <c:v>1170</c:v>
                </c:pt>
                <c:pt idx="1">
                  <c:v>990</c:v>
                </c:pt>
              </c:numCache>
            </c:numRef>
          </c:xVal>
          <c:yVal>
            <c:numRef>
              <c:f>Planilha1!$P$2:$P$3</c:f>
              <c:numCache>
                <c:formatCode>General</c:formatCode>
                <c:ptCount val="2"/>
                <c:pt idx="0">
                  <c:v>413</c:v>
                </c:pt>
                <c:pt idx="1">
                  <c:v>274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CC4-4567-988F-0AF8B07F9666}"/>
            </c:ext>
          </c:extLst>
        </c:ser>
        <c:ser>
          <c:idx val="2"/>
          <c:order val="4"/>
          <c:tx>
            <c:strRef>
              <c:f>Planilha1!$T$1</c:f>
              <c:strCache>
                <c:ptCount val="1"/>
                <c:pt idx="0">
                  <c:v>Tor_198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Planilha1!$S$2:$S$3</c:f>
              <c:numCache>
                <c:formatCode>General</c:formatCode>
                <c:ptCount val="2"/>
                <c:pt idx="0">
                  <c:v>1170</c:v>
                </c:pt>
                <c:pt idx="1">
                  <c:v>1200</c:v>
                </c:pt>
              </c:numCache>
            </c:numRef>
          </c:xVal>
          <c:yVal>
            <c:numRef>
              <c:f>Planilha1!$T$2:$T$3</c:f>
              <c:numCache>
                <c:formatCode>General</c:formatCode>
                <c:ptCount val="2"/>
                <c:pt idx="0">
                  <c:v>407</c:v>
                </c:pt>
                <c:pt idx="1">
                  <c:v>431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C4-4567-988F-0AF8B07F9666}"/>
            </c:ext>
          </c:extLst>
        </c:ser>
        <c:ser>
          <c:idx val="9"/>
          <c:order val="5"/>
          <c:tx>
            <c:strRef>
              <c:f>Planilha1!$X$1</c:f>
              <c:strCache>
                <c:ptCount val="1"/>
                <c:pt idx="0">
                  <c:v>Tor_199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Planilha1!$W$2:$W$3</c:f>
              <c:numCache>
                <c:formatCode>General</c:formatCode>
                <c:ptCount val="2"/>
                <c:pt idx="0">
                  <c:v>1170</c:v>
                </c:pt>
                <c:pt idx="1">
                  <c:v>1335</c:v>
                </c:pt>
              </c:numCache>
            </c:numRef>
          </c:xVal>
          <c:yVal>
            <c:numRef>
              <c:f>Planilha1!$X$2:$X$3</c:f>
              <c:numCache>
                <c:formatCode>General</c:formatCode>
                <c:ptCount val="2"/>
                <c:pt idx="0">
                  <c:v>419</c:v>
                </c:pt>
                <c:pt idx="1">
                  <c:v>546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CC4-4567-988F-0AF8B07F9666}"/>
            </c:ext>
          </c:extLst>
        </c:ser>
        <c:ser>
          <c:idx val="10"/>
          <c:order val="6"/>
          <c:tx>
            <c:strRef>
              <c:f>Planilha1!$AJ$1</c:f>
              <c:strCache>
                <c:ptCount val="1"/>
                <c:pt idx="0">
                  <c:v>Tor_202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Planilha1!$AI$2:$AI$12</c:f>
              <c:numCache>
                <c:formatCode>General</c:formatCode>
                <c:ptCount val="11"/>
              </c:numCache>
            </c:numRef>
          </c:xVal>
          <c:yVal>
            <c:numRef>
              <c:f>Planilha1!$AJ$2:$AJ$12</c:f>
              <c:numCache>
                <c:formatCode>General</c:formatCode>
                <c:ptCount val="1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CC4-4567-988F-0AF8B07F9666}"/>
            </c:ext>
          </c:extLst>
        </c:ser>
        <c:ser>
          <c:idx val="3"/>
          <c:order val="7"/>
          <c:tx>
            <c:strRef>
              <c:f>Planilha1!$AB$1</c:f>
              <c:strCache>
                <c:ptCount val="1"/>
                <c:pt idx="0">
                  <c:v>Tor_200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Planilha1!$AA$2:$AA$3</c:f>
              <c:numCache>
                <c:formatCode>General</c:formatCode>
                <c:ptCount val="2"/>
                <c:pt idx="0">
                  <c:v>1350</c:v>
                </c:pt>
                <c:pt idx="1">
                  <c:v>1155</c:v>
                </c:pt>
              </c:numCache>
            </c:numRef>
          </c:xVal>
          <c:yVal>
            <c:numRef>
              <c:f>Planilha1!$AB$2:$AB$3</c:f>
              <c:numCache>
                <c:formatCode>General</c:formatCode>
                <c:ptCount val="2"/>
                <c:pt idx="0">
                  <c:v>564</c:v>
                </c:pt>
                <c:pt idx="1">
                  <c:v>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CC4-4567-988F-0AF8B07F9666}"/>
            </c:ext>
          </c:extLst>
        </c:ser>
        <c:ser>
          <c:idx val="4"/>
          <c:order val="8"/>
          <c:tx>
            <c:strRef>
              <c:f>Planilha1!$AF$1</c:f>
              <c:strCache>
                <c:ptCount val="1"/>
                <c:pt idx="0">
                  <c:v>Tor_201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Planilha1!$AE$2:$AE$3</c:f>
              <c:numCache>
                <c:formatCode>General</c:formatCode>
                <c:ptCount val="2"/>
                <c:pt idx="0">
                  <c:v>1170</c:v>
                </c:pt>
              </c:numCache>
            </c:numRef>
          </c:xVal>
          <c:yVal>
            <c:numRef>
              <c:f>Planilha1!$AF$2:$AF$3</c:f>
              <c:numCache>
                <c:formatCode>General</c:formatCode>
                <c:ptCount val="2"/>
                <c:pt idx="0">
                  <c:v>425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8CC4-4567-988F-0AF8B07F9666}"/>
            </c:ext>
          </c:extLst>
        </c:ser>
        <c:ser>
          <c:idx val="5"/>
          <c:order val="9"/>
          <c:tx>
            <c:strRef>
              <c:f>Planilha1!$AN$1</c:f>
              <c:strCache>
                <c:ptCount val="1"/>
                <c:pt idx="0">
                  <c:v>Tor_203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Planilha1!$AM$2:$AM$12</c:f>
              <c:numCache>
                <c:formatCode>General</c:formatCode>
                <c:ptCount val="11"/>
                <c:pt idx="0">
                  <c:v>498</c:v>
                </c:pt>
                <c:pt idx="1">
                  <c:v>564</c:v>
                </c:pt>
                <c:pt idx="2">
                  <c:v>655</c:v>
                </c:pt>
                <c:pt idx="3">
                  <c:v>745</c:v>
                </c:pt>
                <c:pt idx="4">
                  <c:v>852</c:v>
                </c:pt>
                <c:pt idx="5">
                  <c:v>966</c:v>
                </c:pt>
                <c:pt idx="6">
                  <c:v>1044</c:v>
                </c:pt>
                <c:pt idx="7">
                  <c:v>1157</c:v>
                </c:pt>
                <c:pt idx="8">
                  <c:v>1272</c:v>
                </c:pt>
                <c:pt idx="9">
                  <c:v>1371</c:v>
                </c:pt>
                <c:pt idx="10">
                  <c:v>1449</c:v>
                </c:pt>
              </c:numCache>
            </c:numRef>
          </c:xVal>
          <c:yVal>
            <c:numRef>
              <c:f>Planilha1!$AN$2:$AN$12</c:f>
              <c:numCache>
                <c:formatCode>General</c:formatCode>
                <c:ptCount val="11"/>
                <c:pt idx="0">
                  <c:v>21</c:v>
                </c:pt>
                <c:pt idx="1">
                  <c:v>45</c:v>
                </c:pt>
                <c:pt idx="2">
                  <c:v>87</c:v>
                </c:pt>
                <c:pt idx="3">
                  <c:v>137</c:v>
                </c:pt>
                <c:pt idx="4">
                  <c:v>179</c:v>
                </c:pt>
                <c:pt idx="5">
                  <c:v>231</c:v>
                </c:pt>
                <c:pt idx="6">
                  <c:v>293</c:v>
                </c:pt>
                <c:pt idx="7">
                  <c:v>363</c:v>
                </c:pt>
                <c:pt idx="8">
                  <c:v>431</c:v>
                </c:pt>
                <c:pt idx="9">
                  <c:v>509</c:v>
                </c:pt>
                <c:pt idx="10">
                  <c:v>548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8CC4-4567-988F-0AF8B07F9666}"/>
            </c:ext>
          </c:extLst>
        </c:ser>
        <c:ser>
          <c:idx val="6"/>
          <c:order val="10"/>
          <c:tx>
            <c:strRef>
              <c:f>Planilha1!$AR$1</c:f>
              <c:strCache>
                <c:ptCount val="1"/>
                <c:pt idx="0">
                  <c:v>Tor_204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Planilha1!$AQ$2:$AQ$3</c:f>
              <c:numCache>
                <c:formatCode>General</c:formatCode>
                <c:ptCount val="2"/>
                <c:pt idx="0">
                  <c:v>0</c:v>
                </c:pt>
                <c:pt idx="1">
                  <c:v>1455</c:v>
                </c:pt>
              </c:numCache>
            </c:numRef>
          </c:xVal>
          <c:yVal>
            <c:numRef>
              <c:f>Planilha1!$AR$2:$AR$3</c:f>
              <c:numCache>
                <c:formatCode>General</c:formatCode>
                <c:ptCount val="2"/>
                <c:pt idx="0">
                  <c:v>0</c:v>
                </c:pt>
                <c:pt idx="1">
                  <c:v>604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8CC4-4567-988F-0AF8B07F9666}"/>
            </c:ext>
          </c:extLst>
        </c:ser>
        <c:ser>
          <c:idx val="11"/>
          <c:order val="11"/>
          <c:tx>
            <c:strRef>
              <c:f>Planilha1!$AV$1</c:f>
              <c:strCache>
                <c:ptCount val="1"/>
                <c:pt idx="0">
                  <c:v>Tor_205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Planilha1!$AU$2:$AU$3</c:f>
              <c:numCache>
                <c:formatCode>General</c:formatCode>
                <c:ptCount val="2"/>
                <c:pt idx="0">
                  <c:v>1290</c:v>
                </c:pt>
                <c:pt idx="1">
                  <c:v>1410</c:v>
                </c:pt>
              </c:numCache>
            </c:numRef>
          </c:xVal>
          <c:yVal>
            <c:numRef>
              <c:f>Planilha1!$AV$2:$AV$3</c:f>
              <c:numCache>
                <c:formatCode>General</c:formatCode>
                <c:ptCount val="2"/>
                <c:pt idx="0">
                  <c:v>468</c:v>
                </c:pt>
                <c:pt idx="1">
                  <c:v>553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8CC4-4567-988F-0AF8B07F9666}"/>
            </c:ext>
          </c:extLst>
        </c:ser>
        <c:ser>
          <c:idx val="12"/>
          <c:order val="12"/>
          <c:tx>
            <c:strRef>
              <c:f>Planilha1!$AZ$1</c:f>
              <c:strCache>
                <c:ptCount val="1"/>
                <c:pt idx="0">
                  <c:v>Tor_206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Planilha1!$AY$2:$AY$3</c:f>
              <c:numCache>
                <c:formatCode>General</c:formatCode>
                <c:ptCount val="2"/>
                <c:pt idx="0">
                  <c:v>1290</c:v>
                </c:pt>
                <c:pt idx="1">
                  <c:v>1530</c:v>
                </c:pt>
              </c:numCache>
            </c:numRef>
          </c:xVal>
          <c:yVal>
            <c:numRef>
              <c:f>Planilha1!$AZ$2:$AZ$3</c:f>
              <c:numCache>
                <c:formatCode>General</c:formatCode>
                <c:ptCount val="2"/>
                <c:pt idx="0">
                  <c:v>478</c:v>
                </c:pt>
                <c:pt idx="1">
                  <c:v>608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8CC4-4567-988F-0AF8B07F9666}"/>
            </c:ext>
          </c:extLst>
        </c:ser>
        <c:ser>
          <c:idx val="13"/>
          <c:order val="13"/>
          <c:tx>
            <c:strRef>
              <c:f>Planilha1!$BD$1</c:f>
              <c:strCache>
                <c:ptCount val="1"/>
                <c:pt idx="0">
                  <c:v>Tor_207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Planilha1!$BC$2:$BC$3</c:f>
              <c:numCache>
                <c:formatCode>General</c:formatCode>
                <c:ptCount val="2"/>
                <c:pt idx="0">
                  <c:v>900</c:v>
                </c:pt>
                <c:pt idx="1">
                  <c:v>1290</c:v>
                </c:pt>
              </c:numCache>
            </c:numRef>
          </c:xVal>
          <c:yVal>
            <c:numRef>
              <c:f>Planilha1!$BD$2:$BD$3</c:f>
              <c:numCache>
                <c:formatCode>General</c:formatCode>
                <c:ptCount val="2"/>
                <c:pt idx="0">
                  <c:v>221</c:v>
                </c:pt>
                <c:pt idx="1">
                  <c:v>493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8CC4-4567-988F-0AF8B07F9666}"/>
            </c:ext>
          </c:extLst>
        </c:ser>
        <c:ser>
          <c:idx val="14"/>
          <c:order val="14"/>
          <c:tx>
            <c:strRef>
              <c:f>Planilha1!$BH$1</c:f>
              <c:strCache>
                <c:ptCount val="1"/>
                <c:pt idx="0">
                  <c:v>Tor_208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Planilha1!$BG$2:$BG$3</c:f>
              <c:numCache>
                <c:formatCode>General</c:formatCode>
                <c:ptCount val="2"/>
                <c:pt idx="0">
                  <c:v>0</c:v>
                </c:pt>
                <c:pt idx="1">
                  <c:v>1290</c:v>
                </c:pt>
              </c:numCache>
            </c:numRef>
          </c:xVal>
          <c:yVal>
            <c:numRef>
              <c:f>Planilha1!$BH$2:$BH$3</c:f>
              <c:numCache>
                <c:formatCode>General</c:formatCode>
                <c:ptCount val="2"/>
                <c:pt idx="0">
                  <c:v>0</c:v>
                </c:pt>
                <c:pt idx="1">
                  <c:v>498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8CC4-4567-988F-0AF8B07F9666}"/>
            </c:ext>
          </c:extLst>
        </c:ser>
        <c:ser>
          <c:idx val="15"/>
          <c:order val="15"/>
          <c:tx>
            <c:strRef>
              <c:f>Planilha1!$BL$1</c:f>
              <c:strCache>
                <c:ptCount val="1"/>
                <c:pt idx="0">
                  <c:v>Tor_209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Planilha1!$BK$2:$BK$12</c:f>
              <c:numCache>
                <c:formatCode>General</c:formatCode>
                <c:ptCount val="11"/>
                <c:pt idx="0">
                  <c:v>471</c:v>
                </c:pt>
                <c:pt idx="1">
                  <c:v>568</c:v>
                </c:pt>
                <c:pt idx="2">
                  <c:v>666</c:v>
                </c:pt>
                <c:pt idx="3">
                  <c:v>765</c:v>
                </c:pt>
                <c:pt idx="4">
                  <c:v>865</c:v>
                </c:pt>
                <c:pt idx="5">
                  <c:v>966</c:v>
                </c:pt>
                <c:pt idx="6">
                  <c:v>1068</c:v>
                </c:pt>
                <c:pt idx="7">
                  <c:v>1170</c:v>
                </c:pt>
                <c:pt idx="8">
                  <c:v>1269</c:v>
                </c:pt>
                <c:pt idx="9">
                  <c:v>1370</c:v>
                </c:pt>
                <c:pt idx="10">
                  <c:v>1469</c:v>
                </c:pt>
              </c:numCache>
            </c:numRef>
          </c:xVal>
          <c:yVal>
            <c:numRef>
              <c:f>Planilha1!$BL$2:$BL$12</c:f>
              <c:numCache>
                <c:formatCode>General</c:formatCode>
                <c:ptCount val="11"/>
                <c:pt idx="0">
                  <c:v>13</c:v>
                </c:pt>
                <c:pt idx="1">
                  <c:v>52</c:v>
                </c:pt>
                <c:pt idx="2">
                  <c:v>97</c:v>
                </c:pt>
                <c:pt idx="3">
                  <c:v>150</c:v>
                </c:pt>
                <c:pt idx="4">
                  <c:v>202</c:v>
                </c:pt>
                <c:pt idx="5">
                  <c:v>261</c:v>
                </c:pt>
                <c:pt idx="6">
                  <c:v>333</c:v>
                </c:pt>
                <c:pt idx="7">
                  <c:v>400</c:v>
                </c:pt>
                <c:pt idx="8">
                  <c:v>469</c:v>
                </c:pt>
                <c:pt idx="9">
                  <c:v>534</c:v>
                </c:pt>
                <c:pt idx="10">
                  <c:v>590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8CC4-4567-988F-0AF8B07F9666}"/>
            </c:ext>
          </c:extLst>
        </c:ser>
        <c:ser>
          <c:idx val="16"/>
          <c:order val="16"/>
          <c:tx>
            <c:strRef>
              <c:f>Planilha1!$BP$1</c:f>
              <c:strCache>
                <c:ptCount val="1"/>
                <c:pt idx="0">
                  <c:v>Tor_210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Planilha1!$BO$2:$BO$3</c:f>
              <c:numCache>
                <c:formatCode>General</c:formatCode>
                <c:ptCount val="2"/>
                <c:pt idx="0">
                  <c:v>1290</c:v>
                </c:pt>
                <c:pt idx="1">
                  <c:v>900</c:v>
                </c:pt>
              </c:numCache>
            </c:numRef>
          </c:xVal>
          <c:yVal>
            <c:numRef>
              <c:f>Planilha1!$BP$2:$BP$3</c:f>
              <c:numCache>
                <c:formatCode>General</c:formatCode>
                <c:ptCount val="2"/>
                <c:pt idx="0">
                  <c:v>491</c:v>
                </c:pt>
                <c:pt idx="1">
                  <c:v>216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8CC4-4567-988F-0AF8B07F9666}"/>
            </c:ext>
          </c:extLst>
        </c:ser>
        <c:ser>
          <c:idx val="17"/>
          <c:order val="17"/>
          <c:tx>
            <c:strRef>
              <c:f>Planilha1!$BT$1</c:f>
              <c:strCache>
                <c:ptCount val="1"/>
                <c:pt idx="0">
                  <c:v>Tor_211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Planilha1!$BS$2:$BS$3</c:f>
              <c:numCache>
                <c:formatCode>General</c:formatCode>
                <c:ptCount val="2"/>
              </c:numCache>
            </c:numRef>
          </c:xVal>
          <c:yVal>
            <c:numRef>
              <c:f>Planilha1!$BT$2:$BT$3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8CC4-4567-988F-0AF8B07F9666}"/>
            </c:ext>
          </c:extLst>
        </c:ser>
        <c:ser>
          <c:idx val="18"/>
          <c:order val="18"/>
          <c:tx>
            <c:strRef>
              <c:f>Planilha1!$BX$1</c:f>
              <c:strCache>
                <c:ptCount val="1"/>
                <c:pt idx="0">
                  <c:v>Tor_212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Planilha1!$BW$2:$BW$3</c:f>
              <c:numCache>
                <c:formatCode>General</c:formatCode>
                <c:ptCount val="2"/>
              </c:numCache>
            </c:numRef>
          </c:xVal>
          <c:yVal>
            <c:numRef>
              <c:f>Planilha1!$BX$2:$BX$3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CC4-4567-988F-0AF8B07F9666}"/>
            </c:ext>
          </c:extLst>
        </c:ser>
        <c:ser>
          <c:idx val="19"/>
          <c:order val="19"/>
          <c:tx>
            <c:strRef>
              <c:f>Planilha1!$CB$1</c:f>
              <c:strCache>
                <c:ptCount val="1"/>
                <c:pt idx="0">
                  <c:v>Tor_213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Planilha1!$CA$2:$CA$3</c:f>
              <c:numCache>
                <c:formatCode>General</c:formatCode>
                <c:ptCount val="2"/>
              </c:numCache>
            </c:numRef>
          </c:xVal>
          <c:yVal>
            <c:numRef>
              <c:f>Planilha1!$CB$2:$CB$3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8CC4-4567-988F-0AF8B07F9666}"/>
            </c:ext>
          </c:extLst>
        </c:ser>
        <c:ser>
          <c:idx val="20"/>
          <c:order val="20"/>
          <c:tx>
            <c:strRef>
              <c:f>Planilha1!$CF$1</c:f>
              <c:strCache>
                <c:ptCount val="1"/>
                <c:pt idx="0">
                  <c:v>Tor_214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Planilha1!$CE$2:$CE$3</c:f>
              <c:numCache>
                <c:formatCode>General</c:formatCode>
                <c:ptCount val="2"/>
              </c:numCache>
            </c:numRef>
          </c:xVal>
          <c:yVal>
            <c:numRef>
              <c:f>Planilha1!$CF$2:$CF$3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8CC4-4567-988F-0AF8B07F9666}"/>
            </c:ext>
          </c:extLst>
        </c:ser>
        <c:ser>
          <c:idx val="21"/>
          <c:order val="21"/>
          <c:tx>
            <c:strRef>
              <c:f>Planilha1!$CJ$1</c:f>
              <c:strCache>
                <c:ptCount val="1"/>
                <c:pt idx="0">
                  <c:v>Tor_215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Planilha1!$CI$2:$CI$3</c:f>
              <c:numCache>
                <c:formatCode>General</c:formatCode>
                <c:ptCount val="2"/>
              </c:numCache>
            </c:numRef>
          </c:xVal>
          <c:yVal>
            <c:numRef>
              <c:f>Planilha1!$CJ$2:$CJ$3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8CC4-4567-988F-0AF8B07F9666}"/>
            </c:ext>
          </c:extLst>
        </c:ser>
        <c:ser>
          <c:idx val="22"/>
          <c:order val="22"/>
          <c:tx>
            <c:strRef>
              <c:f>Planilha1!$CN$1</c:f>
              <c:strCache>
                <c:ptCount val="1"/>
                <c:pt idx="0">
                  <c:v>Tor_216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Planilha1!$CM$2:$CM$3</c:f>
              <c:numCache>
                <c:formatCode>General</c:formatCode>
                <c:ptCount val="2"/>
              </c:numCache>
            </c:numRef>
          </c:xVal>
          <c:yVal>
            <c:numRef>
              <c:f>Planilha1!$CN$2:$CN$3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8CC4-4567-988F-0AF8B07F9666}"/>
            </c:ext>
          </c:extLst>
        </c:ser>
        <c:ser>
          <c:idx val="23"/>
          <c:order val="23"/>
          <c:tx>
            <c:strRef>
              <c:f>Planilha1!$CR$1</c:f>
              <c:strCache>
                <c:ptCount val="1"/>
                <c:pt idx="0">
                  <c:v>Tor_217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Planilha1!$CQ$2:$CQ$3</c:f>
              <c:numCache>
                <c:formatCode>General</c:formatCode>
                <c:ptCount val="2"/>
              </c:numCache>
            </c:numRef>
          </c:xVal>
          <c:yVal>
            <c:numRef>
              <c:f>Planilha1!$CR$2:$CR$3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8CC4-4567-988F-0AF8B07F9666}"/>
            </c:ext>
          </c:extLst>
        </c:ser>
        <c:ser>
          <c:idx val="24"/>
          <c:order val="24"/>
          <c:tx>
            <c:strRef>
              <c:f>Planilha1!$CV$1</c:f>
              <c:strCache>
                <c:ptCount val="1"/>
                <c:pt idx="0">
                  <c:v>Tor_218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Planilha1!$CU$2:$CU$3</c:f>
              <c:numCache>
                <c:formatCode>General</c:formatCode>
                <c:ptCount val="2"/>
              </c:numCache>
            </c:numRef>
          </c:xVal>
          <c:yVal>
            <c:numRef>
              <c:f>Planilha1!$CV$2:$CV$3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8CC4-4567-988F-0AF8B07F9666}"/>
            </c:ext>
          </c:extLst>
        </c:ser>
        <c:ser>
          <c:idx val="25"/>
          <c:order val="25"/>
          <c:tx>
            <c:strRef>
              <c:f>Planilha1!$C$15</c:f>
              <c:strCache>
                <c:ptCount val="1"/>
                <c:pt idx="0">
                  <c:v>Tor_Teo_Calib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Planilha1!$A$16:$A$26</c:f>
              <c:numCache>
                <c:formatCode>General</c:formatCode>
                <c:ptCount val="11"/>
                <c:pt idx="0">
                  <c:v>500</c:v>
                </c:pt>
                <c:pt idx="1">
                  <c:v>600</c:v>
                </c:pt>
                <c:pt idx="2">
                  <c:v>700</c:v>
                </c:pt>
                <c:pt idx="3">
                  <c:v>800</c:v>
                </c:pt>
                <c:pt idx="4">
                  <c:v>900</c:v>
                </c:pt>
                <c:pt idx="5">
                  <c:v>1000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1400</c:v>
                </c:pt>
                <c:pt idx="10">
                  <c:v>1500</c:v>
                </c:pt>
              </c:numCache>
            </c:numRef>
          </c:xVal>
          <c:yVal>
            <c:numRef>
              <c:f>Planilha1!$C$16:$C$26</c:f>
              <c:numCache>
                <c:formatCode>General</c:formatCode>
                <c:ptCount val="11"/>
                <c:pt idx="0">
                  <c:v>82.294194197210146</c:v>
                </c:pt>
                <c:pt idx="1">
                  <c:v>118.01055931259295</c:v>
                </c:pt>
                <c:pt idx="2">
                  <c:v>160.17805876365719</c:v>
                </c:pt>
                <c:pt idx="3">
                  <c:v>208.62776688131572</c:v>
                </c:pt>
                <c:pt idx="4">
                  <c:v>263.6747072106229</c:v>
                </c:pt>
                <c:pt idx="5">
                  <c:v>324.61121816486224</c:v>
                </c:pt>
                <c:pt idx="6">
                  <c:v>392.22714138598184</c:v>
                </c:pt>
                <c:pt idx="7">
                  <c:v>466.12527327369594</c:v>
                </c:pt>
                <c:pt idx="8">
                  <c:v>546.27822047626012</c:v>
                </c:pt>
                <c:pt idx="9">
                  <c:v>633.55343913223055</c:v>
                </c:pt>
                <c:pt idx="10">
                  <c:v>726.26623810935939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8CC4-4567-988F-0AF8B07F9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287336"/>
        <c:axId val="826287664"/>
      </c:scatterChart>
      <c:valAx>
        <c:axId val="826287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Rotação</a:t>
                </a:r>
                <a:r>
                  <a:rPr lang="pt-BR" baseline="0"/>
                  <a:t> (RPM)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287664"/>
        <c:crosses val="autoZero"/>
        <c:crossBetween val="midCat"/>
      </c:valAx>
      <c:valAx>
        <c:axId val="826287664"/>
        <c:scaling>
          <c:orientation val="minMax"/>
          <c:max val="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Torque (Nm)</a:t>
                </a:r>
              </a:p>
              <a:p>
                <a:pPr>
                  <a:defRPr/>
                </a:pP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287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4935919306039283E-2"/>
          <c:y val="0.80709345098536589"/>
          <c:w val="0.92987800288373823"/>
          <c:h val="0.175303099292928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Lift</a:t>
            </a:r>
            <a:r>
              <a:rPr lang="pt-BR" baseline="0"/>
              <a:t> (N)- Catto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Performance!$E$11</c:f>
              <c:strCache>
                <c:ptCount val="1"/>
                <c:pt idx="0">
                  <c:v>T Catto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Performance!$A$12:$A$22</c:f>
              <c:numCache>
                <c:formatCode>General</c:formatCode>
                <c:ptCount val="11"/>
                <c:pt idx="0">
                  <c:v>500</c:v>
                </c:pt>
                <c:pt idx="1">
                  <c:v>600</c:v>
                </c:pt>
                <c:pt idx="2">
                  <c:v>700</c:v>
                </c:pt>
                <c:pt idx="3">
                  <c:v>800</c:v>
                </c:pt>
                <c:pt idx="4">
                  <c:v>900</c:v>
                </c:pt>
                <c:pt idx="5">
                  <c:v>1000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1400</c:v>
                </c:pt>
                <c:pt idx="10">
                  <c:v>1500</c:v>
                </c:pt>
              </c:numCache>
            </c:numRef>
          </c:xVal>
          <c:yVal>
            <c:numRef>
              <c:f>Performance!$E$12:$E$22</c:f>
              <c:numCache>
                <c:formatCode>0</c:formatCode>
                <c:ptCount val="11"/>
                <c:pt idx="0">
                  <c:v>557.19357638888903</c:v>
                </c:pt>
                <c:pt idx="1">
                  <c:v>813.30796874999999</c:v>
                </c:pt>
                <c:pt idx="2">
                  <c:v>1117.1366232638886</c:v>
                </c:pt>
                <c:pt idx="3">
                  <c:v>1469.2391666666667</c:v>
                </c:pt>
                <c:pt idx="4">
                  <c:v>1869.3601171875002</c:v>
                </c:pt>
                <c:pt idx="5">
                  <c:v>2317.584635416667</c:v>
                </c:pt>
                <c:pt idx="6">
                  <c:v>2814.5818402777777</c:v>
                </c:pt>
                <c:pt idx="7">
                  <c:v>3360.0962499999996</c:v>
                </c:pt>
                <c:pt idx="8">
                  <c:v>3951.6703732638898</c:v>
                </c:pt>
                <c:pt idx="9">
                  <c:v>4592.5403124999993</c:v>
                </c:pt>
                <c:pt idx="10">
                  <c:v>5282.9980468749991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2BC-44F0-B7A8-4C3870332E4C}"/>
            </c:ext>
          </c:extLst>
        </c:ser>
        <c:ser>
          <c:idx val="3"/>
          <c:order val="1"/>
          <c:tx>
            <c:strRef>
              <c:f>Performance!$Q$11</c:f>
              <c:strCache>
                <c:ptCount val="1"/>
                <c:pt idx="0">
                  <c:v>L Test164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Performance!$N$12:$N$25</c:f>
              <c:numCache>
                <c:formatCode>General</c:formatCode>
                <c:ptCount val="14"/>
                <c:pt idx="0">
                  <c:v>171</c:v>
                </c:pt>
                <c:pt idx="1">
                  <c:v>269</c:v>
                </c:pt>
                <c:pt idx="2">
                  <c:v>371</c:v>
                </c:pt>
                <c:pt idx="3">
                  <c:v>452</c:v>
                </c:pt>
                <c:pt idx="4">
                  <c:v>561</c:v>
                </c:pt>
                <c:pt idx="5">
                  <c:v>655</c:v>
                </c:pt>
                <c:pt idx="6">
                  <c:v>746</c:v>
                </c:pt>
                <c:pt idx="7">
                  <c:v>834</c:v>
                </c:pt>
                <c:pt idx="8">
                  <c:v>945</c:v>
                </c:pt>
                <c:pt idx="9">
                  <c:v>1033</c:v>
                </c:pt>
                <c:pt idx="10">
                  <c:v>1131</c:v>
                </c:pt>
                <c:pt idx="11">
                  <c:v>1244</c:v>
                </c:pt>
                <c:pt idx="12">
                  <c:v>1344</c:v>
                </c:pt>
                <c:pt idx="13">
                  <c:v>1440</c:v>
                </c:pt>
              </c:numCache>
            </c:numRef>
          </c:xVal>
          <c:yVal>
            <c:numRef>
              <c:f>Performance!$Q$12:$Q$25</c:f>
              <c:numCache>
                <c:formatCode>General</c:formatCode>
                <c:ptCount val="14"/>
                <c:pt idx="0">
                  <c:v>13</c:v>
                </c:pt>
                <c:pt idx="1">
                  <c:v>95</c:v>
                </c:pt>
                <c:pt idx="2">
                  <c:v>188</c:v>
                </c:pt>
                <c:pt idx="3">
                  <c:v>366</c:v>
                </c:pt>
                <c:pt idx="4">
                  <c:v>570</c:v>
                </c:pt>
                <c:pt idx="5">
                  <c:v>756</c:v>
                </c:pt>
                <c:pt idx="6">
                  <c:v>1070</c:v>
                </c:pt>
                <c:pt idx="7">
                  <c:v>1352</c:v>
                </c:pt>
                <c:pt idx="8">
                  <c:v>1749</c:v>
                </c:pt>
                <c:pt idx="9">
                  <c:v>2095</c:v>
                </c:pt>
                <c:pt idx="10">
                  <c:v>2609</c:v>
                </c:pt>
                <c:pt idx="11">
                  <c:v>3088</c:v>
                </c:pt>
                <c:pt idx="12">
                  <c:v>3543</c:v>
                </c:pt>
                <c:pt idx="13">
                  <c:v>3995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BC-44F0-B7A8-4C3870332E4C}"/>
            </c:ext>
          </c:extLst>
        </c:ser>
        <c:ser>
          <c:idx val="1"/>
          <c:order val="2"/>
          <c:tx>
            <c:strRef>
              <c:f>Performance!$E$26</c:f>
              <c:strCache>
                <c:ptCount val="1"/>
                <c:pt idx="0">
                  <c:v>T Calib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Performance!$A$27:$A$37</c:f>
              <c:numCache>
                <c:formatCode>General</c:formatCode>
                <c:ptCount val="11"/>
                <c:pt idx="0">
                  <c:v>500</c:v>
                </c:pt>
                <c:pt idx="1">
                  <c:v>600</c:v>
                </c:pt>
                <c:pt idx="2">
                  <c:v>700</c:v>
                </c:pt>
                <c:pt idx="3">
                  <c:v>800</c:v>
                </c:pt>
                <c:pt idx="4">
                  <c:v>900</c:v>
                </c:pt>
                <c:pt idx="5">
                  <c:v>1000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1400</c:v>
                </c:pt>
                <c:pt idx="10">
                  <c:v>1500</c:v>
                </c:pt>
              </c:numCache>
            </c:numRef>
          </c:xVal>
          <c:yVal>
            <c:numRef>
              <c:f>Performance!$E$27:$E$37</c:f>
              <c:numCache>
                <c:formatCode>0</c:formatCode>
                <c:ptCount val="11"/>
                <c:pt idx="0">
                  <c:v>521.3044704861112</c:v>
                </c:pt>
                <c:pt idx="1">
                  <c:v>761.18968749999999</c:v>
                </c:pt>
                <c:pt idx="2">
                  <c:v>1046.1978515624999</c:v>
                </c:pt>
                <c:pt idx="3">
                  <c:v>1376.5844444444447</c:v>
                </c:pt>
                <c:pt idx="4">
                  <c:v>1752.093984375</c:v>
                </c:pt>
                <c:pt idx="5">
                  <c:v>2172.8116319444448</c:v>
                </c:pt>
                <c:pt idx="6">
                  <c:v>2639.4065060763883</c:v>
                </c:pt>
                <c:pt idx="7">
                  <c:v>3149.8712499999997</c:v>
                </c:pt>
                <c:pt idx="8">
                  <c:v>3707.0039973958337</c:v>
                </c:pt>
                <c:pt idx="9">
                  <c:v>4308.7852256944434</c:v>
                </c:pt>
                <c:pt idx="10">
                  <c:v>4954.521484375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2BC-44F0-B7A8-4C3870332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2682568"/>
        <c:axId val="572685848"/>
      </c:scatterChart>
      <c:valAx>
        <c:axId val="572682568"/>
        <c:scaling>
          <c:orientation val="minMax"/>
          <c:max val="16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rpm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72685848"/>
        <c:crossesAt val="-50000"/>
        <c:crossBetween val="midCat"/>
        <c:majorUnit val="200"/>
        <c:minorUnit val="100"/>
      </c:valAx>
      <c:valAx>
        <c:axId val="572685848"/>
        <c:scaling>
          <c:orientation val="minMax"/>
          <c:max val="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 [N]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72682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D02E-277C-4435-A89A-73DFA92516E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EFF-DB13-4EF8-A16A-2242A9D77A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17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D02E-277C-4435-A89A-73DFA92516E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EFF-DB13-4EF8-A16A-2242A9D77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37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D02E-277C-4435-A89A-73DFA92516E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EFF-DB13-4EF8-A16A-2242A9D77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86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D02E-277C-4435-A89A-73DFA92516E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EFF-DB13-4EF8-A16A-2242A9D77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7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D02E-277C-4435-A89A-73DFA92516E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EFF-DB13-4EF8-A16A-2242A9D77A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2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D02E-277C-4435-A89A-73DFA92516E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EFF-DB13-4EF8-A16A-2242A9D77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07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D02E-277C-4435-A89A-73DFA92516E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EFF-DB13-4EF8-A16A-2242A9D77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63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D02E-277C-4435-A89A-73DFA92516E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EFF-DB13-4EF8-A16A-2242A9D77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77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D02E-277C-4435-A89A-73DFA92516E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EFF-DB13-4EF8-A16A-2242A9D77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09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9DD02E-277C-4435-A89A-73DFA92516E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ADEEFF-DB13-4EF8-A16A-2242A9D77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8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D02E-277C-4435-A89A-73DFA92516E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EEFF-DB13-4EF8-A16A-2242A9D77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22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9DD02E-277C-4435-A89A-73DFA92516E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ADEEFF-DB13-4EF8-A16A-2242A9D77A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6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BBC4F-B033-46F9-ABDF-DB13E618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Analytical</a:t>
            </a:r>
            <a:r>
              <a:rPr lang="pt-BR" dirty="0"/>
              <a:t> </a:t>
            </a:r>
            <a:r>
              <a:rPr lang="pt-BR" dirty="0" err="1"/>
              <a:t>propeller</a:t>
            </a:r>
            <a:r>
              <a:rPr lang="pt-BR" dirty="0"/>
              <a:t> performance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8F1EB-57B3-4DA9-AE63-4A0CCCE1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Gabriel Rodrigues Felix</a:t>
            </a:r>
          </a:p>
          <a:p>
            <a:r>
              <a:rPr lang="pt-BR" sz="2800" dirty="0"/>
              <a:t>Aerospace </a:t>
            </a:r>
            <a:r>
              <a:rPr lang="pt-BR" sz="2800" dirty="0" err="1"/>
              <a:t>Engineer</a:t>
            </a:r>
            <a:r>
              <a:rPr lang="pt-BR" sz="2800" dirty="0"/>
              <a:t> – UFMG</a:t>
            </a:r>
          </a:p>
          <a:p>
            <a:r>
              <a:rPr lang="pt-BR" sz="2800" dirty="0"/>
              <a:t>Master </a:t>
            </a:r>
            <a:r>
              <a:rPr lang="pt-BR" sz="2800" dirty="0" err="1"/>
              <a:t>of</a:t>
            </a:r>
            <a:r>
              <a:rPr lang="pt-BR" sz="2800" dirty="0"/>
              <a:t> Science in </a:t>
            </a:r>
            <a:r>
              <a:rPr lang="pt-BR" sz="2800" dirty="0" err="1"/>
              <a:t>Aerodynamics</a:t>
            </a:r>
            <a:r>
              <a:rPr lang="pt-BR" sz="2800" dirty="0"/>
              <a:t> – ITA</a:t>
            </a:r>
          </a:p>
          <a:p>
            <a:r>
              <a:rPr lang="pt-BR" sz="2800" dirty="0"/>
              <a:t>Applied </a:t>
            </a:r>
            <a:r>
              <a:rPr lang="pt-BR" sz="2800" dirty="0" err="1"/>
              <a:t>Aerodynamics</a:t>
            </a:r>
            <a:r>
              <a:rPr lang="pt-BR" sz="2800" dirty="0"/>
              <a:t> </a:t>
            </a:r>
            <a:r>
              <a:rPr lang="pt-BR" sz="2800" dirty="0" err="1"/>
              <a:t>Engineer</a:t>
            </a:r>
            <a:r>
              <a:rPr lang="pt-BR" sz="2800" dirty="0"/>
              <a:t> - Embraer </a:t>
            </a:r>
          </a:p>
        </p:txBody>
      </p:sp>
    </p:spTree>
    <p:extLst>
      <p:ext uri="{BB962C8B-B14F-4D97-AF65-F5344CB8AC3E}">
        <p14:creationId xmlns:p14="http://schemas.microsoft.com/office/powerpoint/2010/main" val="322786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02E10-0B3E-483E-B010-FC983DD0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Blade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Momentum </a:t>
            </a:r>
            <a:r>
              <a:rPr lang="pt-BR" dirty="0" err="1"/>
              <a:t>Theory</a:t>
            </a:r>
            <a:r>
              <a:rPr lang="pt-BR" dirty="0"/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E97D9E7-556F-4C68-AC13-41147052A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79388" lvl="1" indent="-179388"/>
                <a:r>
                  <a:rPr lang="pt-BR" sz="2600" dirty="0"/>
                  <a:t>Strip </a:t>
                </a:r>
                <a:r>
                  <a:rPr lang="pt-BR" sz="2600" dirty="0" err="1"/>
                  <a:t>method</a:t>
                </a:r>
                <a:r>
                  <a:rPr lang="pt-BR" sz="2600" dirty="0"/>
                  <a:t>: no </a:t>
                </a:r>
                <a:r>
                  <a:rPr lang="pt-BR" sz="2600" dirty="0" err="1"/>
                  <a:t>interaction</a:t>
                </a:r>
                <a:r>
                  <a:rPr lang="pt-BR" sz="2600" dirty="0"/>
                  <a:t> </a:t>
                </a:r>
                <a:r>
                  <a:rPr lang="pt-BR" sz="2600" dirty="0" err="1"/>
                  <a:t>between</a:t>
                </a:r>
                <a:r>
                  <a:rPr lang="pt-BR" sz="2600" dirty="0"/>
                  <a:t> </a:t>
                </a:r>
                <a:r>
                  <a:rPr lang="pt-BR" sz="2600" dirty="0" err="1"/>
                  <a:t>adjacent</a:t>
                </a:r>
                <a:r>
                  <a:rPr lang="pt-BR" sz="2600" dirty="0"/>
                  <a:t> </a:t>
                </a:r>
                <a:r>
                  <a:rPr lang="pt-BR" sz="2600" dirty="0" err="1"/>
                  <a:t>stations</a:t>
                </a:r>
                <a:endParaRPr lang="pt-BR" sz="2600" dirty="0"/>
              </a:p>
              <a:p>
                <a:pPr marL="179388" lvl="1" indent="-179388"/>
                <a:r>
                  <a:rPr lang="pt-BR" sz="2600" dirty="0" err="1"/>
                  <a:t>Adequate</a:t>
                </a:r>
                <a:r>
                  <a:rPr lang="pt-BR" sz="2600" dirty="0"/>
                  <a:t> for </a:t>
                </a:r>
                <a:r>
                  <a:rPr lang="pt-BR" sz="2600" dirty="0" err="1"/>
                  <a:t>lightly</a:t>
                </a:r>
                <a:r>
                  <a:rPr lang="pt-BR" sz="2600" dirty="0"/>
                  <a:t> </a:t>
                </a:r>
                <a:r>
                  <a:rPr lang="pt-BR" sz="2600" dirty="0" err="1"/>
                  <a:t>loaded</a:t>
                </a:r>
                <a:r>
                  <a:rPr lang="pt-BR" sz="2600" dirty="0"/>
                  <a:t> rotor</a:t>
                </a:r>
              </a:p>
              <a:p>
                <a:pPr marL="475171" lvl="1" indent="-182563"/>
                <a:r>
                  <a:rPr lang="pt-BR" sz="2000" dirty="0" err="1"/>
                  <a:t>When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/(0.5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000" dirty="0"/>
              </a:p>
              <a:p>
                <a:pPr marL="442913" lvl="1" indent="-179388"/>
                <a:r>
                  <a:rPr lang="pt-BR" sz="2000" dirty="0"/>
                  <a:t>At </a:t>
                </a:r>
                <a:r>
                  <a:rPr lang="pt-BR" sz="2000" dirty="0" err="1"/>
                  <a:t>static</a:t>
                </a:r>
                <a:r>
                  <a:rPr lang="pt-BR" sz="2000" dirty="0"/>
                  <a:t> </a:t>
                </a:r>
                <a:r>
                  <a:rPr lang="pt-BR" sz="2000" dirty="0" err="1"/>
                  <a:t>condition</a:t>
                </a:r>
                <a:r>
                  <a:rPr lang="pt-BR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pt-BR" dirty="0"/>
              </a:p>
              <a:p>
                <a:pPr marL="182563" lvl="1" indent="-182563"/>
                <a:r>
                  <a:rPr lang="pt-BR" sz="2400" dirty="0"/>
                  <a:t>Does </a:t>
                </a:r>
                <a:r>
                  <a:rPr lang="pt-BR" sz="2400" dirty="0" err="1"/>
                  <a:t>not</a:t>
                </a:r>
                <a:r>
                  <a:rPr lang="pt-BR" sz="2400" dirty="0"/>
                  <a:t> </a:t>
                </a:r>
                <a:r>
                  <a:rPr lang="en-US" sz="2400" dirty="0"/>
                  <a:t>account</a:t>
                </a:r>
                <a:r>
                  <a:rPr lang="pt-BR" sz="2400" dirty="0"/>
                  <a:t> for </a:t>
                </a:r>
              </a:p>
              <a:p>
                <a:pPr marL="639763" lvl="2" indent="-182563"/>
                <a:r>
                  <a:rPr lang="pt-BR" sz="2000" dirty="0" err="1"/>
                  <a:t>Slipstream</a:t>
                </a:r>
                <a:r>
                  <a:rPr lang="pt-BR" sz="2000" dirty="0"/>
                  <a:t> </a:t>
                </a:r>
                <a:r>
                  <a:rPr lang="pt-BR" sz="2000" dirty="0" err="1"/>
                  <a:t>contraction</a:t>
                </a:r>
                <a:endParaRPr lang="pt-BR" sz="2000" dirty="0"/>
              </a:p>
              <a:p>
                <a:pPr marL="639763" lvl="2" indent="-182563"/>
                <a:r>
                  <a:rPr lang="pt-BR" sz="2000" dirty="0" err="1"/>
                  <a:t>Body</a:t>
                </a:r>
                <a:r>
                  <a:rPr lang="pt-BR" sz="2000" dirty="0"/>
                  <a:t>/</a:t>
                </a:r>
                <a:r>
                  <a:rPr lang="pt-BR" sz="2000" dirty="0" err="1"/>
                  <a:t>rig</a:t>
                </a:r>
                <a:r>
                  <a:rPr lang="pt-BR" sz="2000" dirty="0"/>
                  <a:t> </a:t>
                </a:r>
                <a:r>
                  <a:rPr lang="pt-BR" sz="2000" dirty="0" err="1"/>
                  <a:t>interference</a:t>
                </a:r>
                <a:endParaRPr lang="pt-BR" sz="2000" dirty="0"/>
              </a:p>
              <a:p>
                <a:pPr marL="639763" lvl="2" indent="-182563"/>
                <a:r>
                  <a:rPr lang="pt-BR" sz="2000" dirty="0" err="1"/>
                  <a:t>Stall</a:t>
                </a:r>
                <a:r>
                  <a:rPr lang="pt-BR" sz="2000" dirty="0"/>
                  <a:t> </a:t>
                </a:r>
                <a:r>
                  <a:rPr lang="pt-BR" sz="2000" dirty="0" err="1"/>
                  <a:t>delay</a:t>
                </a:r>
                <a:endParaRPr lang="pt-BR" sz="2000" dirty="0"/>
              </a:p>
              <a:p>
                <a:pPr marL="639763" lvl="2" indent="-182563"/>
                <a:endParaRPr lang="pt-BR" sz="2800" dirty="0"/>
              </a:p>
              <a:p>
                <a:pPr marL="182563" lvl="1" indent="-182563"/>
                <a:endParaRPr lang="en-US" sz="2800" b="0" dirty="0"/>
              </a:p>
              <a:p>
                <a:pPr marL="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E97D9E7-556F-4C68-AC13-41147052A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49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7AF6752-CDED-41D8-9275-E3E7B8DAA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B3398E8-B6E4-4462-B3BE-DEA7C12357CC}"/>
              </a:ext>
            </a:extLst>
          </p:cNvPr>
          <p:cNvSpPr txBox="1"/>
          <p:nvPr/>
        </p:nvSpPr>
        <p:spPr>
          <a:xfrm>
            <a:off x="514350" y="180975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Validação</a:t>
            </a:r>
          </a:p>
        </p:txBody>
      </p:sp>
    </p:spTree>
    <p:extLst>
      <p:ext uri="{BB962C8B-B14F-4D97-AF65-F5344CB8AC3E}">
        <p14:creationId xmlns:p14="http://schemas.microsoft.com/office/powerpoint/2010/main" val="206980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9F0FE5A-43BA-4CAA-871E-CFB8A74EB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0618211-1C81-4B6C-96E5-382FFD111608}"/>
              </a:ext>
            </a:extLst>
          </p:cNvPr>
          <p:cNvSpPr txBox="1"/>
          <p:nvPr/>
        </p:nvSpPr>
        <p:spPr>
          <a:xfrm>
            <a:off x="514350" y="180975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Validação</a:t>
            </a:r>
          </a:p>
        </p:txBody>
      </p:sp>
    </p:spTree>
    <p:extLst>
      <p:ext uri="{BB962C8B-B14F-4D97-AF65-F5344CB8AC3E}">
        <p14:creationId xmlns:p14="http://schemas.microsoft.com/office/powerpoint/2010/main" val="238247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92C403A-58B8-4D5F-98EF-55237FF39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780283"/>
              </p:ext>
            </p:extLst>
          </p:nvPr>
        </p:nvGraphicFramePr>
        <p:xfrm>
          <a:off x="274416" y="1817083"/>
          <a:ext cx="5821584" cy="3860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8996288-AB9D-4C49-AA79-9D55FC81B8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171139"/>
              </p:ext>
            </p:extLst>
          </p:nvPr>
        </p:nvGraphicFramePr>
        <p:xfrm>
          <a:off x="5771367" y="1785059"/>
          <a:ext cx="5743299" cy="3892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4F075AD8-62D2-4C36-856A-A96B82F6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Prop1		</a:t>
            </a:r>
          </a:p>
        </p:txBody>
      </p:sp>
    </p:spTree>
    <p:extLst>
      <p:ext uri="{BB962C8B-B14F-4D97-AF65-F5344CB8AC3E}">
        <p14:creationId xmlns:p14="http://schemas.microsoft.com/office/powerpoint/2010/main" val="301191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AB59C-20B5-4ED8-9E25-CD1AC7EE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Prop2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292C403A-58B8-4D5F-98EF-55237FF39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573529"/>
              </p:ext>
            </p:extLst>
          </p:nvPr>
        </p:nvGraphicFramePr>
        <p:xfrm>
          <a:off x="0" y="1972712"/>
          <a:ext cx="6021238" cy="4081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8996288-AB9D-4C49-AA79-9D55FC81B8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222360"/>
              </p:ext>
            </p:extLst>
          </p:nvPr>
        </p:nvGraphicFramePr>
        <p:xfrm>
          <a:off x="5950127" y="1942530"/>
          <a:ext cx="6147456" cy="411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494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CA913-AD61-4014-A1DE-4D0EE35C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Prop3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292C403A-58B8-4D5F-98EF-55237FF39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906844"/>
              </p:ext>
            </p:extLst>
          </p:nvPr>
        </p:nvGraphicFramePr>
        <p:xfrm>
          <a:off x="256113" y="1869684"/>
          <a:ext cx="5870367" cy="4293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8996288-AB9D-4C49-AA79-9D55FC81B8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861652"/>
              </p:ext>
            </p:extLst>
          </p:nvPr>
        </p:nvGraphicFramePr>
        <p:xfrm>
          <a:off x="6025662" y="1804621"/>
          <a:ext cx="5993423" cy="4328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526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43D90-8911-4B8A-9C5D-D6350764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Prop4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F4103178-B52A-4736-ADFE-14A1D31EDF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021576"/>
              </p:ext>
            </p:extLst>
          </p:nvPr>
        </p:nvGraphicFramePr>
        <p:xfrm>
          <a:off x="389772" y="1822612"/>
          <a:ext cx="5617030" cy="3785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1551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4487</TotalTime>
  <Words>146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Retrospectiva</vt:lpstr>
      <vt:lpstr>Analytical propeller performance</vt:lpstr>
      <vt:lpstr>Blade Element Momentum Theory  </vt:lpstr>
      <vt:lpstr>Apresentação do PowerPoint</vt:lpstr>
      <vt:lpstr>Apresentação do PowerPoint</vt:lpstr>
      <vt:lpstr>Prop1  </vt:lpstr>
      <vt:lpstr>Prop2</vt:lpstr>
      <vt:lpstr>Prop3</vt:lpstr>
      <vt:lpstr>Prop4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Felix</dc:creator>
  <cp:lastModifiedBy>Gabriel Rodrigues Felix</cp:lastModifiedBy>
  <cp:revision>29</cp:revision>
  <dcterms:created xsi:type="dcterms:W3CDTF">2021-04-26T17:23:07Z</dcterms:created>
  <dcterms:modified xsi:type="dcterms:W3CDTF">2023-09-12T21:31:15Z</dcterms:modified>
</cp:coreProperties>
</file>