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5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964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4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67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22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4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4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2E7C-2226-4D9B-B3B4-D4A89CAA22A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3650FD-E967-4EB5-B8DF-7A37119FD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-books-api.glitch.me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8132-B00C-6A74-62C7-A80E39AD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14" y="2404534"/>
            <a:ext cx="9073661" cy="1646302"/>
          </a:xfrm>
        </p:spPr>
        <p:txBody>
          <a:bodyPr/>
          <a:lstStyle/>
          <a:p>
            <a:r>
              <a:rPr lang="en-US" dirty="0"/>
              <a:t>Automation Testing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03ED2-BE01-20FB-12CA-489443530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Designed For EJADA Assignment</a:t>
            </a:r>
          </a:p>
        </p:txBody>
      </p:sp>
    </p:spTree>
    <p:extLst>
      <p:ext uri="{BB962C8B-B14F-4D97-AF65-F5344CB8AC3E}">
        <p14:creationId xmlns:p14="http://schemas.microsoft.com/office/powerpoint/2010/main" val="710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E539-19F0-EF1A-0310-F2A00960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>
            <a:norm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Framework is created using Cucumber – gherkin language with Java, IDE- eclipse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A3B4-6B51-ADC9-B572-64D9AF9C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191"/>
            <a:ext cx="8596668" cy="4339171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The key components of the Cucumber framework: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File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(The test cases or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Scenarios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written in plain English language with keywords such as Given, When, And  &amp; Then)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Definition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define the actions to be taken for each step and interact with the system under test.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Test Runner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are responsible for executing the Cucumber tests. They typically initialize the Cucumber framework, provide configuration options, and specify the location of feature files and step definitions.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endParaRPr lang="en-US" sz="1800" kern="100" dirty="0">
              <a:solidFill>
                <a:srgbClr val="374151"/>
              </a:solidFill>
              <a:latin typeface="Söh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b="1" kern="100" dirty="0">
                <a:solidFill>
                  <a:srgbClr val="37415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Reports</a:t>
            </a:r>
            <a:r>
              <a:rPr lang="en-US" kern="100" dirty="0">
                <a:solidFill>
                  <a:srgbClr val="374151"/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Cucumber frameworks often provide reporting capabilities to generate detailed information with Extent Report.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3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1D0C-6D93-59CA-57A9-2CEAEEA3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Framework coverage: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2461-950C-B16F-5B45-98858682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529"/>
            <a:ext cx="8596668" cy="426883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A] Web Automation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B] API Automation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C] Mobile Automation.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19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C753-C037-41D1-CCCB-B128277D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973103" cy="5481712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A] Web Automation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covered automation flow for </a:t>
            </a:r>
            <a:r>
              <a:rPr lang="en-US" sz="2000" u="sng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https://www.saucedemo.com/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Here implemented the scenario given in assignment. 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(Please refer to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Test_Scenario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workbook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Web_SauceDemo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sheet)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understand the implementation with below points.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1] </a:t>
            </a:r>
            <a:r>
              <a:rPr lang="en-US" sz="20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(Environment setting in Config files, Test data in Excel sheet, Test steps in Cucumber feature files.)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2] </a:t>
            </a:r>
            <a:r>
              <a:rPr lang="en-US" sz="20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done with below,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to multiple test cases in parallel execution.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It support Cross browser compatibility, currently provided on Chrome and Firefox 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ii] It can generate input data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Name, Last Name, Zip code) dynamically to generate data for n number of test cases.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It can provide data from excel that can be maintained easily for multiple records.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3]</a:t>
            </a:r>
            <a:r>
              <a:rPr lang="en-US" sz="20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Reporting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(Custom report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Extent report, Screenshot, Execution Logs)</a:t>
            </a:r>
            <a:b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1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C753-C037-41D1-CCCB-B128277D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768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B] API Automation: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covered automation flow for </a:t>
            </a:r>
            <a:r>
              <a:rPr lang="en-US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https://simple-books-api.glitch.me</a:t>
            </a:r>
            <a:r>
              <a:rPr lang="en-US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implemented the scenario given in assignment. 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(Please refer to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Test_Scenario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workbook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API_BOOKS sheet)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understand the implementation with below points.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1] </a:t>
            </a:r>
            <a:r>
              <a:rPr lang="en-US" sz="20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(Environment setting in Environment files, Test data in Excel sheet, Test steps in Cucumber feature files. JSON files.)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2] </a:t>
            </a:r>
            <a:r>
              <a:rPr lang="en-US" sz="20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 done with below,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It generates input data </a:t>
            </a:r>
            <a:r>
              <a:rPr lang="en-US" sz="20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(Email ID, customer name) dynamically to generate data for n number of test cases.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It provide data from excel that can be maintained easily for multiple records.</a:t>
            </a: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3] </a:t>
            </a:r>
            <a:r>
              <a:rPr lang="en-US" sz="20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Reporting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(Custom report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Extent report, Execution Logs, JSON files.)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6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C753-C037-41D1-CCCB-B128277D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768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C] Mobile Automation: </a:t>
            </a:r>
            <a:br>
              <a:rPr lang="en-US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covered automation flow for Android.SauceLabs.Mobile.Sample.app.2.7.1.apk  </a:t>
            </a: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implemented the scenario given in assignment. </a:t>
            </a: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(Please refer to </a:t>
            </a:r>
            <a:r>
              <a:rPr lang="en-US" sz="18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Test_Scenario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workbook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Mobile_SauceDemo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sheet and </a:t>
            </a:r>
            <a:r>
              <a:rPr lang="en-US" sz="1800" kern="10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Appium_Guide)</a:t>
            </a: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understand the implementation with below points.</a:t>
            </a: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1] </a:t>
            </a:r>
            <a:r>
              <a:rPr lang="en-US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(Environment setting in Environment files, Test data in Excel sheet, Test steps in Cucumber feature files.)</a:t>
            </a: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2] Execution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done with below,</a:t>
            </a: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Need to execute with attaching physical device to the system.</a:t>
            </a: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It provide data from excel that can be maintained easily for multiple records.</a:t>
            </a: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3] Reporting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(Custom report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Extent report, Screenshot, Execution Logs)</a:t>
            </a:r>
          </a:p>
        </p:txBody>
      </p:sp>
    </p:spTree>
    <p:extLst>
      <p:ext uri="{BB962C8B-B14F-4D97-AF65-F5344CB8AC3E}">
        <p14:creationId xmlns:p14="http://schemas.microsoft.com/office/powerpoint/2010/main" val="102025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4C54-EAAF-EC99-5A2C-D880D87DE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Shukran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71921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629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Söhne</vt:lpstr>
      <vt:lpstr>Trebuchet MS</vt:lpstr>
      <vt:lpstr>Wingdings</vt:lpstr>
      <vt:lpstr>Wingdings 3</vt:lpstr>
      <vt:lpstr>Facet</vt:lpstr>
      <vt:lpstr>Automation Testing Framework</vt:lpstr>
      <vt:lpstr>The Framework is created using Cucumber – gherkin language with Java, IDE- eclipse</vt:lpstr>
      <vt:lpstr>Automation Framework coverage:</vt:lpstr>
      <vt:lpstr>A] Web Automation:  Have covered automation flow for https://www.saucedemo.com/  Here implemented the scenario given in assignment.  (Please refer to Test_Scenario workbook Web_SauceDemo sheet)  We can understand the implementation with below points.  1] Input (Environment setting in Config files, Test data in Excel sheet, Test steps in Cucumber feature files.)  2] Execution will be done with below, Possible to multiple test cases in parallel execution. i] It support Cross browser compatibility, currently provided on Chrome and Firefox  ii] It can generate input data e.g (First Name, Last Name, Zip code) dynamically to generate data for n number of test cases. Iii] It can provide data from excel that can be maintained easily for multiple records.  3]Reporting (Custom report Extent report, Screenshot, Execution Logs) </vt:lpstr>
      <vt:lpstr>B] API Automation:  Have covered automation flow for https://simple-books-api.glitch.me Here implemented the scenario given in assignment.  (Please refer to Test_Scenario workbook API_BOOKS sheet) We can understand the implementation with below points.  1] Input (Environment setting in Environment files, Test data in Excel sheet, Test steps in Cucumber feature files. JSON files.)  2] Execution will be done with below, i] It generates input data e.g (Email ID, customer name) dynamically to generate data for n number of test cases. Ii] It provide data from excel that can be maintained easily for multiple records.  3] Reporting (Custom report Extent report, Execution Logs, JSON files.)  </vt:lpstr>
      <vt:lpstr>C] Mobile Automation:  Have covered automation flow for Android.SauceLabs.Mobile.Sample.app.2.7.1.apk   Here implemented the scenario given in assignment.  (Please refer to Test_Scenario workbook Mobile_SauceDemo sheet and Appium_Guide) We can understand the implementation with below points.  1] Input (Environment setting in Environment files, Test data in Excel sheet, Test steps in Cucumber feature files.)  2] Execution will be done with below, i] Need to execute with attaching physical device to the system. Ii] It provide data from excel that can be maintained easily for multiple records.   3] Reporting (Custom report Extent report, Screenshot, Execution Logs)</vt:lpstr>
      <vt:lpstr>Shukran!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Framework</dc:title>
  <dc:creator>Farhan.Shaikh</dc:creator>
  <cp:lastModifiedBy>Farhan.Shaikh</cp:lastModifiedBy>
  <cp:revision>27</cp:revision>
  <dcterms:created xsi:type="dcterms:W3CDTF">2023-05-24T10:11:03Z</dcterms:created>
  <dcterms:modified xsi:type="dcterms:W3CDTF">2023-05-25T05:43:59Z</dcterms:modified>
</cp:coreProperties>
</file>