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4" r:id="rId3"/>
    <p:sldId id="265" r:id="rId4"/>
    <p:sldId id="262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9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CDFE-13BD-45C0-9142-AC2FC464EE39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818E-7E0E-4FF8-9FD0-A1B6280DE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494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CDFE-13BD-45C0-9142-AC2FC464EE39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818E-7E0E-4FF8-9FD0-A1B6280DE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495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CDFE-13BD-45C0-9142-AC2FC464EE39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818E-7E0E-4FF8-9FD0-A1B6280DE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91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CDFE-13BD-45C0-9142-AC2FC464EE39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818E-7E0E-4FF8-9FD0-A1B6280DE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40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CDFE-13BD-45C0-9142-AC2FC464EE39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818E-7E0E-4FF8-9FD0-A1B6280DE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64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CDFE-13BD-45C0-9142-AC2FC464EE39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818E-7E0E-4FF8-9FD0-A1B6280DE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9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CDFE-13BD-45C0-9142-AC2FC464EE39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818E-7E0E-4FF8-9FD0-A1B6280DE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08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CDFE-13BD-45C0-9142-AC2FC464EE39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818E-7E0E-4FF8-9FD0-A1B6280DE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403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CDFE-13BD-45C0-9142-AC2FC464EE39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818E-7E0E-4FF8-9FD0-A1B6280DE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154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CDFE-13BD-45C0-9142-AC2FC464EE39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818E-7E0E-4FF8-9FD0-A1B6280DE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523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CDFE-13BD-45C0-9142-AC2FC464EE39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818E-7E0E-4FF8-9FD0-A1B6280DE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592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1CDFE-13BD-45C0-9142-AC2FC464EE39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3818E-7E0E-4FF8-9FD0-A1B6280DE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865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282700" y="177204"/>
            <a:ext cx="7195820" cy="7061796"/>
            <a:chOff x="1282700" y="177204"/>
            <a:chExt cx="7195820" cy="7061796"/>
          </a:xfrm>
        </p:grpSpPr>
        <p:sp>
          <p:nvSpPr>
            <p:cNvPr id="8" name="Rectangle 7"/>
            <p:cNvSpPr/>
            <p:nvPr/>
          </p:nvSpPr>
          <p:spPr>
            <a:xfrm>
              <a:off x="1282700" y="223520"/>
              <a:ext cx="7195820" cy="70154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515617" y="265430"/>
              <a:ext cx="6139052" cy="6821169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4386580" y="177204"/>
              <a:ext cx="812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Shady</a:t>
              </a:r>
              <a:endParaRPr lang="en-US" sz="1400" b="1" dirty="0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495" t="18910" r="40611" b="29930"/>
            <a:stretch/>
          </p:blipFill>
          <p:spPr>
            <a:xfrm>
              <a:off x="7660640" y="2844800"/>
              <a:ext cx="817880" cy="161544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344920" y="177204"/>
              <a:ext cx="812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Sunny</a:t>
              </a:r>
              <a:endParaRPr lang="en-US" sz="14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247900" y="177204"/>
              <a:ext cx="1308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River Only</a:t>
              </a:r>
              <a:endParaRPr 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28702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282700" y="177204"/>
            <a:ext cx="7195820" cy="7061796"/>
            <a:chOff x="1282700" y="177204"/>
            <a:chExt cx="7195820" cy="7061796"/>
          </a:xfrm>
        </p:grpSpPr>
        <p:sp>
          <p:nvSpPr>
            <p:cNvPr id="8" name="Rectangle 7"/>
            <p:cNvSpPr/>
            <p:nvPr/>
          </p:nvSpPr>
          <p:spPr>
            <a:xfrm>
              <a:off x="1282700" y="223520"/>
              <a:ext cx="7195820" cy="70154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515617" y="265430"/>
              <a:ext cx="6139051" cy="6821168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495" t="18910" r="40611" b="29930"/>
            <a:stretch/>
          </p:blipFill>
          <p:spPr>
            <a:xfrm>
              <a:off x="7660640" y="2844800"/>
              <a:ext cx="817880" cy="1615440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4386580" y="177204"/>
              <a:ext cx="812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Shady</a:t>
              </a:r>
              <a:endParaRPr lang="en-US" sz="1400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44920" y="177204"/>
              <a:ext cx="812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Sunny</a:t>
              </a:r>
              <a:endParaRPr lang="en-US" sz="14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247900" y="177204"/>
              <a:ext cx="1308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River Only</a:t>
              </a:r>
              <a:endParaRPr lang="en-US" sz="1400" b="1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9144000" y="1828800"/>
            <a:ext cx="2215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K= 400 m day-1</a:t>
            </a:r>
          </a:p>
          <a:p>
            <a:r>
              <a:rPr lang="en-US" dirty="0"/>
              <a:t>Model run with max x = 2000</a:t>
            </a:r>
          </a:p>
        </p:txBody>
      </p:sp>
    </p:spTree>
    <p:extLst>
      <p:ext uri="{BB962C8B-B14F-4D97-AF65-F5344CB8AC3E}">
        <p14:creationId xmlns:p14="http://schemas.microsoft.com/office/powerpoint/2010/main" val="735582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7E1050CB-4570-4EA5-A420-C12E4ABA15DC}"/>
              </a:ext>
            </a:extLst>
          </p:cNvPr>
          <p:cNvGrpSpPr/>
          <p:nvPr/>
        </p:nvGrpSpPr>
        <p:grpSpPr>
          <a:xfrm>
            <a:off x="491954" y="750350"/>
            <a:ext cx="11208092" cy="5621875"/>
            <a:chOff x="491954" y="750350"/>
            <a:chExt cx="11208092" cy="562187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7EC953E-DAA2-4878-BAC1-EFE4D4C6D261}"/>
                </a:ext>
              </a:extLst>
            </p:cNvPr>
            <p:cNvSpPr/>
            <p:nvPr/>
          </p:nvSpPr>
          <p:spPr>
            <a:xfrm>
              <a:off x="491954" y="818046"/>
              <a:ext cx="11208092" cy="55541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Diagram, schematic&#10;&#10;Description automatically generated">
              <a:extLst>
                <a:ext uri="{FF2B5EF4-FFF2-40B4-BE49-F238E27FC236}">
                  <a16:creationId xmlns:a16="http://schemas.microsoft.com/office/drawing/2014/main" id="{3447BE15-D569-4411-A8D6-BDC537BD47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884" b="49599"/>
            <a:stretch/>
          </p:blipFill>
          <p:spPr>
            <a:xfrm>
              <a:off x="830509" y="1400962"/>
              <a:ext cx="10002473" cy="186118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9634AD1-811B-481C-B7D8-860391E90FAB}"/>
                </a:ext>
              </a:extLst>
            </p:cNvPr>
            <p:cNvSpPr txBox="1"/>
            <p:nvPr/>
          </p:nvSpPr>
          <p:spPr>
            <a:xfrm>
              <a:off x="5085826" y="5851100"/>
              <a:ext cx="20203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Flow Path Length (m)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844D2F0-0C22-449E-8B8B-407629A46733}"/>
                </a:ext>
              </a:extLst>
            </p:cNvPr>
            <p:cNvSpPr txBox="1"/>
            <p:nvPr/>
          </p:nvSpPr>
          <p:spPr>
            <a:xfrm rot="16200000">
              <a:off x="-582545" y="1941731"/>
              <a:ext cx="25551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Temperature Difference (°C)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6733806-0EDD-4A3A-BF14-DD4F858574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495" t="18910" r="40611" b="29930"/>
            <a:stretch/>
          </p:blipFill>
          <p:spPr>
            <a:xfrm>
              <a:off x="10832981" y="2727533"/>
              <a:ext cx="817880" cy="1615440"/>
            </a:xfrm>
            <a:prstGeom prst="rect">
              <a:avLst/>
            </a:prstGeom>
          </p:spPr>
        </p:pic>
        <p:pic>
          <p:nvPicPr>
            <p:cNvPr id="10" name="Picture 9" descr="Diagram, schematic&#10;&#10;Description automatically generated">
              <a:extLst>
                <a:ext uri="{FF2B5EF4-FFF2-40B4-BE49-F238E27FC236}">
                  <a16:creationId xmlns:a16="http://schemas.microsoft.com/office/drawing/2014/main" id="{C4B0DAE2-08B9-483F-9DF7-2B5D55EE8D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3843"/>
            <a:stretch/>
          </p:blipFill>
          <p:spPr>
            <a:xfrm>
              <a:off x="830508" y="3952356"/>
              <a:ext cx="10002473" cy="1846708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446CB03-4A13-4706-A4C2-9BEB6FE4F032}"/>
                </a:ext>
              </a:extLst>
            </p:cNvPr>
            <p:cNvSpPr txBox="1"/>
            <p:nvPr/>
          </p:nvSpPr>
          <p:spPr>
            <a:xfrm>
              <a:off x="898102" y="750350"/>
              <a:ext cx="44767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9474209-A00A-4D71-A9EC-600F67EF478C}"/>
                </a:ext>
              </a:extLst>
            </p:cNvPr>
            <p:cNvSpPr txBox="1"/>
            <p:nvPr/>
          </p:nvSpPr>
          <p:spPr>
            <a:xfrm>
              <a:off x="848917" y="3333578"/>
              <a:ext cx="44767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FCAC26C-364E-43A3-8C9A-3A0CBF4E2165}"/>
                </a:ext>
              </a:extLst>
            </p:cNvPr>
            <p:cNvSpPr txBox="1"/>
            <p:nvPr/>
          </p:nvSpPr>
          <p:spPr>
            <a:xfrm rot="16200000">
              <a:off x="-582546" y="4485891"/>
              <a:ext cx="25551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Temperature Difference (°C)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A8431C2-0E08-41EA-9CA1-B296F574A86A}"/>
                </a:ext>
              </a:extLst>
            </p:cNvPr>
            <p:cNvSpPr txBox="1"/>
            <p:nvPr/>
          </p:nvSpPr>
          <p:spPr>
            <a:xfrm>
              <a:off x="1562099" y="1098007"/>
              <a:ext cx="1266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Soil 0.5m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EA3679E-8833-48C6-B4BC-5CD8D2DA74D9}"/>
                </a:ext>
              </a:extLst>
            </p:cNvPr>
            <p:cNvSpPr txBox="1"/>
            <p:nvPr/>
          </p:nvSpPr>
          <p:spPr>
            <a:xfrm>
              <a:off x="1528956" y="3649401"/>
              <a:ext cx="1266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Soil 0.5m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649E1E6-2163-4481-8216-12419D04C0C5}"/>
                </a:ext>
              </a:extLst>
            </p:cNvPr>
            <p:cNvSpPr txBox="1"/>
            <p:nvPr/>
          </p:nvSpPr>
          <p:spPr>
            <a:xfrm>
              <a:off x="4017652" y="1105249"/>
              <a:ext cx="1266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Soil 1.0m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D971E63-4810-4426-AAC6-CEAE6A2DAC86}"/>
                </a:ext>
              </a:extLst>
            </p:cNvPr>
            <p:cNvSpPr txBox="1"/>
            <p:nvPr/>
          </p:nvSpPr>
          <p:spPr>
            <a:xfrm>
              <a:off x="4005488" y="3649401"/>
              <a:ext cx="1266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Soil 1.0m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B2054B9-CDAF-42B0-A56F-62F533C1997D}"/>
                </a:ext>
              </a:extLst>
            </p:cNvPr>
            <p:cNvSpPr txBox="1"/>
            <p:nvPr/>
          </p:nvSpPr>
          <p:spPr>
            <a:xfrm>
              <a:off x="6561551" y="1105249"/>
              <a:ext cx="1266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Soil 2.0m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6B0CFEA-C364-465F-A7FD-30255FC9B528}"/>
                </a:ext>
              </a:extLst>
            </p:cNvPr>
            <p:cNvSpPr txBox="1"/>
            <p:nvPr/>
          </p:nvSpPr>
          <p:spPr>
            <a:xfrm>
              <a:off x="6568437" y="3649401"/>
              <a:ext cx="1266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Soil 2.0m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37F80A3-B562-4C26-A00A-D946FB7B439F}"/>
                </a:ext>
              </a:extLst>
            </p:cNvPr>
            <p:cNvSpPr txBox="1"/>
            <p:nvPr/>
          </p:nvSpPr>
          <p:spPr>
            <a:xfrm>
              <a:off x="9074977" y="1094727"/>
              <a:ext cx="1266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Soil 3.0m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C9DD813-2A95-4597-AC2C-218899871E25}"/>
                </a:ext>
              </a:extLst>
            </p:cNvPr>
            <p:cNvSpPr txBox="1"/>
            <p:nvPr/>
          </p:nvSpPr>
          <p:spPr>
            <a:xfrm>
              <a:off x="9080267" y="3649401"/>
              <a:ext cx="1266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Soil 3.0m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0083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051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3127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10442</TotalTime>
  <Words>54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Fogg, Sarah</dc:creator>
  <cp:lastModifiedBy>Fogg, Sarah</cp:lastModifiedBy>
  <cp:revision>19</cp:revision>
  <dcterms:created xsi:type="dcterms:W3CDTF">2021-01-15T19:36:20Z</dcterms:created>
  <dcterms:modified xsi:type="dcterms:W3CDTF">2022-01-19T23:42:36Z</dcterms:modified>
</cp:coreProperties>
</file>