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70" r:id="rId4"/>
    <p:sldId id="264" r:id="rId5"/>
    <p:sldId id="268" r:id="rId6"/>
    <p:sldId id="271" r:id="rId7"/>
    <p:sldId id="265" r:id="rId8"/>
    <p:sldId id="269" r:id="rId9"/>
    <p:sldId id="262" r:id="rId10"/>
    <p:sldId id="266" r:id="rId11"/>
    <p:sldId id="260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3879D-6838-4C25-9357-41F6547543B9}"/>
              </a:ext>
            </a:extLst>
          </p:cNvPr>
          <p:cNvGrpSpPr/>
          <p:nvPr/>
        </p:nvGrpSpPr>
        <p:grpSpPr>
          <a:xfrm>
            <a:off x="3810000" y="0"/>
            <a:ext cx="4571999" cy="6857999"/>
            <a:chOff x="3810000" y="0"/>
            <a:chExt cx="4571999" cy="6857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0"/>
              <a:ext cx="4571999" cy="6857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00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ED2B89-92F9-44BA-A8AC-1A7094D49755}"/>
              </a:ext>
            </a:extLst>
          </p:cNvPr>
          <p:cNvGrpSpPr/>
          <p:nvPr/>
        </p:nvGrpSpPr>
        <p:grpSpPr>
          <a:xfrm>
            <a:off x="1320799" y="-469901"/>
            <a:ext cx="9023351" cy="8014477"/>
            <a:chOff x="1320799" y="-469901"/>
            <a:chExt cx="9023351" cy="80144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6C3AA-9AF7-485C-8988-ACB8A122A28E}"/>
                </a:ext>
              </a:extLst>
            </p:cNvPr>
            <p:cNvSpPr/>
            <p:nvPr/>
          </p:nvSpPr>
          <p:spPr>
            <a:xfrm>
              <a:off x="1320799" y="-469901"/>
              <a:ext cx="8983107" cy="8014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3F53A78D-9BA4-47CD-82D8-A401A6A1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5" y="0"/>
              <a:ext cx="4114800" cy="6858000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C0BB7B0F-C905-4014-8989-923163F8F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6"/>
            <a:stretch/>
          </p:blipFill>
          <p:spPr>
            <a:xfrm>
              <a:off x="5819775" y="0"/>
              <a:ext cx="3552825" cy="6858000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07CB07C-636A-4DEF-BE34-19E7DB510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49" t="55357" r="1829" b="32047"/>
            <a:stretch/>
          </p:blipFill>
          <p:spPr>
            <a:xfrm>
              <a:off x="9372600" y="2390775"/>
              <a:ext cx="971550" cy="2076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7A1EE-F285-49B3-8B4E-B2FD798FFC36}"/>
                </a:ext>
              </a:extLst>
            </p:cNvPr>
            <p:cNvSpPr txBox="1"/>
            <p:nvPr/>
          </p:nvSpPr>
          <p:spPr>
            <a:xfrm>
              <a:off x="3382963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2B544-8409-4FB0-A8AE-CE76102E2AD6}"/>
                </a:ext>
              </a:extLst>
            </p:cNvPr>
            <p:cNvSpPr txBox="1"/>
            <p:nvPr/>
          </p:nvSpPr>
          <p:spPr>
            <a:xfrm>
              <a:off x="7054850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851BA-5920-4225-93C6-CC2F15709755}"/>
                </a:ext>
              </a:extLst>
            </p:cNvPr>
            <p:cNvSpPr txBox="1"/>
            <p:nvPr/>
          </p:nvSpPr>
          <p:spPr>
            <a:xfrm rot="16200000">
              <a:off x="948274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808283-F1E9-4EFE-936A-37CABF787841}"/>
                </a:ext>
              </a:extLst>
            </p:cNvPr>
            <p:cNvSpPr txBox="1"/>
            <p:nvPr/>
          </p:nvSpPr>
          <p:spPr>
            <a:xfrm>
              <a:off x="4194174" y="7010400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AA4BCC-7890-400D-82B4-01B18A7B2663}"/>
                </a:ext>
              </a:extLst>
            </p:cNvPr>
            <p:cNvSpPr txBox="1"/>
            <p:nvPr/>
          </p:nvSpPr>
          <p:spPr>
            <a:xfrm rot="16200000">
              <a:off x="971570" y="56119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64D2DE-3B95-43B4-BF48-38987ACA3CD9}"/>
                </a:ext>
              </a:extLst>
            </p:cNvPr>
            <p:cNvSpPr txBox="1"/>
            <p:nvPr/>
          </p:nvSpPr>
          <p:spPr>
            <a:xfrm rot="16200000">
              <a:off x="971569" y="22714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CAEAD-AA8E-4570-8D33-6E21ADFA907E}"/>
                </a:ext>
              </a:extLst>
            </p:cNvPr>
            <p:cNvSpPr txBox="1"/>
            <p:nvPr/>
          </p:nvSpPr>
          <p:spPr>
            <a:xfrm rot="16200000">
              <a:off x="971569" y="398171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F1DA68-963E-4AAB-A78D-1E4DEFFFF351}"/>
                </a:ext>
              </a:extLst>
            </p:cNvPr>
            <p:cNvSpPr txBox="1"/>
            <p:nvPr/>
          </p:nvSpPr>
          <p:spPr>
            <a:xfrm rot="16200000">
              <a:off x="971569" y="569197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ED2B89-92F9-44BA-A8AC-1A7094D49755}"/>
              </a:ext>
            </a:extLst>
          </p:cNvPr>
          <p:cNvGrpSpPr/>
          <p:nvPr/>
        </p:nvGrpSpPr>
        <p:grpSpPr>
          <a:xfrm>
            <a:off x="1320799" y="-469901"/>
            <a:ext cx="9023351" cy="8014477"/>
            <a:chOff x="1320799" y="-469901"/>
            <a:chExt cx="9023351" cy="80144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6C3AA-9AF7-485C-8988-ACB8A122A28E}"/>
                </a:ext>
              </a:extLst>
            </p:cNvPr>
            <p:cNvSpPr/>
            <p:nvPr/>
          </p:nvSpPr>
          <p:spPr>
            <a:xfrm>
              <a:off x="1320799" y="-469901"/>
              <a:ext cx="8983107" cy="8014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53A78D-9BA4-47CD-82D8-A401A6A1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7425" y="0"/>
              <a:ext cx="41148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B7B0F-C905-4014-8989-923163F8F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8"/>
            <a:stretch/>
          </p:blipFill>
          <p:spPr>
            <a:xfrm>
              <a:off x="5819775" y="0"/>
              <a:ext cx="3552825" cy="6858000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07CB07C-636A-4DEF-BE34-19E7DB510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49" t="55357" r="1829" b="32047"/>
            <a:stretch/>
          </p:blipFill>
          <p:spPr>
            <a:xfrm>
              <a:off x="9372600" y="2390775"/>
              <a:ext cx="971550" cy="2076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7A1EE-F285-49B3-8B4E-B2FD798FFC36}"/>
                </a:ext>
              </a:extLst>
            </p:cNvPr>
            <p:cNvSpPr txBox="1"/>
            <p:nvPr/>
          </p:nvSpPr>
          <p:spPr>
            <a:xfrm>
              <a:off x="3382963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2B544-8409-4FB0-A8AE-CE76102E2AD6}"/>
                </a:ext>
              </a:extLst>
            </p:cNvPr>
            <p:cNvSpPr txBox="1"/>
            <p:nvPr/>
          </p:nvSpPr>
          <p:spPr>
            <a:xfrm>
              <a:off x="7054850" y="-369332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851BA-5920-4225-93C6-CC2F15709755}"/>
                </a:ext>
              </a:extLst>
            </p:cNvPr>
            <p:cNvSpPr txBox="1"/>
            <p:nvPr/>
          </p:nvSpPr>
          <p:spPr>
            <a:xfrm rot="16200000">
              <a:off x="948274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808283-F1E9-4EFE-936A-37CABF787841}"/>
                </a:ext>
              </a:extLst>
            </p:cNvPr>
            <p:cNvSpPr txBox="1"/>
            <p:nvPr/>
          </p:nvSpPr>
          <p:spPr>
            <a:xfrm>
              <a:off x="4194174" y="7010400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AA4BCC-7890-400D-82B4-01B18A7B2663}"/>
                </a:ext>
              </a:extLst>
            </p:cNvPr>
            <p:cNvSpPr txBox="1"/>
            <p:nvPr/>
          </p:nvSpPr>
          <p:spPr>
            <a:xfrm rot="16200000">
              <a:off x="971570" y="56119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64D2DE-3B95-43B4-BF48-38987ACA3CD9}"/>
                </a:ext>
              </a:extLst>
            </p:cNvPr>
            <p:cNvSpPr txBox="1"/>
            <p:nvPr/>
          </p:nvSpPr>
          <p:spPr>
            <a:xfrm rot="16200000">
              <a:off x="971569" y="22714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CAEAD-AA8E-4570-8D33-6E21ADFA907E}"/>
                </a:ext>
              </a:extLst>
            </p:cNvPr>
            <p:cNvSpPr txBox="1"/>
            <p:nvPr/>
          </p:nvSpPr>
          <p:spPr>
            <a:xfrm rot="16200000">
              <a:off x="971569" y="398171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F1DA68-963E-4AAB-A78D-1E4DEFFFF351}"/>
                </a:ext>
              </a:extLst>
            </p:cNvPr>
            <p:cNvSpPr txBox="1"/>
            <p:nvPr/>
          </p:nvSpPr>
          <p:spPr>
            <a:xfrm rot="16200000">
              <a:off x="971569" y="569197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B7C1708-AE4A-46F1-9AE3-3CD855BDD530}"/>
              </a:ext>
            </a:extLst>
          </p:cNvPr>
          <p:cNvGrpSpPr/>
          <p:nvPr/>
        </p:nvGrpSpPr>
        <p:grpSpPr>
          <a:xfrm>
            <a:off x="566882" y="-409074"/>
            <a:ext cx="11111772" cy="7772400"/>
            <a:chOff x="566882" y="-409074"/>
            <a:chExt cx="11111772" cy="777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B8F0A-1E38-4394-B159-8751F290AF8B}"/>
                </a:ext>
              </a:extLst>
            </p:cNvPr>
            <p:cNvSpPr/>
            <p:nvPr/>
          </p:nvSpPr>
          <p:spPr>
            <a:xfrm>
              <a:off x="566882" y="-409074"/>
              <a:ext cx="11111772" cy="777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AE5C12E-0DA7-4D79-A432-90C3D09C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651" y="0"/>
              <a:ext cx="5486400" cy="6858000"/>
            </a:xfrm>
            <a:prstGeom prst="rect">
              <a:avLst/>
            </a:prstGeom>
          </p:spPr>
        </p:pic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EAEC438-DAA6-42BA-BEB1-5DE677AE1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37"/>
            <a:stretch/>
          </p:blipFill>
          <p:spPr>
            <a:xfrm>
              <a:off x="6192253" y="-11387"/>
              <a:ext cx="4985084" cy="6858000"/>
            </a:xfrm>
            <a:prstGeom prst="rect">
              <a:avLst/>
            </a:prstGeom>
          </p:spPr>
        </p:pic>
        <p:pic>
          <p:nvPicPr>
            <p:cNvPr id="6" name="Picture 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C108552-578A-4224-A8AD-CD0569BA5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95" t="29883" r="3761" b="56433"/>
            <a:stretch/>
          </p:blipFill>
          <p:spPr>
            <a:xfrm>
              <a:off x="11129210" y="2304513"/>
              <a:ext cx="549443" cy="21634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123521-C075-4ABF-BC0D-CA4038280087}"/>
                </a:ext>
              </a:extLst>
            </p:cNvPr>
            <p:cNvSpPr txBox="1"/>
            <p:nvPr/>
          </p:nvSpPr>
          <p:spPr>
            <a:xfrm>
              <a:off x="2924980" y="-324489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100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8C010-6B89-4E16-8494-5BBAE91CFABF}"/>
                </a:ext>
              </a:extLst>
            </p:cNvPr>
            <p:cNvSpPr txBox="1"/>
            <p:nvPr/>
          </p:nvSpPr>
          <p:spPr>
            <a:xfrm>
              <a:off x="7894160" y="-324489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400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B92F5-4A88-43B4-B9CB-AB5FEAA4AC23}"/>
                </a:ext>
              </a:extLst>
            </p:cNvPr>
            <p:cNvSpPr txBox="1"/>
            <p:nvPr/>
          </p:nvSpPr>
          <p:spPr>
            <a:xfrm rot="16200000">
              <a:off x="185793" y="621724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B83E34-9BB4-4953-91CF-B359A628EFCE}"/>
                </a:ext>
              </a:extLst>
            </p:cNvPr>
            <p:cNvSpPr txBox="1"/>
            <p:nvPr/>
          </p:nvSpPr>
          <p:spPr>
            <a:xfrm rot="16200000">
              <a:off x="203415" y="2402943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1.0 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3162F-A2E1-4334-9F67-BED99CB56ADA}"/>
                </a:ext>
              </a:extLst>
            </p:cNvPr>
            <p:cNvSpPr txBox="1"/>
            <p:nvPr/>
          </p:nvSpPr>
          <p:spPr>
            <a:xfrm rot="16200000">
              <a:off x="273144" y="4085726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EB3640-7A3A-4B79-BBD4-E2BF2097A979}"/>
                </a:ext>
              </a:extLst>
            </p:cNvPr>
            <p:cNvSpPr txBox="1"/>
            <p:nvPr/>
          </p:nvSpPr>
          <p:spPr>
            <a:xfrm rot="16200000">
              <a:off x="338011" y="5767963"/>
              <a:ext cx="113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3.0 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A1C9C-96B2-40E5-BD38-4DA9468186FB}"/>
                </a:ext>
              </a:extLst>
            </p:cNvPr>
            <p:cNvSpPr txBox="1"/>
            <p:nvPr/>
          </p:nvSpPr>
          <p:spPr>
            <a:xfrm rot="16200000">
              <a:off x="-36052" y="324433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8836E-6079-4045-94DC-E26E9C043384}"/>
                </a:ext>
              </a:extLst>
            </p:cNvPr>
            <p:cNvSpPr txBox="1"/>
            <p:nvPr/>
          </p:nvSpPr>
          <p:spPr>
            <a:xfrm>
              <a:off x="4218237" y="6897742"/>
              <a:ext cx="355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Flow Path Length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E84B0A4-4493-48B9-B5D7-134C176CD151}"/>
              </a:ext>
            </a:extLst>
          </p:cNvPr>
          <p:cNvGrpSpPr/>
          <p:nvPr/>
        </p:nvGrpSpPr>
        <p:grpSpPr>
          <a:xfrm>
            <a:off x="1642132" y="-385011"/>
            <a:ext cx="9739741" cy="7339264"/>
            <a:chOff x="1642132" y="-385011"/>
            <a:chExt cx="9739741" cy="7339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2FF57-CE1F-4E6B-B179-ECC6D623F216}"/>
                </a:ext>
              </a:extLst>
            </p:cNvPr>
            <p:cNvSpPr/>
            <p:nvPr/>
          </p:nvSpPr>
          <p:spPr>
            <a:xfrm>
              <a:off x="1642132" y="-385011"/>
              <a:ext cx="9739741" cy="7339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diagram&#10;&#10;Description automatically generated">
              <a:extLst>
                <a:ext uri="{FF2B5EF4-FFF2-40B4-BE49-F238E27FC236}">
                  <a16:creationId xmlns:a16="http://schemas.microsoft.com/office/drawing/2014/main" id="{54D33BA9-A3F0-4A40-83AC-ABD56C7A4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821" y="0"/>
              <a:ext cx="4572000" cy="6858000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2777B5CD-FF93-4C9E-B056-B29AF0ABF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63" y="0"/>
              <a:ext cx="4572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72DFF3-E15D-438B-8B7B-611FB993289C}"/>
                </a:ext>
              </a:extLst>
            </p:cNvPr>
            <p:cNvSpPr txBox="1"/>
            <p:nvPr/>
          </p:nvSpPr>
          <p:spPr>
            <a:xfrm>
              <a:off x="3598752" y="-312094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100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0B930-8BD6-47D3-8500-805BC99FE632}"/>
                </a:ext>
              </a:extLst>
            </p:cNvPr>
            <p:cNvSpPr txBox="1"/>
            <p:nvPr/>
          </p:nvSpPr>
          <p:spPr>
            <a:xfrm>
              <a:off x="7906195" y="-312094"/>
              <a:ext cx="197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 = 400 m day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6C666E-4930-43A8-8EAD-265D89465D6E}"/>
                </a:ext>
              </a:extLst>
            </p:cNvPr>
            <p:cNvSpPr txBox="1"/>
            <p:nvPr/>
          </p:nvSpPr>
          <p:spPr>
            <a:xfrm rot="16200000">
              <a:off x="1128299" y="3099955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Shady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722D95-8EF8-46D0-A970-821A41456379}"/>
                </a:ext>
              </a:extLst>
            </p:cNvPr>
            <p:cNvSpPr txBox="1"/>
            <p:nvPr/>
          </p:nvSpPr>
          <p:spPr>
            <a:xfrm rot="16200000">
              <a:off x="1174420" y="528402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Sunny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16FD8B-AC05-4EED-8E39-62D7F914D08F}"/>
                </a:ext>
              </a:extLst>
            </p:cNvPr>
            <p:cNvSpPr txBox="1"/>
            <p:nvPr/>
          </p:nvSpPr>
          <p:spPr>
            <a:xfrm rot="16200000">
              <a:off x="1208419" y="915889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River-only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09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E04B4D-F964-4CE9-AB5D-3D72A628F6A5}"/>
              </a:ext>
            </a:extLst>
          </p:cNvPr>
          <p:cNvSpPr/>
          <p:nvPr/>
        </p:nvSpPr>
        <p:spPr>
          <a:xfrm>
            <a:off x="2886075" y="-390525"/>
            <a:ext cx="6048375" cy="7629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2FFB8EA-2581-432D-A2C8-ABBB6DA63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D736D-826C-4173-AD8A-FDFBB4D0A9DF}"/>
              </a:ext>
            </a:extLst>
          </p:cNvPr>
          <p:cNvSpPr txBox="1"/>
          <p:nvPr/>
        </p:nvSpPr>
        <p:spPr>
          <a:xfrm>
            <a:off x="5453062" y="68580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BF1ED-D789-4516-8881-D8FEF5EA04E0}"/>
              </a:ext>
            </a:extLst>
          </p:cNvPr>
          <p:cNvSpPr txBox="1"/>
          <p:nvPr/>
        </p:nvSpPr>
        <p:spPr>
          <a:xfrm rot="16200000">
            <a:off x="1950244" y="3239571"/>
            <a:ext cx="23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(°C)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CBE7A-81EC-4FC5-8A71-B7EEC62501EB}"/>
              </a:ext>
            </a:extLst>
          </p:cNvPr>
          <p:cNvSpPr txBox="1"/>
          <p:nvPr/>
        </p:nvSpPr>
        <p:spPr>
          <a:xfrm>
            <a:off x="3664744" y="-228600"/>
            <a:ext cx="23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100 m day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60CF3-DD92-4F39-8C10-832B6C75DF9C}"/>
              </a:ext>
            </a:extLst>
          </p:cNvPr>
          <p:cNvSpPr txBox="1"/>
          <p:nvPr/>
        </p:nvSpPr>
        <p:spPr>
          <a:xfrm>
            <a:off x="6315075" y="-216932"/>
            <a:ext cx="23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400 m day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ABA490A-925C-4C11-B3B5-ABD90C618042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9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7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ABA490A-925C-4C11-B3B5-ABD90C618042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92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B5DA9F1-C079-46EF-AF8C-0253E68C1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0" t="17196" r="39750" b="27501"/>
          <a:stretch/>
        </p:blipFill>
        <p:spPr>
          <a:xfrm>
            <a:off x="7660640" y="2844800"/>
            <a:ext cx="81788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1" cy="68211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400 m day-1</a:t>
            </a:r>
          </a:p>
          <a:p>
            <a:r>
              <a:rPr lang="en-US" dirty="0"/>
              <a:t>Model run with max x = 2000</a:t>
            </a:r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82032E-03AE-43C4-868D-98A584BC88B7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1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30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3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82032E-03AE-43C4-868D-98A584BC88B7}"/>
              </a:ext>
            </a:extLst>
          </p:cNvPr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grpSp>
          <p:nvGrpSpPr>
            <p:cNvPr id="10" name="Group 9"/>
            <p:cNvGrpSpPr/>
            <p:nvPr/>
          </p:nvGrpSpPr>
          <p:grpSpPr>
            <a:xfrm>
              <a:off x="1282700" y="177204"/>
              <a:ext cx="7195820" cy="7061796"/>
              <a:chOff x="1282700" y="177204"/>
              <a:chExt cx="7195820" cy="706179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82700" y="223520"/>
                <a:ext cx="7195820" cy="7015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15617" y="265430"/>
                <a:ext cx="6139050" cy="682116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38658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Shady</a:t>
                </a:r>
                <a:endParaRPr lang="en-US" sz="1400" b="1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5" t="18910" r="40611" b="29930"/>
              <a:stretch/>
            </p:blipFill>
            <p:spPr>
              <a:xfrm>
                <a:off x="7660640" y="2844800"/>
                <a:ext cx="817880" cy="16154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44920" y="177204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Sunny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47900" y="177204"/>
                <a:ext cx="130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River Only</a:t>
                </a:r>
                <a:endParaRPr lang="en-US" sz="1400" b="1" dirty="0"/>
              </a:p>
            </p:txBody>
          </p:sp>
        </p:grp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05A9F84-76CF-4C9F-9991-7B0E19BAF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7660639" y="2844800"/>
              <a:ext cx="817881" cy="1615440"/>
            </a:xfrm>
            <a:prstGeom prst="rect">
              <a:avLst/>
            </a:prstGeom>
          </p:spPr>
        </p:pic>
      </p:grp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35554BE-E130-478E-BCEE-5838D10E7E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0" t="17196" r="39750" b="27501"/>
          <a:stretch/>
        </p:blipFill>
        <p:spPr>
          <a:xfrm>
            <a:off x="7660640" y="2844800"/>
            <a:ext cx="81788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050CB-4570-4EA5-A420-C12E4ABA15DC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953E-DAA2-4878-BAC1-EFE4D4C6D261}"/>
                </a:ext>
              </a:extLst>
            </p:cNvPr>
            <p:cNvSpPr/>
            <p:nvPr/>
          </p:nvSpPr>
          <p:spPr>
            <a:xfrm>
              <a:off x="491954" y="818046"/>
              <a:ext cx="11208092" cy="5554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3447BE15-D569-4411-A8D6-BDC537BD4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4" b="49599"/>
            <a:stretch/>
          </p:blipFill>
          <p:spPr>
            <a:xfrm>
              <a:off x="830509" y="1400962"/>
              <a:ext cx="10002473" cy="18611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34AD1-811B-481C-B7D8-860391E90FAB}"/>
                </a:ext>
              </a:extLst>
            </p:cNvPr>
            <p:cNvSpPr txBox="1"/>
            <p:nvPr/>
          </p:nvSpPr>
          <p:spPr>
            <a:xfrm>
              <a:off x="5085826" y="5851100"/>
              <a:ext cx="2020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Flow Path Length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D2F0-0C22-449E-8B8B-407629A46733}"/>
                </a:ext>
              </a:extLst>
            </p:cNvPr>
            <p:cNvSpPr txBox="1"/>
            <p:nvPr/>
          </p:nvSpPr>
          <p:spPr>
            <a:xfrm rot="16200000">
              <a:off x="-582545" y="194173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33806-0EDD-4A3A-BF14-DD4F85857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10832981" y="2727533"/>
              <a:ext cx="817880" cy="1615440"/>
            </a:xfrm>
            <a:prstGeom prst="rect">
              <a:avLst/>
            </a:prstGeom>
          </p:spPr>
        </p:pic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C4B0DAE2-08B9-483F-9DF7-2B5D55EE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43"/>
            <a:stretch/>
          </p:blipFill>
          <p:spPr>
            <a:xfrm>
              <a:off x="830508" y="3952356"/>
              <a:ext cx="10002473" cy="18467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46CB03-4A13-4706-A4C2-9BEB6FE4F032}"/>
                </a:ext>
              </a:extLst>
            </p:cNvPr>
            <p:cNvSpPr txBox="1"/>
            <p:nvPr/>
          </p:nvSpPr>
          <p:spPr>
            <a:xfrm>
              <a:off x="898102" y="750350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474209-A00A-4D71-A9EC-600F67EF478C}"/>
                </a:ext>
              </a:extLst>
            </p:cNvPr>
            <p:cNvSpPr txBox="1"/>
            <p:nvPr/>
          </p:nvSpPr>
          <p:spPr>
            <a:xfrm>
              <a:off x="848917" y="3333578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AC26C-364E-43A3-8C9A-3A0CBF4E2165}"/>
                </a:ext>
              </a:extLst>
            </p:cNvPr>
            <p:cNvSpPr txBox="1"/>
            <p:nvPr/>
          </p:nvSpPr>
          <p:spPr>
            <a:xfrm rot="16200000">
              <a:off x="-582546" y="448589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8431C2-0E08-41EA-9CA1-B296F574A86A}"/>
                </a:ext>
              </a:extLst>
            </p:cNvPr>
            <p:cNvSpPr txBox="1"/>
            <p:nvPr/>
          </p:nvSpPr>
          <p:spPr>
            <a:xfrm>
              <a:off x="1562099" y="109800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3679E-8833-48C6-B4BC-5CD8D2DA74D9}"/>
                </a:ext>
              </a:extLst>
            </p:cNvPr>
            <p:cNvSpPr txBox="1"/>
            <p:nvPr/>
          </p:nvSpPr>
          <p:spPr>
            <a:xfrm>
              <a:off x="1528956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49E1E6-2163-4481-8216-12419D04C0C5}"/>
                </a:ext>
              </a:extLst>
            </p:cNvPr>
            <p:cNvSpPr txBox="1"/>
            <p:nvPr/>
          </p:nvSpPr>
          <p:spPr>
            <a:xfrm>
              <a:off x="4017652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71E63-4810-4426-AAC6-CEAE6A2DAC86}"/>
                </a:ext>
              </a:extLst>
            </p:cNvPr>
            <p:cNvSpPr txBox="1"/>
            <p:nvPr/>
          </p:nvSpPr>
          <p:spPr>
            <a:xfrm>
              <a:off x="4005488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2054B9-CDAF-42B0-A56F-62F533C1997D}"/>
                </a:ext>
              </a:extLst>
            </p:cNvPr>
            <p:cNvSpPr txBox="1"/>
            <p:nvPr/>
          </p:nvSpPr>
          <p:spPr>
            <a:xfrm>
              <a:off x="6561551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0CFEA-C364-465F-A7FD-30255FC9B528}"/>
                </a:ext>
              </a:extLst>
            </p:cNvPr>
            <p:cNvSpPr txBox="1"/>
            <p:nvPr/>
          </p:nvSpPr>
          <p:spPr>
            <a:xfrm>
              <a:off x="656843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F80A3-B562-4C26-A00A-D946FB7B439F}"/>
                </a:ext>
              </a:extLst>
            </p:cNvPr>
            <p:cNvSpPr txBox="1"/>
            <p:nvPr/>
          </p:nvSpPr>
          <p:spPr>
            <a:xfrm>
              <a:off x="9074977" y="109472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9DD813-2A95-4597-AC2C-218899871E25}"/>
                </a:ext>
              </a:extLst>
            </p:cNvPr>
            <p:cNvSpPr txBox="1"/>
            <p:nvPr/>
          </p:nvSpPr>
          <p:spPr>
            <a:xfrm>
              <a:off x="908026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8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F943386-B14C-4934-A8BF-616C20DFD0C3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1050CB-4570-4EA5-A420-C12E4ABA15DC}"/>
                </a:ext>
              </a:extLst>
            </p:cNvPr>
            <p:cNvGrpSpPr/>
            <p:nvPr/>
          </p:nvGrpSpPr>
          <p:grpSpPr>
            <a:xfrm>
              <a:off x="491954" y="750350"/>
              <a:ext cx="11208092" cy="5621875"/>
              <a:chOff x="491954" y="750350"/>
              <a:chExt cx="11208092" cy="562187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C953E-DAA2-4878-BAC1-EFE4D4C6D261}"/>
                  </a:ext>
                </a:extLst>
              </p:cNvPr>
              <p:cNvSpPr/>
              <p:nvPr/>
            </p:nvSpPr>
            <p:spPr>
              <a:xfrm>
                <a:off x="491954" y="818046"/>
                <a:ext cx="11208092" cy="55541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3447BE15-D569-4411-A8D6-BDC537BD47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84" b="49599"/>
              <a:stretch/>
            </p:blipFill>
            <p:spPr>
              <a:xfrm>
                <a:off x="830509" y="1400962"/>
                <a:ext cx="10002473" cy="186118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4AD1-811B-481C-B7D8-860391E90FAB}"/>
                  </a:ext>
                </a:extLst>
              </p:cNvPr>
              <p:cNvSpPr txBox="1"/>
              <p:nvPr/>
            </p:nvSpPr>
            <p:spPr>
              <a:xfrm>
                <a:off x="5085826" y="5851100"/>
                <a:ext cx="2020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Flow Path Length (m)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4D2F0-0C22-449E-8B8B-407629A46733}"/>
                  </a:ext>
                </a:extLst>
              </p:cNvPr>
              <p:cNvSpPr txBox="1"/>
              <p:nvPr/>
            </p:nvSpPr>
            <p:spPr>
              <a:xfrm rot="16200000">
                <a:off x="-582545" y="1941731"/>
                <a:ext cx="2555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Temperature Difference (°C)</a:t>
                </a:r>
              </a:p>
            </p:txBody>
          </p:sp>
          <p:pic>
            <p:nvPicPr>
              <p:cNvPr id="10" name="Picture 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C4B0DAE2-08B9-483F-9DF7-2B5D55EE8D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843"/>
              <a:stretch/>
            </p:blipFill>
            <p:spPr>
              <a:xfrm>
                <a:off x="830508" y="3952356"/>
                <a:ext cx="10002473" cy="184670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46CB03-4A13-4706-A4C2-9BEB6FE4F032}"/>
                  </a:ext>
                </a:extLst>
              </p:cNvPr>
              <p:cNvSpPr txBox="1"/>
              <p:nvPr/>
            </p:nvSpPr>
            <p:spPr>
              <a:xfrm>
                <a:off x="898102" y="750350"/>
                <a:ext cx="4476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74209-A00A-4D71-A9EC-600F67EF478C}"/>
                  </a:ext>
                </a:extLst>
              </p:cNvPr>
              <p:cNvSpPr txBox="1"/>
              <p:nvPr/>
            </p:nvSpPr>
            <p:spPr>
              <a:xfrm>
                <a:off x="848917" y="3333578"/>
                <a:ext cx="4476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CAC26C-364E-43A3-8C9A-3A0CBF4E2165}"/>
                  </a:ext>
                </a:extLst>
              </p:cNvPr>
              <p:cNvSpPr txBox="1"/>
              <p:nvPr/>
            </p:nvSpPr>
            <p:spPr>
              <a:xfrm rot="16200000">
                <a:off x="-582546" y="4485891"/>
                <a:ext cx="2555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Temperature Difference (°C)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431C2-0E08-41EA-9CA1-B296F574A86A}"/>
                  </a:ext>
                </a:extLst>
              </p:cNvPr>
              <p:cNvSpPr txBox="1"/>
              <p:nvPr/>
            </p:nvSpPr>
            <p:spPr>
              <a:xfrm>
                <a:off x="1562099" y="1098007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0.5m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A3679E-8833-48C6-B4BC-5CD8D2DA74D9}"/>
                  </a:ext>
                </a:extLst>
              </p:cNvPr>
              <p:cNvSpPr txBox="1"/>
              <p:nvPr/>
            </p:nvSpPr>
            <p:spPr>
              <a:xfrm>
                <a:off x="1528956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0.5m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49E1E6-2163-4481-8216-12419D04C0C5}"/>
                  </a:ext>
                </a:extLst>
              </p:cNvPr>
              <p:cNvSpPr txBox="1"/>
              <p:nvPr/>
            </p:nvSpPr>
            <p:spPr>
              <a:xfrm>
                <a:off x="4017652" y="1105249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1.0m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971E63-4810-4426-AAC6-CEAE6A2DAC86}"/>
                  </a:ext>
                </a:extLst>
              </p:cNvPr>
              <p:cNvSpPr txBox="1"/>
              <p:nvPr/>
            </p:nvSpPr>
            <p:spPr>
              <a:xfrm>
                <a:off x="4005488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1.0m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2054B9-CDAF-42B0-A56F-62F533C1997D}"/>
                  </a:ext>
                </a:extLst>
              </p:cNvPr>
              <p:cNvSpPr txBox="1"/>
              <p:nvPr/>
            </p:nvSpPr>
            <p:spPr>
              <a:xfrm>
                <a:off x="6561551" y="1105249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2.0m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B0CFEA-C364-465F-A7FD-30255FC9B528}"/>
                  </a:ext>
                </a:extLst>
              </p:cNvPr>
              <p:cNvSpPr txBox="1"/>
              <p:nvPr/>
            </p:nvSpPr>
            <p:spPr>
              <a:xfrm>
                <a:off x="6568437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2.0m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7F80A3-B562-4C26-A00A-D946FB7B439F}"/>
                  </a:ext>
                </a:extLst>
              </p:cNvPr>
              <p:cNvSpPr txBox="1"/>
              <p:nvPr/>
            </p:nvSpPr>
            <p:spPr>
              <a:xfrm>
                <a:off x="9074977" y="1094727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3.0m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9DD813-2A95-4597-AC2C-218899871E25}"/>
                  </a:ext>
                </a:extLst>
              </p:cNvPr>
              <p:cNvSpPr txBox="1"/>
              <p:nvPr/>
            </p:nvSpPr>
            <p:spPr>
              <a:xfrm>
                <a:off x="9080267" y="3649401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Soil 3.0m</a:t>
                </a:r>
              </a:p>
            </p:txBody>
          </p:sp>
        </p:grpSp>
        <p:pic>
          <p:nvPicPr>
            <p:cNvPr id="21" name="Picture 20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39130BC8-4573-41CE-B515-DA1256C97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5" b="50000"/>
            <a:stretch/>
          </p:blipFill>
          <p:spPr>
            <a:xfrm>
              <a:off x="790028" y="1400962"/>
              <a:ext cx="10083432" cy="1861184"/>
            </a:xfrm>
            <a:prstGeom prst="rect">
              <a:avLst/>
            </a:prstGeom>
          </p:spPr>
        </p:pic>
        <p:pic>
          <p:nvPicPr>
            <p:cNvPr id="22" name="Picture 21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E7104257-2F33-4BB2-B6FA-21AD6F39C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92" b="51"/>
            <a:stretch/>
          </p:blipFill>
          <p:spPr>
            <a:xfrm>
              <a:off x="799233" y="3929378"/>
              <a:ext cx="10083432" cy="1869686"/>
            </a:xfrm>
            <a:prstGeom prst="rect">
              <a:avLst/>
            </a:prstGeom>
          </p:spPr>
        </p:pic>
        <p:pic>
          <p:nvPicPr>
            <p:cNvPr id="23" name="Picture 22" descr="Chart&#10;&#10;Description automatically generated">
              <a:extLst>
                <a:ext uri="{FF2B5EF4-FFF2-40B4-BE49-F238E27FC236}">
                  <a16:creationId xmlns:a16="http://schemas.microsoft.com/office/drawing/2014/main" id="{C91A05FC-E7EC-4105-BFE1-347723EAA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4" t="18151" r="40296" b="26546"/>
            <a:stretch/>
          </p:blipFill>
          <p:spPr>
            <a:xfrm>
              <a:off x="10864256" y="2648054"/>
              <a:ext cx="817881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ECE2B8-B56F-4978-8582-5EE135C8907B}"/>
              </a:ext>
            </a:extLst>
          </p:cNvPr>
          <p:cNvGrpSpPr/>
          <p:nvPr/>
        </p:nvGrpSpPr>
        <p:grpSpPr>
          <a:xfrm>
            <a:off x="3810000" y="0"/>
            <a:ext cx="4572000" cy="6857999"/>
            <a:chOff x="3810000" y="0"/>
            <a:chExt cx="4572000" cy="6857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0"/>
              <a:ext cx="4572000" cy="6857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22685</TotalTime>
  <Words>189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25</cp:revision>
  <dcterms:created xsi:type="dcterms:W3CDTF">2021-01-15T19:36:20Z</dcterms:created>
  <dcterms:modified xsi:type="dcterms:W3CDTF">2022-10-26T02:10:47Z</dcterms:modified>
</cp:coreProperties>
</file>