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F04A-642D-4F26-BFDC-DC309974A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AF6AF-E05A-42B5-88BF-39CA7A71B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73A0-41CF-4AC3-847C-2D373C10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0014-72FE-4830-805D-6433226DC70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32D78-7B91-4305-98A0-3B9D03AF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DDFE1-C378-4A18-898F-0C5ADB40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6552-5A1C-41C8-AFEA-F3B50B89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1996-D078-469D-BCC7-A6082334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51261-4476-4158-B279-72657D9FA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76AD9-D6DC-471B-8596-3280C5AE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0014-72FE-4830-805D-6433226DC70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1A208-E18B-47D4-8153-011D062F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EAF0-109E-4487-85DF-CE7D851E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6552-5A1C-41C8-AFEA-F3B50B89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0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B37D8-F80F-4941-90B5-0F1B6BB10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15A8E-24C6-42F8-871E-F70E18828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9E0F3-F066-4E9B-9BC0-5674C0ED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0014-72FE-4830-805D-6433226DC70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A3FCB-018A-478F-A130-2561ED95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38D4-1A83-42DB-8770-FC0CC3FA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6552-5A1C-41C8-AFEA-F3B50B89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4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61E6-225A-44ED-ACEC-62E70603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407C4-166A-46C8-BF8B-11EF8613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3408-2BC7-4B40-91D1-2E5EE68F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0014-72FE-4830-805D-6433226DC70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60BBB-9624-4523-81B5-62A78DBD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BC3B1-1E5F-4301-927B-E728ED2E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6552-5A1C-41C8-AFEA-F3B50B89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3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5D2D-7AA9-4E4C-9368-FE3B69E7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23499-083B-4C53-B5D2-DE36B98D8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4F91F-D245-479B-B32F-E2D92845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0014-72FE-4830-805D-6433226DC70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07252-618D-46CA-A937-949A201B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2D9E6-5D93-40FF-A174-DA09AACB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6552-5A1C-41C8-AFEA-F3B50B89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CFBF-DD1A-450A-A970-3279429E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3D47-FA00-4FEA-B750-18828FFA9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5EBAE-06F0-4C09-97BD-C3EA1D820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5B66F-CF16-41CA-9192-7453968D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0014-72FE-4830-805D-6433226DC70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4B2D1-0B32-46F8-87DE-98AFFA53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840FF-D677-462D-8CF6-B10110D6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6552-5A1C-41C8-AFEA-F3B50B89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3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51B7-A06E-40F9-8BB5-14E398E1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112EC-8FBF-45F4-9A2E-DD971EDDC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7B2B4-95EB-4B28-A888-E81860D8E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6650D-B6A4-4329-9147-A64D36CA1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46787-DF21-4F3B-92CD-FA85E3AC7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6EE3A-3A09-4FAD-9B81-8A108AD5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0014-72FE-4830-805D-6433226DC70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3ABBA-99A3-451F-A5F7-8E4B9F1A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C195E-97AC-45EA-8D1B-FC839712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6552-5A1C-41C8-AFEA-F3B50B89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5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2E51-2031-4F57-A5A5-4830AC9E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4BAEB-7E4D-495F-B653-1348F6ED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0014-72FE-4830-805D-6433226DC70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2CE7E-A531-445C-83CC-8F6797E8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7B7AD-8438-47E2-B0B4-4AD85F79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6552-5A1C-41C8-AFEA-F3B50B89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0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3B782-3430-4001-BCB8-952D52E1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0014-72FE-4830-805D-6433226DC70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D3797-FBEA-456C-AAD0-66E38D46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5248B-7553-45FD-AE5C-1903A16E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6552-5A1C-41C8-AFEA-F3B50B89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D0F1-FEE0-4727-A5A7-9FD37A3A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0760-877D-403F-A694-165003AF0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ED270-1E46-48E9-B928-C7990DCDA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CF043-45CF-4320-B62C-E21FCC37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0014-72FE-4830-805D-6433226DC70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1D20C-91CA-4112-93AC-714231A5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739F-C35F-4D27-8FAA-39ED7BDC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6552-5A1C-41C8-AFEA-F3B50B89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D786-285D-4959-A158-C55A6F92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38057-81B3-43E1-B16E-52D83BD36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E7451-A887-4C8B-A48A-BE370DE8A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722F8-E9E0-4B8D-A2CC-82409368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0014-72FE-4830-805D-6433226DC70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E5C74-0D17-4535-A024-AE1E5484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F092-8369-4509-A067-FBC9065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6552-5A1C-41C8-AFEA-F3B50B89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1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C247E-AEB7-48F7-9543-81861D4F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3D3CA-DDD2-46B5-BE75-839FEE444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F6670-E016-4900-AB5B-3ADB81370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80014-72FE-4830-805D-6433226DC70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8DCC8-6BEE-4378-83F4-0F39F3880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EB81-1142-4C1E-82B3-11E29EE7A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96552-5A1C-41C8-AFEA-F3B50B89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2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66370ED-DE18-4F53-A9DA-99F5745A6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104" y="0"/>
            <a:ext cx="6967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1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E65CA94-45CC-4C88-BD2B-54438A1D9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104" y="0"/>
            <a:ext cx="6967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6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3D72E50-C278-421E-8FC4-6E80D8D52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0"/>
            <a:ext cx="6172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3730A71-7C65-48C1-AAC5-A241CF1FA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0"/>
            <a:ext cx="6172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947EDE9-A971-4CDB-8A3C-18BB91A0C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0" y="487651"/>
            <a:ext cx="11219520" cy="588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8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B773D04B-7C03-4AED-962B-F02EFEC41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8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diagram, histogram&#10;&#10;Description automatically generated">
            <a:extLst>
              <a:ext uri="{FF2B5EF4-FFF2-40B4-BE49-F238E27FC236}">
                <a16:creationId xmlns:a16="http://schemas.microsoft.com/office/drawing/2014/main" id="{AEB25E7F-DB89-4D64-88A8-7ED3E2CBD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2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71CA0B1-8A48-46FF-82D4-E76925D1C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4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C87DC659-F446-4EDA-A438-F3A683D23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1" y="0"/>
            <a:ext cx="4987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6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Fogg, Sarah</dc:creator>
  <cp:lastModifiedBy>Fogg, Sarah</cp:lastModifiedBy>
  <cp:revision>1</cp:revision>
  <dcterms:created xsi:type="dcterms:W3CDTF">2022-09-09T19:47:10Z</dcterms:created>
  <dcterms:modified xsi:type="dcterms:W3CDTF">2022-09-09T20:48:48Z</dcterms:modified>
</cp:coreProperties>
</file>