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2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9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CDFE-13BD-45C0-9142-AC2FC464EE39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818E-7E0E-4FF8-9FD0-A1B6280D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94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CDFE-13BD-45C0-9142-AC2FC464EE39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818E-7E0E-4FF8-9FD0-A1B6280D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95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CDFE-13BD-45C0-9142-AC2FC464EE39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818E-7E0E-4FF8-9FD0-A1B6280D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91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CDFE-13BD-45C0-9142-AC2FC464EE39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818E-7E0E-4FF8-9FD0-A1B6280D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40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CDFE-13BD-45C0-9142-AC2FC464EE39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818E-7E0E-4FF8-9FD0-A1B6280D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64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CDFE-13BD-45C0-9142-AC2FC464EE39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818E-7E0E-4FF8-9FD0-A1B6280D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9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CDFE-13BD-45C0-9142-AC2FC464EE39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818E-7E0E-4FF8-9FD0-A1B6280D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08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CDFE-13BD-45C0-9142-AC2FC464EE39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818E-7E0E-4FF8-9FD0-A1B6280D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03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CDFE-13BD-45C0-9142-AC2FC464EE39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818E-7E0E-4FF8-9FD0-A1B6280D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5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CDFE-13BD-45C0-9142-AC2FC464EE39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818E-7E0E-4FF8-9FD0-A1B6280D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23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CDFE-13BD-45C0-9142-AC2FC464EE39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818E-7E0E-4FF8-9FD0-A1B6280D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92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1CDFE-13BD-45C0-9142-AC2FC464EE39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3818E-7E0E-4FF8-9FD0-A1B6280D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65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459112" y="-701339"/>
            <a:ext cx="3915052" cy="7470559"/>
            <a:chOff x="2459112" y="-701339"/>
            <a:chExt cx="3915052" cy="7470559"/>
          </a:xfrm>
        </p:grpSpPr>
        <p:sp>
          <p:nvSpPr>
            <p:cNvPr id="8" name="Rectangle 7"/>
            <p:cNvSpPr/>
            <p:nvPr/>
          </p:nvSpPr>
          <p:spPr>
            <a:xfrm>
              <a:off x="2459112" y="-701339"/>
              <a:ext cx="3915052" cy="74705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0361" y="-462791"/>
              <a:ext cx="3067795" cy="175302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0361" y="3043262"/>
              <a:ext cx="3067795" cy="175302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0361" y="1290236"/>
              <a:ext cx="3067795" cy="175302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0361" y="4796287"/>
              <a:ext cx="3067795" cy="17530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0199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276600" y="177204"/>
            <a:ext cx="5201920" cy="7061796"/>
            <a:chOff x="3759200" y="2564804"/>
            <a:chExt cx="5201920" cy="7061796"/>
          </a:xfrm>
        </p:grpSpPr>
        <p:sp>
          <p:nvSpPr>
            <p:cNvPr id="8" name="Rectangle 7"/>
            <p:cNvSpPr/>
            <p:nvPr/>
          </p:nvSpPr>
          <p:spPr>
            <a:xfrm>
              <a:off x="3759200" y="2611120"/>
              <a:ext cx="5201920" cy="70154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8440" y="2611120"/>
              <a:ext cx="4114800" cy="685800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4907280" y="2564804"/>
              <a:ext cx="81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Shady</a:t>
              </a:r>
              <a:endParaRPr lang="en-US" sz="1400" b="1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495" t="18910" r="40611" b="29930"/>
            <a:stretch/>
          </p:blipFill>
          <p:spPr>
            <a:xfrm>
              <a:off x="8143240" y="5232400"/>
              <a:ext cx="817880" cy="161544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827520" y="2564804"/>
              <a:ext cx="81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Sunny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76217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276600" y="177204"/>
            <a:ext cx="5201920" cy="7061796"/>
            <a:chOff x="3276600" y="177204"/>
            <a:chExt cx="5201920" cy="7061796"/>
          </a:xfrm>
        </p:grpSpPr>
        <p:sp>
          <p:nvSpPr>
            <p:cNvPr id="8" name="Rectangle 7"/>
            <p:cNvSpPr/>
            <p:nvPr/>
          </p:nvSpPr>
          <p:spPr>
            <a:xfrm>
              <a:off x="3276600" y="223520"/>
              <a:ext cx="5201920" cy="70154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5840" y="223520"/>
              <a:ext cx="4114800" cy="685800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4424680" y="177204"/>
              <a:ext cx="81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Shady</a:t>
              </a:r>
              <a:endParaRPr lang="en-US" sz="1400" b="1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495" t="18910" r="40611" b="29930"/>
            <a:stretch/>
          </p:blipFill>
          <p:spPr>
            <a:xfrm>
              <a:off x="7660640" y="2844800"/>
              <a:ext cx="817880" cy="161544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344920" y="177204"/>
              <a:ext cx="81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Sunny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23731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282700" y="177204"/>
            <a:ext cx="7195820" cy="7061796"/>
            <a:chOff x="1282700" y="177204"/>
            <a:chExt cx="7195820" cy="7061796"/>
          </a:xfrm>
        </p:grpSpPr>
        <p:sp>
          <p:nvSpPr>
            <p:cNvPr id="8" name="Rectangle 7"/>
            <p:cNvSpPr/>
            <p:nvPr/>
          </p:nvSpPr>
          <p:spPr>
            <a:xfrm>
              <a:off x="1282700" y="223520"/>
              <a:ext cx="7195820" cy="70154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5617" y="265430"/>
              <a:ext cx="6139052" cy="682117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4386580" y="177204"/>
              <a:ext cx="81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Shady</a:t>
              </a:r>
              <a:endParaRPr lang="en-US" sz="1400" b="1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495" t="18910" r="40611" b="29930"/>
            <a:stretch/>
          </p:blipFill>
          <p:spPr>
            <a:xfrm>
              <a:off x="7660640" y="2844800"/>
              <a:ext cx="817880" cy="161544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344920" y="177204"/>
              <a:ext cx="81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Sunny</a:t>
              </a:r>
              <a:endParaRPr lang="en-US" sz="14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47900" y="177204"/>
              <a:ext cx="130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River Only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28702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82700" y="177204"/>
            <a:ext cx="7195820" cy="7061796"/>
            <a:chOff x="1282700" y="177204"/>
            <a:chExt cx="7195820" cy="7061796"/>
          </a:xfrm>
        </p:grpSpPr>
        <p:sp>
          <p:nvSpPr>
            <p:cNvPr id="8" name="Rectangle 7"/>
            <p:cNvSpPr/>
            <p:nvPr/>
          </p:nvSpPr>
          <p:spPr>
            <a:xfrm>
              <a:off x="1282700" y="223520"/>
              <a:ext cx="7195820" cy="70154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5617" y="265430"/>
              <a:ext cx="6139052" cy="682116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495" t="18910" r="40611" b="29930"/>
            <a:stretch/>
          </p:blipFill>
          <p:spPr>
            <a:xfrm>
              <a:off x="7660640" y="2844800"/>
              <a:ext cx="817880" cy="161544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4386580" y="177204"/>
              <a:ext cx="81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Shady</a:t>
              </a:r>
              <a:endParaRPr lang="en-US" sz="14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44920" y="177204"/>
              <a:ext cx="81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Sunny</a:t>
              </a:r>
              <a:endParaRPr lang="en-US" sz="14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47900" y="177204"/>
              <a:ext cx="130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River Only</a:t>
              </a:r>
              <a:endParaRPr lang="en-US" sz="1400" b="1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9144000" y="1828800"/>
            <a:ext cx="2215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K= 400 m day-1</a:t>
            </a:r>
          </a:p>
          <a:p>
            <a:r>
              <a:rPr lang="en-US" dirty="0" smtClean="0"/>
              <a:t>Model run with max x = 1000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918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82700" y="177204"/>
            <a:ext cx="7195820" cy="7061796"/>
            <a:chOff x="1282700" y="177204"/>
            <a:chExt cx="7195820" cy="7061796"/>
          </a:xfrm>
        </p:grpSpPr>
        <p:sp>
          <p:nvSpPr>
            <p:cNvPr id="8" name="Rectangle 7"/>
            <p:cNvSpPr/>
            <p:nvPr/>
          </p:nvSpPr>
          <p:spPr>
            <a:xfrm>
              <a:off x="1282700" y="223520"/>
              <a:ext cx="7195820" cy="70154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5617" y="265430"/>
              <a:ext cx="6139051" cy="682116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495" t="18910" r="40611" b="29930"/>
            <a:stretch/>
          </p:blipFill>
          <p:spPr>
            <a:xfrm>
              <a:off x="7660640" y="2844800"/>
              <a:ext cx="817880" cy="161544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4386580" y="177204"/>
              <a:ext cx="81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Shady</a:t>
              </a:r>
              <a:endParaRPr lang="en-US" sz="14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44920" y="177204"/>
              <a:ext cx="81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Sunny</a:t>
              </a:r>
              <a:endParaRPr lang="en-US" sz="14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47900" y="177204"/>
              <a:ext cx="130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River Only</a:t>
              </a:r>
              <a:endParaRPr lang="en-US" sz="1400" b="1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9144000" y="1828800"/>
            <a:ext cx="2215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K= 400 m day-1</a:t>
            </a:r>
          </a:p>
          <a:p>
            <a:r>
              <a:rPr lang="en-US" dirty="0" smtClean="0"/>
              <a:t>Model run with max x = 2000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582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167948" y="262539"/>
            <a:ext cx="6244532" cy="6244530"/>
            <a:chOff x="2167948" y="262539"/>
            <a:chExt cx="6244532" cy="624453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7949" y="262539"/>
              <a:ext cx="6244531" cy="3122265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7948" y="3384804"/>
              <a:ext cx="6244531" cy="31222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8051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122229" y="390555"/>
            <a:ext cx="6244531" cy="6244530"/>
            <a:chOff x="2167949" y="308259"/>
            <a:chExt cx="6244531" cy="624453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7949" y="308259"/>
              <a:ext cx="6244531" cy="3122265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7949" y="3430524"/>
              <a:ext cx="6244531" cy="31222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3127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10323</TotalTime>
  <Words>40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Fogg, Sarah</dc:creator>
  <cp:lastModifiedBy>Fogg, Sarah</cp:lastModifiedBy>
  <cp:revision>11</cp:revision>
  <dcterms:created xsi:type="dcterms:W3CDTF">2021-01-15T19:36:20Z</dcterms:created>
  <dcterms:modified xsi:type="dcterms:W3CDTF">2021-02-26T23:08:11Z</dcterms:modified>
</cp:coreProperties>
</file>