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CDFE-13BD-45C0-9142-AC2FC464EE3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2" cy="682116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7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1" cy="682116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44000" y="1828800"/>
            <a:ext cx="221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400 m day-1</a:t>
            </a:r>
          </a:p>
          <a:p>
            <a:r>
              <a:rPr lang="en-US" dirty="0"/>
              <a:t>Model run with max x = 2000</a:t>
            </a:r>
          </a:p>
        </p:txBody>
      </p:sp>
    </p:spTree>
    <p:extLst>
      <p:ext uri="{BB962C8B-B14F-4D97-AF65-F5344CB8AC3E}">
        <p14:creationId xmlns:p14="http://schemas.microsoft.com/office/powerpoint/2010/main" val="73558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C4805ED-ACDB-45E7-81B9-92D26452B73C}"/>
              </a:ext>
            </a:extLst>
          </p:cNvPr>
          <p:cNvGrpSpPr/>
          <p:nvPr/>
        </p:nvGrpSpPr>
        <p:grpSpPr>
          <a:xfrm>
            <a:off x="491954" y="1023457"/>
            <a:ext cx="11208092" cy="4699472"/>
            <a:chOff x="491954" y="1023457"/>
            <a:chExt cx="11208092" cy="46994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EC953E-DAA2-4878-BAC1-EFE4D4C6D261}"/>
                </a:ext>
              </a:extLst>
            </p:cNvPr>
            <p:cNvSpPr/>
            <p:nvPr/>
          </p:nvSpPr>
          <p:spPr>
            <a:xfrm>
              <a:off x="491954" y="1023457"/>
              <a:ext cx="11208092" cy="4699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Diagram, schematic&#10;&#10;Description automatically generated">
              <a:extLst>
                <a:ext uri="{FF2B5EF4-FFF2-40B4-BE49-F238E27FC236}">
                  <a16:creationId xmlns:a16="http://schemas.microsoft.com/office/drawing/2014/main" id="{3447BE15-D569-4411-A8D6-BDC537BD4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09" y="1245625"/>
              <a:ext cx="10002473" cy="400098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733806-0EDD-4A3A-BF14-DD4F85857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10832982" y="2438399"/>
              <a:ext cx="817880" cy="16154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34AD1-811B-481C-B7D8-860391E90FAB}"/>
                </a:ext>
              </a:extLst>
            </p:cNvPr>
            <p:cNvSpPr txBox="1"/>
            <p:nvPr/>
          </p:nvSpPr>
          <p:spPr>
            <a:xfrm>
              <a:off x="5085826" y="5384375"/>
              <a:ext cx="2020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Flow Path Length (m)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4D2F0-0C22-449E-8B8B-407629A46733}"/>
                </a:ext>
              </a:extLst>
            </p:cNvPr>
            <p:cNvSpPr txBox="1"/>
            <p:nvPr/>
          </p:nvSpPr>
          <p:spPr>
            <a:xfrm rot="16200000">
              <a:off x="-616341" y="3076842"/>
              <a:ext cx="2555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Temperature Difference (°C)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0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05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1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10407</TotalTime>
  <Words>31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17</cp:revision>
  <dcterms:created xsi:type="dcterms:W3CDTF">2021-01-15T19:36:20Z</dcterms:created>
  <dcterms:modified xsi:type="dcterms:W3CDTF">2021-12-13T21:14:03Z</dcterms:modified>
</cp:coreProperties>
</file>