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1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5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7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3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EC8C6-F78A-4C3C-B1B3-2395E5CD25A2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5439-5C9B-4769-ADB8-040BB1C76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0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HGS versus </a:t>
            </a:r>
            <a:r>
              <a:rPr lang="en-US" dirty="0" err="1" smtClean="0"/>
              <a:t>TempTool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6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3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9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6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9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5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8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4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0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-60386" y="0"/>
            <a:ext cx="12252385" cy="6858000"/>
            <a:chOff x="-60386" y="0"/>
            <a:chExt cx="12252385" cy="6858000"/>
          </a:xfrm>
        </p:grpSpPr>
        <p:sp>
          <p:nvSpPr>
            <p:cNvPr id="29" name="Rectangle 28"/>
            <p:cNvSpPr/>
            <p:nvPr/>
          </p:nvSpPr>
          <p:spPr>
            <a:xfrm>
              <a:off x="-60386" y="0"/>
              <a:ext cx="12252385" cy="685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0" y="0"/>
              <a:ext cx="12075571" cy="6858000"/>
              <a:chOff x="0" y="0"/>
              <a:chExt cx="12075571" cy="68580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6459704" y="0"/>
                <a:ext cx="60385" cy="6858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2329132" y="103517"/>
                <a:ext cx="2191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/>
                  <a:t>HGS Model</a:t>
                </a:r>
                <a:endParaRPr lang="en-US" b="1" u="sng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8195094" y="69011"/>
                <a:ext cx="1966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err="1" smtClean="0"/>
                  <a:t>TempTool</a:t>
                </a:r>
                <a:r>
                  <a:rPr lang="en-US" b="1" u="sng" dirty="0" smtClean="0"/>
                  <a:t> Model</a:t>
                </a:r>
                <a:endParaRPr lang="en-US" b="1" u="sng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76709" y="1696093"/>
                <a:ext cx="4494363" cy="10524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276709" y="2813214"/>
                <a:ext cx="7332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0, 35</a:t>
                </a:r>
                <a:endParaRPr lang="en-US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142782" y="1325190"/>
                <a:ext cx="9891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3500, 1</a:t>
                </a:r>
                <a:endParaRPr lang="en-US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276709" y="1325190"/>
                <a:ext cx="73324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0, 36</a:t>
                </a:r>
                <a:endParaRPr lang="en-US" sz="16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170818" y="2813214"/>
                <a:ext cx="866955" cy="350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3500, 0 </a:t>
                </a:r>
                <a:endParaRPr lang="en-US" sz="1600" dirty="0"/>
              </a:p>
            </p:txBody>
          </p:sp>
          <p:sp>
            <p:nvSpPr>
              <p:cNvPr id="11" name="Right Arrow 10"/>
              <p:cNvSpPr/>
              <p:nvPr/>
            </p:nvSpPr>
            <p:spPr>
              <a:xfrm>
                <a:off x="733244" y="1696093"/>
                <a:ext cx="498895" cy="105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0" y="1852972"/>
                <a:ext cx="802255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err="1" smtClean="0"/>
                  <a:t>Iskulpaa</a:t>
                </a:r>
                <a:endParaRPr lang="en-US" sz="1400" i="1" dirty="0" smtClean="0"/>
              </a:p>
              <a:p>
                <a:r>
                  <a:rPr lang="en-US" sz="1400" i="1" dirty="0" smtClean="0"/>
                  <a:t>River Temp</a:t>
                </a:r>
                <a:endParaRPr lang="en-US" sz="1400" i="1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92349" y="3216467"/>
                <a:ext cx="19754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Upstream BC:</a:t>
                </a:r>
              </a:p>
              <a:p>
                <a:r>
                  <a:rPr lang="en-US" dirty="0" smtClean="0"/>
                  <a:t>Constant head 36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85666" y="3363471"/>
                <a:ext cx="20408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Downstream BC:</a:t>
                </a:r>
              </a:p>
              <a:p>
                <a:r>
                  <a:rPr lang="en-US" dirty="0" smtClean="0"/>
                  <a:t>Constant head 1</a:t>
                </a:r>
                <a:endParaRPr 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216191" y="1642480"/>
                <a:ext cx="122208" cy="1142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5709968" y="1638944"/>
                <a:ext cx="122208" cy="1142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209854" y="2699569"/>
                <a:ext cx="122208" cy="1142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5709968" y="2691365"/>
                <a:ext cx="122208" cy="11429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678601" y="2037638"/>
                <a:ext cx="1690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= 0.01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24224" y="4313490"/>
                <a:ext cx="38902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 smtClean="0"/>
                  <a:t>Porous Media Properties</a:t>
                </a:r>
              </a:p>
              <a:p>
                <a:r>
                  <a:rPr lang="en-US" dirty="0" smtClean="0"/>
                  <a:t>K = 0.00551307 m/sec (~476 m/day)</a:t>
                </a:r>
              </a:p>
              <a:p>
                <a:r>
                  <a:rPr lang="en-US" dirty="0" smtClean="0"/>
                  <a:t>Porosity = 0.25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4843" y="5804570"/>
                    <a:ext cx="6071350" cy="7146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=−0.00551307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35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3500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𝟓𝟏𝟑𝟎𝟕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43" y="5804570"/>
                    <a:ext cx="6071350" cy="71468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/>
              <p:cNvSpPr/>
              <p:nvPr/>
            </p:nvSpPr>
            <p:spPr>
              <a:xfrm>
                <a:off x="7463520" y="1659329"/>
                <a:ext cx="1350335" cy="250863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Arrow 22"/>
              <p:cNvSpPr/>
              <p:nvPr/>
            </p:nvSpPr>
            <p:spPr>
              <a:xfrm rot="5400000">
                <a:off x="7889239" y="798979"/>
                <a:ext cx="498895" cy="105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59250" y="554561"/>
                <a:ext cx="13660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i="1" dirty="0" err="1" smtClean="0"/>
                  <a:t>Iskulpaa</a:t>
                </a:r>
                <a:endParaRPr lang="en-US" sz="1400" i="1" dirty="0" smtClean="0"/>
              </a:p>
              <a:p>
                <a:r>
                  <a:rPr lang="en-US" sz="1400" i="1" dirty="0" smtClean="0"/>
                  <a:t>River Temp</a:t>
                </a:r>
                <a:endParaRPr lang="en-US" sz="1400" i="1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98525" y="2433552"/>
                <a:ext cx="9931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HZ:</a:t>
                </a:r>
              </a:p>
              <a:p>
                <a:r>
                  <a:rPr lang="en-US" dirty="0" smtClean="0"/>
                  <a:t>18 TSZs</a:t>
                </a: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851323" y="816171"/>
                <a:ext cx="1414130" cy="7584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9887318" y="872238"/>
                <a:ext cx="14247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Unnecessary channel cell</a:t>
                </a:r>
                <a:endParaRPr lang="en-US" dirty="0"/>
              </a:p>
            </p:txBody>
          </p:sp>
          <p:cxnSp>
            <p:nvCxnSpPr>
              <p:cNvPr id="34" name="Elbow Connector 33"/>
              <p:cNvCxnSpPr/>
              <p:nvPr/>
            </p:nvCxnSpPr>
            <p:spPr>
              <a:xfrm flipV="1">
                <a:off x="8954904" y="1659329"/>
                <a:ext cx="1032362" cy="526210"/>
              </a:xfrm>
              <a:prstGeom prst="bentConnector3">
                <a:avLst>
                  <a:gd name="adj1" fmla="val 1004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Elbow Connector 40"/>
              <p:cNvCxnSpPr/>
              <p:nvPr/>
            </p:nvCxnSpPr>
            <p:spPr>
              <a:xfrm flipV="1">
                <a:off x="8960689" y="1723175"/>
                <a:ext cx="1270758" cy="669981"/>
              </a:xfrm>
              <a:prstGeom prst="bentConnector3">
                <a:avLst>
                  <a:gd name="adj1" fmla="val 9936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lbow Connector 44"/>
              <p:cNvCxnSpPr/>
              <p:nvPr/>
            </p:nvCxnSpPr>
            <p:spPr>
              <a:xfrm flipV="1">
                <a:off x="8963864" y="1723175"/>
                <a:ext cx="1594524" cy="918327"/>
              </a:xfrm>
              <a:prstGeom prst="bentConnector3">
                <a:avLst>
                  <a:gd name="adj1" fmla="val 98678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9647873" y="2678706"/>
                <a:ext cx="49755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 smtClean="0"/>
                  <a:t>(x18)</a:t>
                </a:r>
                <a:endParaRPr lang="en-US" sz="1050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/>
                  <p:cNvSpPr txBox="1"/>
                  <p:nvPr/>
                </p:nvSpPr>
                <p:spPr>
                  <a:xfrm>
                    <a:off x="7985614" y="6029509"/>
                    <a:ext cx="2385781" cy="28732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↓=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𝟓𝟏𝟑𝟎𝟕</m:t>
                          </m:r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oMath>
                      </m:oMathPara>
                    </a14:m>
                    <a:endParaRPr lang="en-US" b="1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Box 5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5614" y="6029509"/>
                    <a:ext cx="2385781" cy="2873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23" t="-4255" b="-255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Rectangle 53"/>
              <p:cNvSpPr/>
              <p:nvPr/>
            </p:nvSpPr>
            <p:spPr>
              <a:xfrm>
                <a:off x="9212490" y="3677594"/>
                <a:ext cx="2650534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u="sng" dirty="0" smtClean="0"/>
                  <a:t>Porous Media Properties</a:t>
                </a:r>
              </a:p>
              <a:p>
                <a:r>
                  <a:rPr lang="en-US" dirty="0" smtClean="0"/>
                  <a:t>Porosity = 0.25</a:t>
                </a:r>
              </a:p>
              <a:p>
                <a:r>
                  <a:rPr lang="en-US" dirty="0" smtClean="0"/>
                  <a:t>b = -1.39</a:t>
                </a:r>
              </a:p>
              <a:p>
                <a:r>
                  <a:rPr lang="en-US" dirty="0" smtClean="0"/>
                  <a:t>Min RT = 60</a:t>
                </a:r>
              </a:p>
              <a:p>
                <a:r>
                  <a:rPr lang="en-US" dirty="0" smtClean="0"/>
                  <a:t>Max RT = 182 days (6 mo.)</a:t>
                </a:r>
              </a:p>
            </p:txBody>
          </p:sp>
          <p:sp>
            <p:nvSpPr>
              <p:cNvPr id="55" name="Right Arrow 54"/>
              <p:cNvSpPr/>
              <p:nvPr/>
            </p:nvSpPr>
            <p:spPr>
              <a:xfrm>
                <a:off x="11425594" y="692110"/>
                <a:ext cx="649977" cy="105242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7875523" y="1087552"/>
                    <a:ext cx="54110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5523" y="1087552"/>
                    <a:ext cx="54110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11361337" y="1033655"/>
                    <a:ext cx="71423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1337" y="1033655"/>
                    <a:ext cx="71423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12610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0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64195" y="1477926"/>
                <a:ext cx="6273209" cy="4332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1) Conversion from HGS flow path length to residence time: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h𝑔𝑠</m:t>
                          </m:r>
                        </m:sub>
                      </m:sSub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= velocity in the x-dimension (m/s)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= flow path length (m)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nor/>
                          </m:rPr>
                          <a:rPr lang="en-US" dirty="0" smtClean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h𝑔𝑠</m:t>
                        </m:r>
                      </m:sub>
                    </m:sSub>
                  </m:oMath>
                </a14:m>
                <a:r>
                  <a:rPr lang="en-US" dirty="0" smtClean="0"/>
                  <a:t>= residence time in </a:t>
                </a:r>
                <a:r>
                  <a:rPr lang="en-US" dirty="0" err="1" smtClean="0"/>
                  <a:t>hgs</a:t>
                </a:r>
                <a:r>
                  <a:rPr lang="en-US" dirty="0" smtClean="0"/>
                  <a:t> model (s)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2) Binned HGS output nodes into same bins as </a:t>
                </a:r>
                <a:r>
                  <a:rPr lang="en-US" dirty="0" err="1" smtClean="0"/>
                  <a:t>TempTool’s</a:t>
                </a:r>
                <a:r>
                  <a:rPr lang="en-US" dirty="0" smtClean="0"/>
                  <a:t> TSZs and calculated mean temperature: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𝑇𝑆𝑍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h𝑔𝑠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𝑇𝑆𝑍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𝐻𝐺𝑆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𝐻𝐺𝑆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𝐵𝑖𝑛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compare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𝑇𝑆𝑍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95" y="1477926"/>
                <a:ext cx="6273209" cy="4332853"/>
              </a:xfrm>
              <a:prstGeom prst="rect">
                <a:avLst/>
              </a:prstGeom>
              <a:blipFill>
                <a:blip r:embed="rId2"/>
                <a:stretch>
                  <a:fillRect l="-777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03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0" y="0"/>
            <a:ext cx="7086091" cy="35430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930" y="3216349"/>
            <a:ext cx="7086091" cy="354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14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0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9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7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5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38" y="1523969"/>
            <a:ext cx="7620123" cy="381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22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5576</TotalTime>
  <Words>277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HGS versus TempTool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8</cp:revision>
  <dcterms:created xsi:type="dcterms:W3CDTF">2020-12-10T14:22:50Z</dcterms:created>
  <dcterms:modified xsi:type="dcterms:W3CDTF">2021-01-25T18:46:35Z</dcterms:modified>
</cp:coreProperties>
</file>