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8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9965-ADBE-4F82-A81A-F962D513F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EA9639-98FC-44F5-8C48-0F7744E3FB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75DFE-E837-4F9C-B2D7-E4C06D8EA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C5C93-9B0A-4B4C-87B8-BBBC4460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62FD9-8D29-4023-B2CC-6AC6F8E75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4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88B4B-9431-423A-B42F-47990DEE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266C07-0AC0-4C11-A6AC-BD1231CCE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ADB60-DD62-4EAD-A3E4-E4093B9A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D3333-1ACE-469D-9360-B1B4DABF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0293F-011E-4B3C-89F8-A78D603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525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107272-5BE6-4E16-B002-8F881C5785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82F91-9FF4-42EB-BF36-D10C85105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F1F1D-8385-4908-8D83-4329E599D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B3020-599F-46D7-A5D2-F7CF2DF64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5179A-FF2D-4B1F-A142-D062E72B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9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2301-B802-4D13-95AF-BF23093F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FFB2A-4F3A-4F6C-9C22-52C4A10DF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CFCC5-847C-4654-8E3E-1666B2FBE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F5AD0-81BD-4C20-BC49-6196578F1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F8D5D-6C8F-477B-9069-2F8A54350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6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86D59-E7D9-4909-A878-10F27272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FE2CC-7809-4FDC-89AE-FF2C6EE29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854C-ACF1-4A69-8112-1B29F72FD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F24B-FF0F-4412-88C9-11A669CF6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2BBEE-7628-4FBC-B183-AE8F0EF8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4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432B3-8417-4A1F-8A53-50C9D33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5A5CE-4F01-4EF6-A727-C6E2ABE8CE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4AC0E-7F31-4715-BD36-55DFCE00D5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B1780-A53C-4DD3-BBA9-B24589A3A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81AA0-57E7-4466-8CF7-A2BEC173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C36B4-9643-4803-A506-724E6C38F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50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461-2A41-448B-B2D8-7185F2DD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B2D47-2DC0-4006-94EA-093389E4D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4193E-4720-44C9-95F7-ADA6F7BE61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ACB016-2654-4C04-BD83-ECC3994F4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CE75F5-31A0-4450-B324-272197F5EC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CD6019-6671-4CED-8DE7-336AC550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4DD38B-0C26-4BAE-AF10-5D53B1010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5C5EC9-99F4-4DBE-AAE8-19036E8F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B4545-F050-4AE9-BA40-5A56FF693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DF45F-9E4B-40F2-ACD6-1537A0489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370737-990C-48EC-B20C-CC77BAC8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92D600-2B77-421D-A7E8-074B732D8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2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27D214-C208-44D0-AD87-22C25A54E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A725D6-2E1A-4BF9-ABFA-1C89C484E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5DD6-D246-4F74-AD44-EE79A80B1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89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570E-819A-4B57-8E6A-EF7D9771C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C31F5-9085-468F-B9C0-E8C278E5AF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643A-5C4D-420A-8F00-89EBF8F0EE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738F7-DA1E-4AD4-9CD3-95ED0FA1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5EFA2-346E-4D69-82E8-11E5FAB6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6BDAA-8DAF-4946-8CA6-49EBDF67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29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F274-39BA-48CC-8C6E-8E5EE824B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5AEAE-3ECF-4C04-B258-1AD04AB119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B034-BCA1-4277-9199-B587CBE39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E7A60F-2F24-42CF-840B-014DB2D18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A0058B-9B5B-4F92-845C-FA838F64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AF7FD-179A-42E7-BD39-6B343F6B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57C221-B0F8-4140-B7D7-81ED84884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C110A-5C8C-4E92-B522-D11E123B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7D8C2-C198-4DCB-AF7B-04BA242DA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DA418D-D603-4E66-8824-92EE82F5DD0E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224-212B-40D2-AB92-A83AF4206E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02BCB-0C24-4DAC-9625-16A675D95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6E68B-8DDA-442C-8A29-9700BAED1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74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6524B-8D8E-458D-84C7-6A66FFD945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6A596-236C-47F9-A38A-55BFD99588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71406C-1D12-410B-A4CF-85AD083FEE6C}"/>
              </a:ext>
            </a:extLst>
          </p:cNvPr>
          <p:cNvGrpSpPr/>
          <p:nvPr/>
        </p:nvGrpSpPr>
        <p:grpSpPr>
          <a:xfrm>
            <a:off x="4438650" y="0"/>
            <a:ext cx="3314700" cy="6858000"/>
            <a:chOff x="4438650" y="0"/>
            <a:chExt cx="3314700" cy="6858000"/>
          </a:xfrm>
        </p:grpSpPr>
        <p:pic>
          <p:nvPicPr>
            <p:cNvPr id="3" name="Picture 2" descr="Chart, scatter chart&#10;&#10;Description automatically generated">
              <a:extLst>
                <a:ext uri="{FF2B5EF4-FFF2-40B4-BE49-F238E27FC236}">
                  <a16:creationId xmlns:a16="http://schemas.microsoft.com/office/drawing/2014/main" id="{348A8837-8FE6-4317-9C5B-3A3304A852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38650" y="0"/>
              <a:ext cx="3314700" cy="685800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622329-100D-4496-BF77-FCFD981D558C}"/>
                </a:ext>
              </a:extLst>
            </p:cNvPr>
            <p:cNvSpPr txBox="1"/>
            <p:nvPr/>
          </p:nvSpPr>
          <p:spPr>
            <a:xfrm>
              <a:off x="4865614" y="62809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A3F5B3-DE71-4FC0-9A56-C09275D903B4}"/>
                </a:ext>
              </a:extLst>
            </p:cNvPr>
            <p:cNvSpPr txBox="1"/>
            <p:nvPr/>
          </p:nvSpPr>
          <p:spPr>
            <a:xfrm>
              <a:off x="4865614" y="3387055"/>
              <a:ext cx="3020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/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205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0.0015</m:t>
                            </m:r>
                            <m:r>
                              <a:rPr lang="en-US" sz="11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1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−205</m:t>
                        </m:r>
                      </m:oMath>
                    </m:oMathPara>
                  </a14:m>
                  <a:endParaRPr lang="en-US" sz="11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CAF0618-27BD-49DF-9692-BDACF3CBCC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2696866"/>
                  <a:ext cx="1686188" cy="26353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/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16.2</m:t>
                            </m:r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−0.0065</m:t>
                            </m:r>
                            <m:r>
                              <a:rPr lang="en-US" sz="1000" b="0" i="1" smtClean="0">
                                <a:solidFill>
                                  <a:srgbClr val="1189FF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1000" b="0" i="1" smtClean="0">
                            <a:solidFill>
                              <a:srgbClr val="1189FF"/>
                            </a:solidFill>
                            <a:latin typeface="Cambria Math" panose="02040503050406030204" pitchFamily="18" charset="0"/>
                          </a:rPr>
                          <m:t>−16.2</m:t>
                        </m:r>
                      </m:oMath>
                    </m:oMathPara>
                  </a14:m>
                  <a:endParaRPr lang="en-US" sz="1000" dirty="0">
                    <a:solidFill>
                      <a:srgbClr val="1189FF"/>
                    </a:solidFill>
                  </a:endParaRP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5BBDCAC-4C7F-46F3-94D8-1A6C2CEBAE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7162" y="5979523"/>
                  <a:ext cx="1686188" cy="2478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536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12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Fogg, Sarah</dc:creator>
  <cp:lastModifiedBy>Fogg, Sarah</cp:lastModifiedBy>
  <cp:revision>2</cp:revision>
  <dcterms:created xsi:type="dcterms:W3CDTF">2021-11-30T19:07:29Z</dcterms:created>
  <dcterms:modified xsi:type="dcterms:W3CDTF">2021-11-30T19:16:24Z</dcterms:modified>
</cp:coreProperties>
</file>