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9965-ADBE-4F82-A81A-F962D513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9639-98FC-44F5-8C48-0F7744E3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5DFE-E837-4F9C-B2D7-E4C06D8E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5C93-9B0A-4B4C-87B8-BBBC4460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2FD9-8D29-4023-B2CC-6AC6F8E7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8B4B-9431-423A-B42F-47990DE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6C07-0AC0-4C11-A6AC-BD1231CC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DB60-DD62-4EAD-A3E4-E4093B9A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3333-1ACE-469D-9360-B1B4DABF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293F-011E-4B3C-89F8-A78D603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07272-5BE6-4E16-B002-8F881C578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2F91-9FF4-42EB-BF36-D10C8510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1F1D-8385-4908-8D83-4329E59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3020-599F-46D7-A5D2-F7CF2DF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179A-FF2D-4B1F-A142-D062E72B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301-B802-4D13-95AF-BF23093F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FB2A-4F3A-4F6C-9C22-52C4A10D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FCC5-847C-4654-8E3E-1666B2F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5AD0-81BD-4C20-BC49-6196578F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8D5D-6C8F-477B-9069-2F8A5435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6D59-E7D9-4909-A878-10F2727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FE2CC-7809-4FDC-89AE-FF2C6EE2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854C-ACF1-4A69-8112-1B29F72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F24B-FF0F-4412-88C9-11A669CF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BBEE-7628-4FBC-B183-AE8F0EF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32B3-8417-4A1F-8A53-50C9D33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A5CE-4F01-4EF6-A727-C6E2ABE8C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AC0E-7F31-4715-BD36-55DFCE00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1780-A53C-4DD3-BBA9-B24589A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81AA0-57E7-4466-8CF7-A2BEC17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36B4-9643-4803-A506-724E6C38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461-2A41-448B-B2D8-7185F2DD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2D47-2DC0-4006-94EA-093389E4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4193E-4720-44C9-95F7-ADA6F7BE6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B016-2654-4C04-BD83-ECC3994F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E75F5-31A0-4450-B324-272197F5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6019-6671-4CED-8DE7-336AC550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DD38B-0C26-4BAE-AF10-5D53B101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C5EC9-99F4-4DBE-AAE8-19036E8F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4545-F050-4AE9-BA40-5A56FF69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DF45F-9E4B-40F2-ACD6-1537A048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70737-990C-48EC-B20C-CC77BAC8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2D600-2B77-421D-A7E8-074B732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D214-C208-44D0-AD87-22C25A54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725D6-2E1A-4BF9-ABFA-1C89C484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5DD6-D246-4F74-AD44-EE79A80B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70E-819A-4B57-8E6A-EF7D977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1F5-9085-468F-B9C0-E8C278E5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643A-5C4D-420A-8F00-89EBF8F0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38F7-DA1E-4AD4-9CD3-95ED0FA1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EFA2-346E-4D69-82E8-11E5FAB6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BDAA-8DAF-4946-8CA6-49EBDF67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F274-39BA-48CC-8C6E-8E5EE82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5AEAE-3ECF-4C04-B258-1AD04AB1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B034-BCA1-4277-9199-B587CBE3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A60F-2F24-42CF-840B-014DB2D1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058B-9B5B-4F92-845C-FA838F6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AF7FD-179A-42E7-BD39-6B343F6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C221-B0F8-4140-B7D7-81ED848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110A-5C8C-4E92-B522-D11E123B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D8C2-C198-4DCB-AF7B-04BA242DA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18D-D603-4E66-8824-92EE82F5DD0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224-212B-40D2-AB92-A83AF4206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2BCB-0C24-4DAC-9625-16A675D95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524B-8D8E-458D-84C7-6A66FFD9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6A596-236C-47F9-A38A-55BFD9958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71406C-1D12-410B-A4CF-85AD083FEE6C}"/>
              </a:ext>
            </a:extLst>
          </p:cNvPr>
          <p:cNvGrpSpPr/>
          <p:nvPr/>
        </p:nvGrpSpPr>
        <p:grpSpPr>
          <a:xfrm>
            <a:off x="4438650" y="0"/>
            <a:ext cx="3314700" cy="6858000"/>
            <a:chOff x="4438650" y="0"/>
            <a:chExt cx="3314700" cy="6858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348A8837-8FE6-4317-9C5B-3A3304A8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50" y="0"/>
              <a:ext cx="331470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622329-100D-4496-BF77-FCFD981D558C}"/>
                </a:ext>
              </a:extLst>
            </p:cNvPr>
            <p:cNvSpPr txBox="1"/>
            <p:nvPr/>
          </p:nvSpPr>
          <p:spPr>
            <a:xfrm>
              <a:off x="4865614" y="62809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A3F5B3-DE71-4FC0-9A56-C09275D903B4}"/>
                </a:ext>
              </a:extLst>
            </p:cNvPr>
            <p:cNvSpPr txBox="1"/>
            <p:nvPr/>
          </p:nvSpPr>
          <p:spPr>
            <a:xfrm>
              <a:off x="4865614" y="3387055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/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205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0.0015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−205</m:t>
                        </m:r>
                      </m:oMath>
                    </m:oMathPara>
                  </a14:m>
                  <a:endParaRPr lang="en-US" sz="11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/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16.2</m:t>
                            </m:r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−0.0065</m:t>
                            </m:r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−16.2</m:t>
                        </m:r>
                      </m:oMath>
                    </m:oMathPara>
                  </a14:m>
                  <a:endParaRPr lang="en-US" sz="10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5364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A8837-8FE6-4317-9C5B-3A3304A85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8650" y="0"/>
            <a:ext cx="3314700" cy="68579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8AA1CD3-CFC2-4231-81EE-A61CBB11737B}"/>
              </a:ext>
            </a:extLst>
          </p:cNvPr>
          <p:cNvGrpSpPr/>
          <p:nvPr/>
        </p:nvGrpSpPr>
        <p:grpSpPr>
          <a:xfrm>
            <a:off x="4865614" y="62809"/>
            <a:ext cx="2887736" cy="6164602"/>
            <a:chOff x="4865614" y="62809"/>
            <a:chExt cx="2887736" cy="61646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622329-100D-4496-BF77-FCFD981D558C}"/>
                </a:ext>
              </a:extLst>
            </p:cNvPr>
            <p:cNvSpPr txBox="1"/>
            <p:nvPr/>
          </p:nvSpPr>
          <p:spPr>
            <a:xfrm>
              <a:off x="4865614" y="62809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A3F5B3-DE71-4FC0-9A56-C09275D903B4}"/>
                </a:ext>
              </a:extLst>
            </p:cNvPr>
            <p:cNvSpPr txBox="1"/>
            <p:nvPr/>
          </p:nvSpPr>
          <p:spPr>
            <a:xfrm>
              <a:off x="4865614" y="3339430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/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205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0.0015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−205</m:t>
                        </m:r>
                      </m:oMath>
                    </m:oMathPara>
                  </a14:m>
                  <a:endParaRPr lang="en-US" sz="11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/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−0.0065</m:t>
                            </m:r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54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4</cp:revision>
  <dcterms:created xsi:type="dcterms:W3CDTF">2021-11-30T19:07:29Z</dcterms:created>
  <dcterms:modified xsi:type="dcterms:W3CDTF">2022-03-28T16:14:49Z</dcterms:modified>
</cp:coreProperties>
</file>