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32"/>
  </p:notesMasterIdLst>
  <p:handoutMasterIdLst>
    <p:handoutMasterId r:id="rId33"/>
  </p:handoutMasterIdLst>
  <p:sldIdLst>
    <p:sldId id="256" r:id="rId5"/>
    <p:sldId id="3849" r:id="rId6"/>
    <p:sldId id="261" r:id="rId7"/>
    <p:sldId id="3865" r:id="rId8"/>
    <p:sldId id="3852" r:id="rId9"/>
    <p:sldId id="3853" r:id="rId10"/>
    <p:sldId id="3854" r:id="rId11"/>
    <p:sldId id="3855" r:id="rId12"/>
    <p:sldId id="3860" r:id="rId13"/>
    <p:sldId id="3861" r:id="rId14"/>
    <p:sldId id="3862" r:id="rId15"/>
    <p:sldId id="3856" r:id="rId16"/>
    <p:sldId id="3857" r:id="rId17"/>
    <p:sldId id="3858" r:id="rId18"/>
    <p:sldId id="3859" r:id="rId19"/>
    <p:sldId id="3863" r:id="rId20"/>
    <p:sldId id="3864" r:id="rId21"/>
    <p:sldId id="3844" r:id="rId22"/>
    <p:sldId id="3846" r:id="rId23"/>
    <p:sldId id="3850" r:id="rId24"/>
    <p:sldId id="3851" r:id="rId25"/>
    <p:sldId id="265" r:id="rId26"/>
    <p:sldId id="263" r:id="rId27"/>
    <p:sldId id="268" r:id="rId28"/>
    <p:sldId id="3848" r:id="rId29"/>
    <p:sldId id="267" r:id="rId30"/>
    <p:sldId id="384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DE6000-5DCD-48E2-BE53-7942C3A66FED}" v="31" dt="2024-07-23T02:39:39.875"/>
  </p1510:revLst>
</p1510:revInfo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50" autoAdjust="0"/>
    <p:restoredTop sz="94694" autoAdjust="0"/>
  </p:normalViewPr>
  <p:slideViewPr>
    <p:cSldViewPr snapToGrid="0">
      <p:cViewPr varScale="1">
        <p:scale>
          <a:sx n="114" d="100"/>
          <a:sy n="114" d="100"/>
        </p:scale>
        <p:origin x="101" y="110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Frisby" userId="d2c69b5c32ec1ff9" providerId="LiveId" clId="{92DE6000-5DCD-48E2-BE53-7942C3A66FED}"/>
    <pc:docChg chg="custSel addSld modSld sldOrd modMainMaster">
      <pc:chgData name="Cristina Frisby" userId="d2c69b5c32ec1ff9" providerId="LiveId" clId="{92DE6000-5DCD-48E2-BE53-7942C3A66FED}" dt="2024-07-23T02:41:54.675" v="3418" actId="20577"/>
      <pc:docMkLst>
        <pc:docMk/>
      </pc:docMkLst>
      <pc:sldChg chg="addSp delSp modSp mod">
        <pc:chgData name="Cristina Frisby" userId="d2c69b5c32ec1ff9" providerId="LiveId" clId="{92DE6000-5DCD-48E2-BE53-7942C3A66FED}" dt="2024-07-23T02:39:43.505" v="3381" actId="1076"/>
        <pc:sldMkLst>
          <pc:docMk/>
          <pc:sldMk cId="517426050" sldId="256"/>
        </pc:sldMkLst>
        <pc:spChg chg="mod">
          <ac:chgData name="Cristina Frisby" userId="d2c69b5c32ec1ff9" providerId="LiveId" clId="{92DE6000-5DCD-48E2-BE53-7942C3A66FED}" dt="2024-07-23T02:33:49.027" v="3003" actId="207"/>
          <ac:spMkLst>
            <pc:docMk/>
            <pc:sldMk cId="517426050" sldId="256"/>
            <ac:spMk id="4" creationId="{10047101-8D42-6100-9CEA-AEC0FAEAB606}"/>
          </ac:spMkLst>
        </pc:spChg>
        <pc:picChg chg="add mod">
          <ac:chgData name="Cristina Frisby" userId="d2c69b5c32ec1ff9" providerId="LiveId" clId="{92DE6000-5DCD-48E2-BE53-7942C3A66FED}" dt="2024-07-23T02:39:43.505" v="3381" actId="1076"/>
          <ac:picMkLst>
            <pc:docMk/>
            <pc:sldMk cId="517426050" sldId="256"/>
            <ac:picMk id="3" creationId="{0CF5A4B5-06CE-5744-8BBF-E4766D95ACE1}"/>
          </ac:picMkLst>
        </pc:picChg>
        <pc:picChg chg="add del mod">
          <ac:chgData name="Cristina Frisby" userId="d2c69b5c32ec1ff9" providerId="LiveId" clId="{92DE6000-5DCD-48E2-BE53-7942C3A66FED}" dt="2024-07-23T01:55:49.315" v="139" actId="478"/>
          <ac:picMkLst>
            <pc:docMk/>
            <pc:sldMk cId="517426050" sldId="256"/>
            <ac:picMk id="6" creationId="{D2AADE03-65D1-F8F4-CD0C-8FFD11FF327B}"/>
          </ac:picMkLst>
        </pc:picChg>
        <pc:picChg chg="add mod">
          <ac:chgData name="Cristina Frisby" userId="d2c69b5c32ec1ff9" providerId="LiveId" clId="{92DE6000-5DCD-48E2-BE53-7942C3A66FED}" dt="2024-07-23T02:39:36.056" v="3380" actId="339"/>
          <ac:picMkLst>
            <pc:docMk/>
            <pc:sldMk cId="517426050" sldId="256"/>
            <ac:picMk id="8" creationId="{7E8E940C-99E1-66A3-C3C4-8354514B73FF}"/>
          </ac:picMkLst>
        </pc:picChg>
      </pc:sldChg>
      <pc:sldChg chg="modSp mod ord">
        <pc:chgData name="Cristina Frisby" userId="d2c69b5c32ec1ff9" providerId="LiveId" clId="{92DE6000-5DCD-48E2-BE53-7942C3A66FED}" dt="2024-07-23T02:06:56.430" v="903"/>
        <pc:sldMkLst>
          <pc:docMk/>
          <pc:sldMk cId="3666674671" sldId="261"/>
        </pc:sldMkLst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3666674671" sldId="261"/>
            <ac:spMk id="2" creationId="{9635F5E3-2B1C-7C0A-8581-67A9052D13AA}"/>
          </ac:spMkLst>
        </pc:spChg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3666674671" sldId="261"/>
            <ac:spMk id="3" creationId="{A6A33159-D030-2F82-A142-F75940728319}"/>
          </ac:spMkLst>
        </pc:spChg>
      </pc:sldChg>
      <pc:sldChg chg="modSp">
        <pc:chgData name="Cristina Frisby" userId="d2c69b5c32ec1ff9" providerId="LiveId" clId="{92DE6000-5DCD-48E2-BE53-7942C3A66FED}" dt="2024-07-23T02:06:56.430" v="903"/>
        <pc:sldMkLst>
          <pc:docMk/>
          <pc:sldMk cId="2737241225" sldId="263"/>
        </pc:sldMkLst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2737241225" sldId="263"/>
            <ac:spMk id="2" creationId="{338A15DE-D135-0710-9984-A0A55E960CB0}"/>
          </ac:spMkLst>
        </pc:spChg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2737241225" sldId="263"/>
            <ac:spMk id="3" creationId="{ECC8AA23-D8D0-93BE-5C5F-103A750B0D2F}"/>
          </ac:spMkLst>
        </pc:spChg>
        <pc:picChg chg="mod">
          <ac:chgData name="Cristina Frisby" userId="d2c69b5c32ec1ff9" providerId="LiveId" clId="{92DE6000-5DCD-48E2-BE53-7942C3A66FED}" dt="2024-07-23T02:06:56.430" v="903"/>
          <ac:picMkLst>
            <pc:docMk/>
            <pc:sldMk cId="2737241225" sldId="263"/>
            <ac:picMk id="11" creationId="{1505EF47-21F0-359C-67AF-1DE6EA73D605}"/>
          </ac:picMkLst>
        </pc:picChg>
      </pc:sldChg>
      <pc:sldChg chg="modSp">
        <pc:chgData name="Cristina Frisby" userId="d2c69b5c32ec1ff9" providerId="LiveId" clId="{92DE6000-5DCD-48E2-BE53-7942C3A66FED}" dt="2024-07-23T02:06:56.430" v="903"/>
        <pc:sldMkLst>
          <pc:docMk/>
          <pc:sldMk cId="729609147" sldId="265"/>
        </pc:sldMkLst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729609147" sldId="265"/>
            <ac:spMk id="2" creationId="{314C27C8-165C-5513-DB4B-9D840097C545}"/>
          </ac:spMkLst>
        </pc:spChg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729609147" sldId="265"/>
            <ac:spMk id="3" creationId="{FACE640F-7F5A-BDB7-205D-765FA80B6796}"/>
          </ac:spMkLst>
        </pc:spChg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729609147" sldId="265"/>
            <ac:spMk id="4" creationId="{83302BFD-960F-CBB3-E984-CDC12813A10C}"/>
          </ac:spMkLst>
        </pc:spChg>
      </pc:sldChg>
      <pc:sldChg chg="modSp">
        <pc:chgData name="Cristina Frisby" userId="d2c69b5c32ec1ff9" providerId="LiveId" clId="{92DE6000-5DCD-48E2-BE53-7942C3A66FED}" dt="2024-07-23T02:06:56.430" v="903"/>
        <pc:sldMkLst>
          <pc:docMk/>
          <pc:sldMk cId="3604630649" sldId="267"/>
        </pc:sldMkLst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3604630649" sldId="267"/>
            <ac:spMk id="2" creationId="{D1FC59F6-9B22-C211-4B4C-A2FD4B914C46}"/>
          </ac:spMkLst>
        </pc:spChg>
        <pc:graphicFrameChg chg="mod">
          <ac:chgData name="Cristina Frisby" userId="d2c69b5c32ec1ff9" providerId="LiveId" clId="{92DE6000-5DCD-48E2-BE53-7942C3A66FED}" dt="2024-07-23T02:06:56.430" v="903"/>
          <ac:graphicFrameMkLst>
            <pc:docMk/>
            <pc:sldMk cId="3604630649" sldId="267"/>
            <ac:graphicFrameMk id="4" creationId="{0519CAC4-33D8-0B1E-88FF-086E69894AFB}"/>
          </ac:graphicFrameMkLst>
        </pc:graphicFrameChg>
      </pc:sldChg>
      <pc:sldChg chg="modSp">
        <pc:chgData name="Cristina Frisby" userId="d2c69b5c32ec1ff9" providerId="LiveId" clId="{92DE6000-5DCD-48E2-BE53-7942C3A66FED}" dt="2024-07-23T02:06:56.430" v="903"/>
        <pc:sldMkLst>
          <pc:docMk/>
          <pc:sldMk cId="4259977132" sldId="268"/>
        </pc:sldMkLst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4259977132" sldId="268"/>
            <ac:spMk id="2" creationId="{B7545968-70F7-0180-6448-3547E442EF4A}"/>
          </ac:spMkLst>
        </pc:spChg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4259977132" sldId="268"/>
            <ac:spMk id="8" creationId="{215CE58D-2739-522B-7C3A-6A7C985360C0}"/>
          </ac:spMkLst>
        </pc:spChg>
        <pc:graphicFrameChg chg="mod">
          <ac:chgData name="Cristina Frisby" userId="d2c69b5c32ec1ff9" providerId="LiveId" clId="{92DE6000-5DCD-48E2-BE53-7942C3A66FED}" dt="2024-07-23T02:06:56.430" v="903"/>
          <ac:graphicFrameMkLst>
            <pc:docMk/>
            <pc:sldMk cId="4259977132" sldId="268"/>
            <ac:graphicFrameMk id="3" creationId="{F01CF5D3-D3B1-1944-CFDF-D8EE11DE42AA}"/>
          </ac:graphicFrameMkLst>
        </pc:graphicFrameChg>
      </pc:sldChg>
      <pc:sldChg chg="modSp mod">
        <pc:chgData name="Cristina Frisby" userId="d2c69b5c32ec1ff9" providerId="LiveId" clId="{92DE6000-5DCD-48E2-BE53-7942C3A66FED}" dt="2024-07-23T02:06:56.430" v="903"/>
        <pc:sldMkLst>
          <pc:docMk/>
          <pc:sldMk cId="1756128041" sldId="3844"/>
        </pc:sldMkLst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1756128041" sldId="3844"/>
            <ac:spMk id="3" creationId="{A0034E89-1952-5288-08A0-70A4A73BE39E}"/>
          </ac:spMkLst>
        </pc:spChg>
        <pc:picChg chg="mod">
          <ac:chgData name="Cristina Frisby" userId="d2c69b5c32ec1ff9" providerId="LiveId" clId="{92DE6000-5DCD-48E2-BE53-7942C3A66FED}" dt="2024-07-23T02:06:56.430" v="903"/>
          <ac:picMkLst>
            <pc:docMk/>
            <pc:sldMk cId="1756128041" sldId="3844"/>
            <ac:picMk id="11" creationId="{46148692-01F9-F0AF-248D-A06D949F3145}"/>
          </ac:picMkLst>
        </pc:picChg>
      </pc:sldChg>
      <pc:sldChg chg="modSp">
        <pc:chgData name="Cristina Frisby" userId="d2c69b5c32ec1ff9" providerId="LiveId" clId="{92DE6000-5DCD-48E2-BE53-7942C3A66FED}" dt="2024-07-23T02:06:56.430" v="903"/>
        <pc:sldMkLst>
          <pc:docMk/>
          <pc:sldMk cId="3293924303" sldId="3846"/>
        </pc:sldMkLst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3293924303" sldId="3846"/>
            <ac:spMk id="4" creationId="{82513E45-4F5C-9394-1D42-7FB6C0170D83}"/>
          </ac:spMkLst>
        </pc:spChg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3293924303" sldId="3846"/>
            <ac:spMk id="5" creationId="{55C37F52-5C08-7C02-C9CA-E2AD930A95FB}"/>
          </ac:spMkLst>
        </pc:spChg>
        <pc:picChg chg="mod">
          <ac:chgData name="Cristina Frisby" userId="d2c69b5c32ec1ff9" providerId="LiveId" clId="{92DE6000-5DCD-48E2-BE53-7942C3A66FED}" dt="2024-07-23T02:06:56.430" v="903"/>
          <ac:picMkLst>
            <pc:docMk/>
            <pc:sldMk cId="3293924303" sldId="3846"/>
            <ac:picMk id="10" creationId="{BDDFC830-574D-79C7-544E-026A2E301E99}"/>
          </ac:picMkLst>
        </pc:picChg>
      </pc:sldChg>
      <pc:sldChg chg="modSp mod">
        <pc:chgData name="Cristina Frisby" userId="d2c69b5c32ec1ff9" providerId="LiveId" clId="{92DE6000-5DCD-48E2-BE53-7942C3A66FED}" dt="2024-07-23T02:34:20.777" v="3008" actId="403"/>
        <pc:sldMkLst>
          <pc:docMk/>
          <pc:sldMk cId="1562484837" sldId="3847"/>
        </pc:sldMkLst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1562484837" sldId="3847"/>
            <ac:spMk id="2" creationId="{28BAC361-0D7A-DC05-86B5-6DD77D322F5B}"/>
          </ac:spMkLst>
        </pc:spChg>
        <pc:spChg chg="mod">
          <ac:chgData name="Cristina Frisby" userId="d2c69b5c32ec1ff9" providerId="LiveId" clId="{92DE6000-5DCD-48E2-BE53-7942C3A66FED}" dt="2024-07-23T02:34:20.777" v="3008" actId="403"/>
          <ac:spMkLst>
            <pc:docMk/>
            <pc:sldMk cId="1562484837" sldId="3847"/>
            <ac:spMk id="3" creationId="{1BE98EFF-197D-3136-70B9-7BBD30A48931}"/>
          </ac:spMkLst>
        </pc:spChg>
      </pc:sldChg>
      <pc:sldChg chg="modSp">
        <pc:chgData name="Cristina Frisby" userId="d2c69b5c32ec1ff9" providerId="LiveId" clId="{92DE6000-5DCD-48E2-BE53-7942C3A66FED}" dt="2024-07-23T02:06:56.430" v="903"/>
        <pc:sldMkLst>
          <pc:docMk/>
          <pc:sldMk cId="414613742" sldId="3848"/>
        </pc:sldMkLst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414613742" sldId="3848"/>
            <ac:spMk id="2" creationId="{5D030A76-B788-B363-104E-266B7C7F7208}"/>
          </ac:spMkLst>
        </pc:spChg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414613742" sldId="3848"/>
            <ac:spMk id="3" creationId="{05948542-FCE1-3AE6-C6C9-17975609DF70}"/>
          </ac:spMkLst>
        </pc:spChg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414613742" sldId="3848"/>
            <ac:spMk id="4" creationId="{3EE67564-0457-E486-97D0-8109D2C97B3F}"/>
          </ac:spMkLst>
        </pc:spChg>
      </pc:sldChg>
      <pc:sldChg chg="modSp mod">
        <pc:chgData name="Cristina Frisby" userId="d2c69b5c32ec1ff9" providerId="LiveId" clId="{92DE6000-5DCD-48E2-BE53-7942C3A66FED}" dt="2024-07-23T02:40:25.643" v="3406" actId="113"/>
        <pc:sldMkLst>
          <pc:docMk/>
          <pc:sldMk cId="3920724481" sldId="3849"/>
        </pc:sldMkLst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3920724481" sldId="3849"/>
            <ac:spMk id="2" creationId="{43C2181D-911C-1343-7267-E35AC86CCA0E}"/>
          </ac:spMkLst>
        </pc:spChg>
        <pc:spChg chg="mod">
          <ac:chgData name="Cristina Frisby" userId="d2c69b5c32ec1ff9" providerId="LiveId" clId="{92DE6000-5DCD-48E2-BE53-7942C3A66FED}" dt="2024-07-23T02:40:25.643" v="3406" actId="113"/>
          <ac:spMkLst>
            <pc:docMk/>
            <pc:sldMk cId="3920724481" sldId="3849"/>
            <ac:spMk id="3" creationId="{9BEA8735-F1DC-1DE6-0A38-429B2F660F8A}"/>
          </ac:spMkLst>
        </pc:spChg>
      </pc:sldChg>
      <pc:sldChg chg="modSp">
        <pc:chgData name="Cristina Frisby" userId="d2c69b5c32ec1ff9" providerId="LiveId" clId="{92DE6000-5DCD-48E2-BE53-7942C3A66FED}" dt="2024-07-23T02:06:56.430" v="903"/>
        <pc:sldMkLst>
          <pc:docMk/>
          <pc:sldMk cId="363098972" sldId="3850"/>
        </pc:sldMkLst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363098972" sldId="3850"/>
            <ac:spMk id="2" creationId="{BF463CB3-2956-E8D2-C23D-A3BAA7295DEC}"/>
          </ac:spMkLst>
        </pc:spChg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363098972" sldId="3850"/>
            <ac:spMk id="3" creationId="{FEECEBD4-35BF-26BB-D438-DA43EBD5EE89}"/>
          </ac:spMkLst>
        </pc:spChg>
      </pc:sldChg>
      <pc:sldChg chg="modSp">
        <pc:chgData name="Cristina Frisby" userId="d2c69b5c32ec1ff9" providerId="LiveId" clId="{92DE6000-5DCD-48E2-BE53-7942C3A66FED}" dt="2024-07-23T02:06:56.430" v="903"/>
        <pc:sldMkLst>
          <pc:docMk/>
          <pc:sldMk cId="1127649784" sldId="3851"/>
        </pc:sldMkLst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1127649784" sldId="3851"/>
            <ac:spMk id="2" creationId="{47A9874B-BCA9-8420-1595-EDD1865A099A}"/>
          </ac:spMkLst>
        </pc:spChg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1127649784" sldId="3851"/>
            <ac:spMk id="3" creationId="{68A5FD2B-E3E5-1C2B-0151-21F216B14A33}"/>
          </ac:spMkLst>
        </pc:spChg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1127649784" sldId="3851"/>
            <ac:spMk id="4" creationId="{ACFBB810-3430-2C29-1AA0-9744AA0A1AA3}"/>
          </ac:spMkLst>
        </pc:spChg>
      </pc:sldChg>
      <pc:sldChg chg="modSp add mod setBg">
        <pc:chgData name="Cristina Frisby" userId="d2c69b5c32ec1ff9" providerId="LiveId" clId="{92DE6000-5DCD-48E2-BE53-7942C3A66FED}" dt="2024-07-23T02:06:56.430" v="903"/>
        <pc:sldMkLst>
          <pc:docMk/>
          <pc:sldMk cId="411002819" sldId="3852"/>
        </pc:sldMkLst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411002819" sldId="3852"/>
            <ac:spMk id="3" creationId="{A0034E89-1952-5288-08A0-70A4A73BE39E}"/>
          </ac:spMkLst>
        </pc:spChg>
        <pc:picChg chg="mod">
          <ac:chgData name="Cristina Frisby" userId="d2c69b5c32ec1ff9" providerId="LiveId" clId="{92DE6000-5DCD-48E2-BE53-7942C3A66FED}" dt="2024-07-23T02:06:56.430" v="903"/>
          <ac:picMkLst>
            <pc:docMk/>
            <pc:sldMk cId="411002819" sldId="3852"/>
            <ac:picMk id="11" creationId="{46148692-01F9-F0AF-248D-A06D949F3145}"/>
          </ac:picMkLst>
        </pc:picChg>
      </pc:sldChg>
      <pc:sldChg chg="modSp add mod ord">
        <pc:chgData name="Cristina Frisby" userId="d2c69b5c32ec1ff9" providerId="LiveId" clId="{92DE6000-5DCD-48E2-BE53-7942C3A66FED}" dt="2024-07-23T02:08:51.235" v="921" actId="20577"/>
        <pc:sldMkLst>
          <pc:docMk/>
          <pc:sldMk cId="676133046" sldId="3853"/>
        </pc:sldMkLst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676133046" sldId="3853"/>
            <ac:spMk id="2" creationId="{338A15DE-D135-0710-9984-A0A55E960CB0}"/>
          </ac:spMkLst>
        </pc:spChg>
        <pc:spChg chg="mod">
          <ac:chgData name="Cristina Frisby" userId="d2c69b5c32ec1ff9" providerId="LiveId" clId="{92DE6000-5DCD-48E2-BE53-7942C3A66FED}" dt="2024-07-23T02:08:51.235" v="921" actId="20577"/>
          <ac:spMkLst>
            <pc:docMk/>
            <pc:sldMk cId="676133046" sldId="3853"/>
            <ac:spMk id="3" creationId="{ECC8AA23-D8D0-93BE-5C5F-103A750B0D2F}"/>
          </ac:spMkLst>
        </pc:spChg>
        <pc:picChg chg="mod">
          <ac:chgData name="Cristina Frisby" userId="d2c69b5c32ec1ff9" providerId="LiveId" clId="{92DE6000-5DCD-48E2-BE53-7942C3A66FED}" dt="2024-07-23T02:08:35.154" v="919" actId="14826"/>
          <ac:picMkLst>
            <pc:docMk/>
            <pc:sldMk cId="676133046" sldId="3853"/>
            <ac:picMk id="11" creationId="{1505EF47-21F0-359C-67AF-1DE6EA73D605}"/>
          </ac:picMkLst>
        </pc:picChg>
      </pc:sldChg>
      <pc:sldChg chg="addSp modSp add mod ord">
        <pc:chgData name="Cristina Frisby" userId="d2c69b5c32ec1ff9" providerId="LiveId" clId="{92DE6000-5DCD-48E2-BE53-7942C3A66FED}" dt="2024-07-23T02:11:29.216" v="1117" actId="1076"/>
        <pc:sldMkLst>
          <pc:docMk/>
          <pc:sldMk cId="1934922551" sldId="3854"/>
        </pc:sldMkLst>
        <pc:spChg chg="mod">
          <ac:chgData name="Cristina Frisby" userId="d2c69b5c32ec1ff9" providerId="LiveId" clId="{92DE6000-5DCD-48E2-BE53-7942C3A66FED}" dt="2024-07-23T02:09:20.369" v="961" actId="20577"/>
          <ac:spMkLst>
            <pc:docMk/>
            <pc:sldMk cId="1934922551" sldId="3854"/>
            <ac:spMk id="2" creationId="{338A15DE-D135-0710-9984-A0A55E960CB0}"/>
          </ac:spMkLst>
        </pc:spChg>
        <pc:spChg chg="mod">
          <ac:chgData name="Cristina Frisby" userId="d2c69b5c32ec1ff9" providerId="LiveId" clId="{92DE6000-5DCD-48E2-BE53-7942C3A66FED}" dt="2024-07-23T02:10:32.027" v="1112" actId="20577"/>
          <ac:spMkLst>
            <pc:docMk/>
            <pc:sldMk cId="1934922551" sldId="3854"/>
            <ac:spMk id="3" creationId="{ECC8AA23-D8D0-93BE-5C5F-103A750B0D2F}"/>
          </ac:spMkLst>
        </pc:spChg>
        <pc:picChg chg="add mod">
          <ac:chgData name="Cristina Frisby" userId="d2c69b5c32ec1ff9" providerId="LiveId" clId="{92DE6000-5DCD-48E2-BE53-7942C3A66FED}" dt="2024-07-23T02:06:01.260" v="901" actId="931"/>
          <ac:picMkLst>
            <pc:docMk/>
            <pc:sldMk cId="1934922551" sldId="3854"/>
            <ac:picMk id="5" creationId="{064E7320-0243-F9DB-BF1A-EC2442E1C9E9}"/>
          </ac:picMkLst>
        </pc:picChg>
        <pc:picChg chg="add mod">
          <ac:chgData name="Cristina Frisby" userId="d2c69b5c32ec1ff9" providerId="LiveId" clId="{92DE6000-5DCD-48E2-BE53-7942C3A66FED}" dt="2024-07-23T02:06:01.260" v="901" actId="931"/>
          <ac:picMkLst>
            <pc:docMk/>
            <pc:sldMk cId="1934922551" sldId="3854"/>
            <ac:picMk id="7" creationId="{437FCCAF-B115-726D-96F8-697CD5CB5688}"/>
          </ac:picMkLst>
        </pc:picChg>
        <pc:picChg chg="add mod">
          <ac:chgData name="Cristina Frisby" userId="d2c69b5c32ec1ff9" providerId="LiveId" clId="{92DE6000-5DCD-48E2-BE53-7942C3A66FED}" dt="2024-07-23T02:11:29.216" v="1117" actId="1076"/>
          <ac:picMkLst>
            <pc:docMk/>
            <pc:sldMk cId="1934922551" sldId="3854"/>
            <ac:picMk id="9" creationId="{A6C95C1B-EE65-16F0-0669-142643689F75}"/>
          </ac:picMkLst>
        </pc:picChg>
        <pc:picChg chg="mod">
          <ac:chgData name="Cristina Frisby" userId="d2c69b5c32ec1ff9" providerId="LiveId" clId="{92DE6000-5DCD-48E2-BE53-7942C3A66FED}" dt="2024-07-23T02:06:56.430" v="903"/>
          <ac:picMkLst>
            <pc:docMk/>
            <pc:sldMk cId="1934922551" sldId="3854"/>
            <ac:picMk id="11" creationId="{1505EF47-21F0-359C-67AF-1DE6EA73D605}"/>
          </ac:picMkLst>
        </pc:picChg>
      </pc:sldChg>
      <pc:sldChg chg="delSp modSp add mod">
        <pc:chgData name="Cristina Frisby" userId="d2c69b5c32ec1ff9" providerId="LiveId" clId="{92DE6000-5DCD-48E2-BE53-7942C3A66FED}" dt="2024-07-23T02:13:13.623" v="1405" actId="20577"/>
        <pc:sldMkLst>
          <pc:docMk/>
          <pc:sldMk cId="137107470" sldId="3855"/>
        </pc:sldMkLst>
        <pc:spChg chg="mod">
          <ac:chgData name="Cristina Frisby" userId="d2c69b5c32ec1ff9" providerId="LiveId" clId="{92DE6000-5DCD-48E2-BE53-7942C3A66FED}" dt="2024-07-23T02:11:53.664" v="1138" actId="14100"/>
          <ac:spMkLst>
            <pc:docMk/>
            <pc:sldMk cId="137107470" sldId="3855"/>
            <ac:spMk id="2" creationId="{338A15DE-D135-0710-9984-A0A55E960CB0}"/>
          </ac:spMkLst>
        </pc:spChg>
        <pc:spChg chg="mod">
          <ac:chgData name="Cristina Frisby" userId="d2c69b5c32ec1ff9" providerId="LiveId" clId="{92DE6000-5DCD-48E2-BE53-7942C3A66FED}" dt="2024-07-23T02:13:13.623" v="1405" actId="20577"/>
          <ac:spMkLst>
            <pc:docMk/>
            <pc:sldMk cId="137107470" sldId="3855"/>
            <ac:spMk id="3" creationId="{ECC8AA23-D8D0-93BE-5C5F-103A750B0D2F}"/>
          </ac:spMkLst>
        </pc:spChg>
        <pc:picChg chg="del">
          <ac:chgData name="Cristina Frisby" userId="d2c69b5c32ec1ff9" providerId="LiveId" clId="{92DE6000-5DCD-48E2-BE53-7942C3A66FED}" dt="2024-07-23T02:11:41.404" v="1120" actId="478"/>
          <ac:picMkLst>
            <pc:docMk/>
            <pc:sldMk cId="137107470" sldId="3855"/>
            <ac:picMk id="9" creationId="{A6C95C1B-EE65-16F0-0669-142643689F75}"/>
          </ac:picMkLst>
        </pc:picChg>
        <pc:picChg chg="mod">
          <ac:chgData name="Cristina Frisby" userId="d2c69b5c32ec1ff9" providerId="LiveId" clId="{92DE6000-5DCD-48E2-BE53-7942C3A66FED}" dt="2024-07-23T02:11:38.532" v="1119" actId="14100"/>
          <ac:picMkLst>
            <pc:docMk/>
            <pc:sldMk cId="137107470" sldId="3855"/>
            <ac:picMk id="11" creationId="{1505EF47-21F0-359C-67AF-1DE6EA73D605}"/>
          </ac:picMkLst>
        </pc:picChg>
      </pc:sldChg>
      <pc:sldChg chg="modSp add mod">
        <pc:chgData name="Cristina Frisby" userId="d2c69b5c32ec1ff9" providerId="LiveId" clId="{92DE6000-5DCD-48E2-BE53-7942C3A66FED}" dt="2024-07-23T02:15:46.292" v="1827" actId="27636"/>
        <pc:sldMkLst>
          <pc:docMk/>
          <pc:sldMk cId="1706956513" sldId="3856"/>
        </pc:sldMkLst>
        <pc:spChg chg="mod">
          <ac:chgData name="Cristina Frisby" userId="d2c69b5c32ec1ff9" providerId="LiveId" clId="{92DE6000-5DCD-48E2-BE53-7942C3A66FED}" dt="2024-07-23T02:13:34.463" v="1450" actId="20577"/>
          <ac:spMkLst>
            <pc:docMk/>
            <pc:sldMk cId="1706956513" sldId="3856"/>
            <ac:spMk id="2" creationId="{338A15DE-D135-0710-9984-A0A55E960CB0}"/>
          </ac:spMkLst>
        </pc:spChg>
        <pc:spChg chg="mod">
          <ac:chgData name="Cristina Frisby" userId="d2c69b5c32ec1ff9" providerId="LiveId" clId="{92DE6000-5DCD-48E2-BE53-7942C3A66FED}" dt="2024-07-23T02:15:46.292" v="1827" actId="27636"/>
          <ac:spMkLst>
            <pc:docMk/>
            <pc:sldMk cId="1706956513" sldId="3856"/>
            <ac:spMk id="3" creationId="{ECC8AA23-D8D0-93BE-5C5F-103A750B0D2F}"/>
          </ac:spMkLst>
        </pc:spChg>
      </pc:sldChg>
      <pc:sldChg chg="addSp modSp add mod">
        <pc:chgData name="Cristina Frisby" userId="d2c69b5c32ec1ff9" providerId="LiveId" clId="{92DE6000-5DCD-48E2-BE53-7942C3A66FED}" dt="2024-07-23T02:18:19.565" v="2075" actId="14100"/>
        <pc:sldMkLst>
          <pc:docMk/>
          <pc:sldMk cId="3825752893" sldId="3857"/>
        </pc:sldMkLst>
        <pc:spChg chg="mod">
          <ac:chgData name="Cristina Frisby" userId="d2c69b5c32ec1ff9" providerId="LiveId" clId="{92DE6000-5DCD-48E2-BE53-7942C3A66FED}" dt="2024-07-23T02:16:39.534" v="1921" actId="20577"/>
          <ac:spMkLst>
            <pc:docMk/>
            <pc:sldMk cId="3825752893" sldId="3857"/>
            <ac:spMk id="2" creationId="{338A15DE-D135-0710-9984-A0A55E960CB0}"/>
          </ac:spMkLst>
        </pc:spChg>
        <pc:spChg chg="mod">
          <ac:chgData name="Cristina Frisby" userId="d2c69b5c32ec1ff9" providerId="LiveId" clId="{92DE6000-5DCD-48E2-BE53-7942C3A66FED}" dt="2024-07-23T02:18:10.672" v="2071" actId="20577"/>
          <ac:spMkLst>
            <pc:docMk/>
            <pc:sldMk cId="3825752893" sldId="3857"/>
            <ac:spMk id="3" creationId="{ECC8AA23-D8D0-93BE-5C5F-103A750B0D2F}"/>
          </ac:spMkLst>
        </pc:spChg>
        <pc:picChg chg="add mod">
          <ac:chgData name="Cristina Frisby" userId="d2c69b5c32ec1ff9" providerId="LiveId" clId="{92DE6000-5DCD-48E2-BE53-7942C3A66FED}" dt="2024-07-23T02:18:19.565" v="2075" actId="14100"/>
          <ac:picMkLst>
            <pc:docMk/>
            <pc:sldMk cId="3825752893" sldId="3857"/>
            <ac:picMk id="5" creationId="{626F95B0-AA39-D59E-3E09-0F58D194E230}"/>
          </ac:picMkLst>
        </pc:picChg>
      </pc:sldChg>
      <pc:sldChg chg="addSp delSp modSp add mod">
        <pc:chgData name="Cristina Frisby" userId="d2c69b5c32ec1ff9" providerId="LiveId" clId="{92DE6000-5DCD-48E2-BE53-7942C3A66FED}" dt="2024-07-23T02:19:58.021" v="2252" actId="1076"/>
        <pc:sldMkLst>
          <pc:docMk/>
          <pc:sldMk cId="3088450030" sldId="3858"/>
        </pc:sldMkLst>
        <pc:spChg chg="mod">
          <ac:chgData name="Cristina Frisby" userId="d2c69b5c32ec1ff9" providerId="LiveId" clId="{92DE6000-5DCD-48E2-BE53-7942C3A66FED}" dt="2024-07-23T02:19:43.551" v="2249" actId="20577"/>
          <ac:spMkLst>
            <pc:docMk/>
            <pc:sldMk cId="3088450030" sldId="3858"/>
            <ac:spMk id="3" creationId="{ECC8AA23-D8D0-93BE-5C5F-103A750B0D2F}"/>
          </ac:spMkLst>
        </pc:spChg>
        <pc:picChg chg="del">
          <ac:chgData name="Cristina Frisby" userId="d2c69b5c32ec1ff9" providerId="LiveId" clId="{92DE6000-5DCD-48E2-BE53-7942C3A66FED}" dt="2024-07-23T02:18:51.093" v="2077" actId="478"/>
          <ac:picMkLst>
            <pc:docMk/>
            <pc:sldMk cId="3088450030" sldId="3858"/>
            <ac:picMk id="5" creationId="{626F95B0-AA39-D59E-3E09-0F58D194E230}"/>
          </ac:picMkLst>
        </pc:picChg>
        <pc:picChg chg="add mod">
          <ac:chgData name="Cristina Frisby" userId="d2c69b5c32ec1ff9" providerId="LiveId" clId="{92DE6000-5DCD-48E2-BE53-7942C3A66FED}" dt="2024-07-23T02:19:58.021" v="2252" actId="1076"/>
          <ac:picMkLst>
            <pc:docMk/>
            <pc:sldMk cId="3088450030" sldId="3858"/>
            <ac:picMk id="6" creationId="{754A0B98-E82C-7A59-A19B-F5F65DC2ED8C}"/>
          </ac:picMkLst>
        </pc:picChg>
      </pc:sldChg>
      <pc:sldChg chg="modSp add mod">
        <pc:chgData name="Cristina Frisby" userId="d2c69b5c32ec1ff9" providerId="LiveId" clId="{92DE6000-5DCD-48E2-BE53-7942C3A66FED}" dt="2024-07-23T02:20:28.441" v="2287" actId="20577"/>
        <pc:sldMkLst>
          <pc:docMk/>
          <pc:sldMk cId="3921711634" sldId="3859"/>
        </pc:sldMkLst>
        <pc:spChg chg="mod">
          <ac:chgData name="Cristina Frisby" userId="d2c69b5c32ec1ff9" providerId="LiveId" clId="{92DE6000-5DCD-48E2-BE53-7942C3A66FED}" dt="2024-07-23T02:20:28.441" v="2287" actId="20577"/>
          <ac:spMkLst>
            <pc:docMk/>
            <pc:sldMk cId="3921711634" sldId="3859"/>
            <ac:spMk id="2" creationId="{338A15DE-D135-0710-9984-A0A55E960CB0}"/>
          </ac:spMkLst>
        </pc:spChg>
      </pc:sldChg>
      <pc:sldChg chg="addSp modSp add mod">
        <pc:chgData name="Cristina Frisby" userId="d2c69b5c32ec1ff9" providerId="LiveId" clId="{92DE6000-5DCD-48E2-BE53-7942C3A66FED}" dt="2024-07-23T02:23:59.957" v="2502" actId="1076"/>
        <pc:sldMkLst>
          <pc:docMk/>
          <pc:sldMk cId="938438799" sldId="3860"/>
        </pc:sldMkLst>
        <pc:spChg chg="mod">
          <ac:chgData name="Cristina Frisby" userId="d2c69b5c32ec1ff9" providerId="LiveId" clId="{92DE6000-5DCD-48E2-BE53-7942C3A66FED}" dt="2024-07-23T02:23:58.057" v="2501" actId="14100"/>
          <ac:spMkLst>
            <pc:docMk/>
            <pc:sldMk cId="938438799" sldId="3860"/>
            <ac:spMk id="2" creationId="{338A15DE-D135-0710-9984-A0A55E960CB0}"/>
          </ac:spMkLst>
        </pc:spChg>
        <pc:spChg chg="mod">
          <ac:chgData name="Cristina Frisby" userId="d2c69b5c32ec1ff9" providerId="LiveId" clId="{92DE6000-5DCD-48E2-BE53-7942C3A66FED}" dt="2024-07-23T02:23:59.957" v="2502" actId="1076"/>
          <ac:spMkLst>
            <pc:docMk/>
            <pc:sldMk cId="938438799" sldId="3860"/>
            <ac:spMk id="3" creationId="{ECC8AA23-D8D0-93BE-5C5F-103A750B0D2F}"/>
          </ac:spMkLst>
        </pc:spChg>
        <pc:picChg chg="add mod">
          <ac:chgData name="Cristina Frisby" userId="d2c69b5c32ec1ff9" providerId="LiveId" clId="{92DE6000-5DCD-48E2-BE53-7942C3A66FED}" dt="2024-07-23T02:22:30.191" v="2491" actId="1076"/>
          <ac:picMkLst>
            <pc:docMk/>
            <pc:sldMk cId="938438799" sldId="3860"/>
            <ac:picMk id="5" creationId="{FF39A9B8-9586-2D51-EBB3-75E73C978C29}"/>
          </ac:picMkLst>
        </pc:picChg>
      </pc:sldChg>
      <pc:sldChg chg="modSp add mod">
        <pc:chgData name="Cristina Frisby" userId="d2c69b5c32ec1ff9" providerId="LiveId" clId="{92DE6000-5DCD-48E2-BE53-7942C3A66FED}" dt="2024-07-23T02:23:49.171" v="2500" actId="1076"/>
        <pc:sldMkLst>
          <pc:docMk/>
          <pc:sldMk cId="269410006" sldId="3861"/>
        </pc:sldMkLst>
        <pc:spChg chg="mod">
          <ac:chgData name="Cristina Frisby" userId="d2c69b5c32ec1ff9" providerId="LiveId" clId="{92DE6000-5DCD-48E2-BE53-7942C3A66FED}" dt="2024-07-23T02:23:46.440" v="2499" actId="14100"/>
          <ac:spMkLst>
            <pc:docMk/>
            <pc:sldMk cId="269410006" sldId="3861"/>
            <ac:spMk id="2" creationId="{338A15DE-D135-0710-9984-A0A55E960CB0}"/>
          </ac:spMkLst>
        </pc:spChg>
        <pc:spChg chg="mod">
          <ac:chgData name="Cristina Frisby" userId="d2c69b5c32ec1ff9" providerId="LiveId" clId="{92DE6000-5DCD-48E2-BE53-7942C3A66FED}" dt="2024-07-23T02:23:49.171" v="2500" actId="1076"/>
          <ac:spMkLst>
            <pc:docMk/>
            <pc:sldMk cId="269410006" sldId="3861"/>
            <ac:spMk id="3" creationId="{ECC8AA23-D8D0-93BE-5C5F-103A750B0D2F}"/>
          </ac:spMkLst>
        </pc:spChg>
        <pc:picChg chg="mod">
          <ac:chgData name="Cristina Frisby" userId="d2c69b5c32ec1ff9" providerId="LiveId" clId="{92DE6000-5DCD-48E2-BE53-7942C3A66FED}" dt="2024-07-23T02:23:00.327" v="2494" actId="14826"/>
          <ac:picMkLst>
            <pc:docMk/>
            <pc:sldMk cId="269410006" sldId="3861"/>
            <ac:picMk id="5" creationId="{FF39A9B8-9586-2D51-EBB3-75E73C978C29}"/>
          </ac:picMkLst>
        </pc:picChg>
      </pc:sldChg>
      <pc:sldChg chg="modSp add mod">
        <pc:chgData name="Cristina Frisby" userId="d2c69b5c32ec1ff9" providerId="LiveId" clId="{92DE6000-5DCD-48E2-BE53-7942C3A66FED}" dt="2024-07-23T02:23:40.470" v="2498" actId="1076"/>
        <pc:sldMkLst>
          <pc:docMk/>
          <pc:sldMk cId="2908789587" sldId="3862"/>
        </pc:sldMkLst>
        <pc:spChg chg="mod">
          <ac:chgData name="Cristina Frisby" userId="d2c69b5c32ec1ff9" providerId="LiveId" clId="{92DE6000-5DCD-48E2-BE53-7942C3A66FED}" dt="2024-07-23T02:23:36.490" v="2497" actId="14100"/>
          <ac:spMkLst>
            <pc:docMk/>
            <pc:sldMk cId="2908789587" sldId="3862"/>
            <ac:spMk id="2" creationId="{338A15DE-D135-0710-9984-A0A55E960CB0}"/>
          </ac:spMkLst>
        </pc:spChg>
        <pc:spChg chg="mod">
          <ac:chgData name="Cristina Frisby" userId="d2c69b5c32ec1ff9" providerId="LiveId" clId="{92DE6000-5DCD-48E2-BE53-7942C3A66FED}" dt="2024-07-23T02:23:40.470" v="2498" actId="1076"/>
          <ac:spMkLst>
            <pc:docMk/>
            <pc:sldMk cId="2908789587" sldId="3862"/>
            <ac:spMk id="3" creationId="{ECC8AA23-D8D0-93BE-5C5F-103A750B0D2F}"/>
          </ac:spMkLst>
        </pc:spChg>
        <pc:picChg chg="mod">
          <ac:chgData name="Cristina Frisby" userId="d2c69b5c32ec1ff9" providerId="LiveId" clId="{92DE6000-5DCD-48E2-BE53-7942C3A66FED}" dt="2024-07-23T02:23:29.140" v="2496" actId="14826"/>
          <ac:picMkLst>
            <pc:docMk/>
            <pc:sldMk cId="2908789587" sldId="3862"/>
            <ac:picMk id="5" creationId="{FF39A9B8-9586-2D51-EBB3-75E73C978C29}"/>
          </ac:picMkLst>
        </pc:picChg>
      </pc:sldChg>
      <pc:sldChg chg="addSp modSp add mod">
        <pc:chgData name="Cristina Frisby" userId="d2c69b5c32ec1ff9" providerId="LiveId" clId="{92DE6000-5DCD-48E2-BE53-7942C3A66FED}" dt="2024-07-23T02:38:23.204" v="3290" actId="14100"/>
        <pc:sldMkLst>
          <pc:docMk/>
          <pc:sldMk cId="670307425" sldId="3863"/>
        </pc:sldMkLst>
        <pc:spChg chg="mod">
          <ac:chgData name="Cristina Frisby" userId="d2c69b5c32ec1ff9" providerId="LiveId" clId="{92DE6000-5DCD-48E2-BE53-7942C3A66FED}" dt="2024-07-23T02:25:29.309" v="2514" actId="20577"/>
          <ac:spMkLst>
            <pc:docMk/>
            <pc:sldMk cId="670307425" sldId="3863"/>
            <ac:spMk id="2" creationId="{338A15DE-D135-0710-9984-A0A55E960CB0}"/>
          </ac:spMkLst>
        </pc:spChg>
        <pc:spChg chg="mod">
          <ac:chgData name="Cristina Frisby" userId="d2c69b5c32ec1ff9" providerId="LiveId" clId="{92DE6000-5DCD-48E2-BE53-7942C3A66FED}" dt="2024-07-23T02:25:38.800" v="2516" actId="6549"/>
          <ac:spMkLst>
            <pc:docMk/>
            <pc:sldMk cId="670307425" sldId="3863"/>
            <ac:spMk id="3" creationId="{ECC8AA23-D8D0-93BE-5C5F-103A750B0D2F}"/>
          </ac:spMkLst>
        </pc:spChg>
        <pc:picChg chg="add mod">
          <ac:chgData name="Cristina Frisby" userId="d2c69b5c32ec1ff9" providerId="LiveId" clId="{92DE6000-5DCD-48E2-BE53-7942C3A66FED}" dt="2024-07-23T02:38:23.204" v="3290" actId="14100"/>
          <ac:picMkLst>
            <pc:docMk/>
            <pc:sldMk cId="670307425" sldId="3863"/>
            <ac:picMk id="5" creationId="{70484F4D-E13E-0CD2-10D2-3C82A66058AE}"/>
          </ac:picMkLst>
        </pc:picChg>
        <pc:picChg chg="mod">
          <ac:chgData name="Cristina Frisby" userId="d2c69b5c32ec1ff9" providerId="LiveId" clId="{92DE6000-5DCD-48E2-BE53-7942C3A66FED}" dt="2024-07-23T02:26:08.590" v="2523" actId="14100"/>
          <ac:picMkLst>
            <pc:docMk/>
            <pc:sldMk cId="670307425" sldId="3863"/>
            <ac:picMk id="6" creationId="{754A0B98-E82C-7A59-A19B-F5F65DC2ED8C}"/>
          </ac:picMkLst>
        </pc:picChg>
      </pc:sldChg>
      <pc:sldChg chg="addSp delSp modSp add mod">
        <pc:chgData name="Cristina Frisby" userId="d2c69b5c32ec1ff9" providerId="LiveId" clId="{92DE6000-5DCD-48E2-BE53-7942C3A66FED}" dt="2024-07-23T02:33:24.637" v="3002" actId="1038"/>
        <pc:sldMkLst>
          <pc:docMk/>
          <pc:sldMk cId="3006263072" sldId="3864"/>
        </pc:sldMkLst>
        <pc:spChg chg="mod">
          <ac:chgData name="Cristina Frisby" userId="d2c69b5c32ec1ff9" providerId="LiveId" clId="{92DE6000-5DCD-48E2-BE53-7942C3A66FED}" dt="2024-07-23T02:33:15.907" v="2985" actId="6549"/>
          <ac:spMkLst>
            <pc:docMk/>
            <pc:sldMk cId="3006263072" sldId="3864"/>
            <ac:spMk id="2" creationId="{338A15DE-D135-0710-9984-A0A55E960CB0}"/>
          </ac:spMkLst>
        </pc:spChg>
        <pc:spChg chg="del mod">
          <ac:chgData name="Cristina Frisby" userId="d2c69b5c32ec1ff9" providerId="LiveId" clId="{92DE6000-5DCD-48E2-BE53-7942C3A66FED}" dt="2024-07-23T02:32:12.061" v="2957" actId="21"/>
          <ac:spMkLst>
            <pc:docMk/>
            <pc:sldMk cId="3006263072" sldId="3864"/>
            <ac:spMk id="3" creationId="{ECC8AA23-D8D0-93BE-5C5F-103A750B0D2F}"/>
          </ac:spMkLst>
        </pc:spChg>
        <pc:spChg chg="add del mod">
          <ac:chgData name="Cristina Frisby" userId="d2c69b5c32ec1ff9" providerId="LiveId" clId="{92DE6000-5DCD-48E2-BE53-7942C3A66FED}" dt="2024-07-23T02:32:15.517" v="2958" actId="21"/>
          <ac:spMkLst>
            <pc:docMk/>
            <pc:sldMk cId="3006263072" sldId="3864"/>
            <ac:spMk id="8" creationId="{47D01F29-D546-A45F-B3C6-32C12F3303C4}"/>
          </ac:spMkLst>
        </pc:spChg>
        <pc:graphicFrameChg chg="add mod modGraphic">
          <ac:chgData name="Cristina Frisby" userId="d2c69b5c32ec1ff9" providerId="LiveId" clId="{92DE6000-5DCD-48E2-BE53-7942C3A66FED}" dt="2024-07-23T02:33:24.637" v="3002" actId="1038"/>
          <ac:graphicFrameMkLst>
            <pc:docMk/>
            <pc:sldMk cId="3006263072" sldId="3864"/>
            <ac:graphicFrameMk id="4" creationId="{A89D1699-5558-7286-F3F3-0B9D92AB8BE5}"/>
          </ac:graphicFrameMkLst>
        </pc:graphicFrameChg>
        <pc:picChg chg="del">
          <ac:chgData name="Cristina Frisby" userId="d2c69b5c32ec1ff9" providerId="LiveId" clId="{92DE6000-5DCD-48E2-BE53-7942C3A66FED}" dt="2024-07-23T02:26:52.319" v="2555" actId="478"/>
          <ac:picMkLst>
            <pc:docMk/>
            <pc:sldMk cId="3006263072" sldId="3864"/>
            <ac:picMk id="5" creationId="{70484F4D-E13E-0CD2-10D2-3C82A66058AE}"/>
          </ac:picMkLst>
        </pc:picChg>
        <pc:picChg chg="del">
          <ac:chgData name="Cristina Frisby" userId="d2c69b5c32ec1ff9" providerId="LiveId" clId="{92DE6000-5DCD-48E2-BE53-7942C3A66FED}" dt="2024-07-23T02:26:51.031" v="2554" actId="478"/>
          <ac:picMkLst>
            <pc:docMk/>
            <pc:sldMk cId="3006263072" sldId="3864"/>
            <ac:picMk id="6" creationId="{754A0B98-E82C-7A59-A19B-F5F65DC2ED8C}"/>
          </ac:picMkLst>
        </pc:picChg>
      </pc:sldChg>
      <pc:sldChg chg="modSp add mod">
        <pc:chgData name="Cristina Frisby" userId="d2c69b5c32ec1ff9" providerId="LiveId" clId="{92DE6000-5DCD-48E2-BE53-7942C3A66FED}" dt="2024-07-23T02:41:54.675" v="3418" actId="20577"/>
        <pc:sldMkLst>
          <pc:docMk/>
          <pc:sldMk cId="1009801323" sldId="3865"/>
        </pc:sldMkLst>
        <pc:spChg chg="mod">
          <ac:chgData name="Cristina Frisby" userId="d2c69b5c32ec1ff9" providerId="LiveId" clId="{92DE6000-5DCD-48E2-BE53-7942C3A66FED}" dt="2024-07-23T02:41:19.905" v="3417" actId="14100"/>
          <ac:spMkLst>
            <pc:docMk/>
            <pc:sldMk cId="1009801323" sldId="3865"/>
            <ac:spMk id="2" creationId="{9635F5E3-2B1C-7C0A-8581-67A9052D13AA}"/>
          </ac:spMkLst>
        </pc:spChg>
        <pc:spChg chg="mod">
          <ac:chgData name="Cristina Frisby" userId="d2c69b5c32ec1ff9" providerId="LiveId" clId="{92DE6000-5DCD-48E2-BE53-7942C3A66FED}" dt="2024-07-23T02:41:54.675" v="3418" actId="20577"/>
          <ac:spMkLst>
            <pc:docMk/>
            <pc:sldMk cId="1009801323" sldId="3865"/>
            <ac:spMk id="3" creationId="{A6A33159-D030-2F82-A142-F75940728319}"/>
          </ac:spMkLst>
        </pc:spChg>
      </pc:sldChg>
      <pc:sldMasterChg chg="modSldLayout">
        <pc:chgData name="Cristina Frisby" userId="d2c69b5c32ec1ff9" providerId="LiveId" clId="{92DE6000-5DCD-48E2-BE53-7942C3A66FED}" dt="2024-07-23T02:06:56.430" v="903"/>
        <pc:sldMasterMkLst>
          <pc:docMk/>
          <pc:sldMasterMk cId="2597605728" sldId="2147483668"/>
        </pc:sldMasterMkLst>
        <pc:sldLayoutChg chg="addSp">
          <pc:chgData name="Cristina Frisby" userId="d2c69b5c32ec1ff9" providerId="LiveId" clId="{92DE6000-5DCD-48E2-BE53-7942C3A66FED}" dt="2024-07-23T02:06:56.430" v="903"/>
          <pc:sldLayoutMkLst>
            <pc:docMk/>
            <pc:sldMasterMk cId="2597605728" sldId="2147483668"/>
            <pc:sldLayoutMk cId="3381377619" sldId="2147483674"/>
          </pc:sldLayoutMkLst>
          <pc:grpChg chg="add">
            <ac:chgData name="Cristina Frisby" userId="d2c69b5c32ec1ff9" providerId="LiveId" clId="{92DE6000-5DCD-48E2-BE53-7942C3A66FED}" dt="2024-07-23T02:06:56.430" v="903"/>
            <ac:grpSpMkLst>
              <pc:docMk/>
              <pc:sldMasterMk cId="2597605728" sldId="2147483668"/>
              <pc:sldLayoutMk cId="3381377619" sldId="2147483674"/>
              <ac:grpSpMk id="6" creationId="{77E10147-44C8-6EFE-B58B-3EB789405E87}"/>
            </ac:grpSpMkLst>
          </pc:gr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29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01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53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22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21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356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928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69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62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09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383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492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098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281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916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818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394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29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0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973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635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95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8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85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38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2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53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896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09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74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013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1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4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10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8336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164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6875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7609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535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B8A6E1-44B2-54E1-6460-1C9B27EE7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698912" cy="6858001"/>
            <a:chOff x="0" y="-1"/>
            <a:chExt cx="5698912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22D7888-22FA-4AA1-9BA4-CC61D6643D47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BB6E464-8999-4773-A1F2-E6CAA990E572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A14BE8-FDD0-4434-9C3E-BFF78C22D9E3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494E364-7EA8-4D92-915D-75D1A3A67C07}"/>
                </a:ext>
              </a:extLst>
            </p:cNvPr>
            <p:cNvSpPr/>
            <p:nvPr userDrawn="1"/>
          </p:nvSpPr>
          <p:spPr>
            <a:xfrm flipH="1">
              <a:off x="4132972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4F9EBE3B-A856-C23C-4698-B764DF4BC7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2118" y="262762"/>
            <a:ext cx="5507421" cy="3649718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4C9CB37-5251-201C-ACE3-FD69A00C77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7393" y="847600"/>
            <a:ext cx="4619625" cy="4617720"/>
          </a:xfrm>
          <a:prstGeom prst="ellipse">
            <a:avLst/>
          </a:prstGeom>
          <a:noFill/>
        </p:spPr>
        <p:txBody>
          <a:bodyPr tIns="54864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F08299-9068-827D-783B-BFF5B95E95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22118" y="4058263"/>
            <a:ext cx="5507421" cy="214148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 typeface="Arial" panose="020B0604020202020204" pitchFamily="34" charset="0"/>
              <a:buNone/>
              <a:defRPr sz="2400"/>
            </a:lvl1pPr>
            <a:lvl2pPr marL="228600">
              <a:lnSpc>
                <a:spcPct val="90000"/>
              </a:lnSpc>
              <a:buClr>
                <a:schemeClr val="accent2"/>
              </a:buClr>
              <a:defRPr sz="2000"/>
            </a:lvl2pPr>
            <a:lvl3pPr marL="457200">
              <a:lnSpc>
                <a:spcPct val="90000"/>
              </a:lnSpc>
              <a:buClr>
                <a:schemeClr val="accent2"/>
              </a:buClr>
              <a:defRPr sz="1800"/>
            </a:lvl3pPr>
            <a:lvl4pPr marL="685800">
              <a:lnSpc>
                <a:spcPct val="90000"/>
              </a:lnSpc>
              <a:buClr>
                <a:schemeClr val="accent2"/>
              </a:buClr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2560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115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832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857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1949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458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849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2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6080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8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0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7E10147-44C8-6EFE-B58B-3EB78940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CE77D039-F304-2941-3354-8C8DA6863479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4856B56-D506-3E30-AA59-021B5E9AB5B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967C9215-005F-9B46-3FD0-7D6AF5D5D0C3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E15B24E6-C5AE-2CA5-3F3F-0A5F18D271D6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B1E145-9DC9-BA8A-902F-0C6F36E28A55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E69B061-3F7F-5084-68F8-A265A354E4D1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6DE031D6-64E7-F995-3AB0-D63787B18F5D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137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5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7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6D8061D-18C3-4F4F-85EF-561633F58754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8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605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3" r:id="rId25"/>
    <p:sldLayoutId id="2147483694" r:id="rId26"/>
    <p:sldLayoutId id="2147483695" r:id="rId27"/>
    <p:sldLayoutId id="2147483696" r:id="rId28"/>
    <p:sldLayoutId id="2147483697" r:id="rId29"/>
    <p:sldLayoutId id="2147483654" r:id="rId30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josephvm/mlb-game-dat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173" y="0"/>
            <a:ext cx="9905998" cy="2993813"/>
          </a:xfrm>
          <a:gradFill>
            <a:gsLst>
              <a:gs pos="0">
                <a:srgbClr val="0070C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b">
            <a:noAutofit/>
          </a:bodyPr>
          <a:lstStyle/>
          <a:p>
            <a:r>
              <a:rPr lang="en-US" sz="9600" dirty="0">
                <a:solidFill>
                  <a:srgbClr val="002060"/>
                </a:solidFill>
              </a:rPr>
              <a:t>Project 2: </a:t>
            </a:r>
            <a:r>
              <a:rPr lang="en-US" dirty="0">
                <a:solidFill>
                  <a:srgbClr val="002060"/>
                </a:solidFill>
              </a:rPr>
              <a:t>Machine Learning Models and Predictive Analytics in Sports</a:t>
            </a:r>
          </a:p>
        </p:txBody>
      </p:sp>
      <p:pic>
        <p:nvPicPr>
          <p:cNvPr id="3" name="Picture 2" descr="Batting a baseball">
            <a:extLst>
              <a:ext uri="{FF2B5EF4-FFF2-40B4-BE49-F238E27FC236}">
                <a16:creationId xmlns:a16="http://schemas.microsoft.com/office/drawing/2014/main" id="{0CF5A4B5-06CE-5744-8BBF-E4766D95ACE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5570" y="4291040"/>
            <a:ext cx="3724902" cy="247538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8" name="Picture 7" descr="Basketball halftone background">
            <a:extLst>
              <a:ext uri="{FF2B5EF4-FFF2-40B4-BE49-F238E27FC236}">
                <a16:creationId xmlns:a16="http://schemas.microsoft.com/office/drawing/2014/main" id="{7E8E940C-99E1-66A3-C3C4-8354514B73F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4066" y="2534920"/>
            <a:ext cx="3874145" cy="217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98437"/>
            <a:ext cx="6443133" cy="946256"/>
          </a:xfrm>
          <a:noFill/>
        </p:spPr>
        <p:txBody>
          <a:bodyPr anchor="b"/>
          <a:lstStyle/>
          <a:p>
            <a:r>
              <a:rPr lang="en-US" dirty="0"/>
              <a:t>Data Cleaning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8518" y="1138751"/>
            <a:ext cx="6246708" cy="3369858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Graphic Visualization of Test and Train Data</a:t>
            </a:r>
          </a:p>
          <a:p>
            <a:r>
              <a:rPr lang="en-US" dirty="0"/>
              <a:t>	Scores are typically Low and Games are Close.</a:t>
            </a:r>
          </a:p>
          <a:p>
            <a:r>
              <a:rPr lang="en-US" dirty="0"/>
              <a:t>This is expected to impact the Ability to Predict Who Wins. </a:t>
            </a:r>
          </a:p>
          <a:p>
            <a:r>
              <a:rPr lang="en-US" dirty="0"/>
              <a:t>		</a:t>
            </a:r>
          </a:p>
        </p:txBody>
      </p:sp>
      <p:pic>
        <p:nvPicPr>
          <p:cNvPr id="11" name="Picture Placeholder 13" descr="A baseball sitting inside a leather baseball glove on a wood surface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49680" y="845068"/>
            <a:ext cx="3957225" cy="395722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39A9B8-9586-2D51-EBB3-75E73C978C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63047" y="2919513"/>
            <a:ext cx="4837651" cy="376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0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98437"/>
            <a:ext cx="6443133" cy="946256"/>
          </a:xfrm>
          <a:noFill/>
        </p:spPr>
        <p:txBody>
          <a:bodyPr anchor="b"/>
          <a:lstStyle/>
          <a:p>
            <a:r>
              <a:rPr lang="en-US" dirty="0"/>
              <a:t>Data Cleaning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234584"/>
            <a:ext cx="6246708" cy="3369858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Graphic Visualization of Test and Train Data</a:t>
            </a:r>
          </a:p>
          <a:p>
            <a:r>
              <a:rPr lang="en-US" dirty="0"/>
              <a:t>	Scores are typically Low and Games are Close.</a:t>
            </a:r>
          </a:p>
          <a:p>
            <a:r>
              <a:rPr lang="en-US" dirty="0"/>
              <a:t>This is expected to impact the Ability to Predict Who Wins. </a:t>
            </a:r>
          </a:p>
          <a:p>
            <a:r>
              <a:rPr lang="en-US" dirty="0"/>
              <a:t>		</a:t>
            </a:r>
          </a:p>
        </p:txBody>
      </p:sp>
      <p:pic>
        <p:nvPicPr>
          <p:cNvPr id="11" name="Picture Placeholder 13" descr="A baseball sitting inside a leather baseball glove on a wood surface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49680" y="845068"/>
            <a:ext cx="3957225" cy="395722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39A9B8-9586-2D51-EBB3-75E73C978C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20545" y="2919513"/>
            <a:ext cx="4522655" cy="376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89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98437"/>
            <a:ext cx="6443133" cy="1352656"/>
          </a:xfrm>
          <a:noFill/>
        </p:spPr>
        <p:txBody>
          <a:bodyPr anchor="b"/>
          <a:lstStyle/>
          <a:p>
            <a:r>
              <a:rPr lang="en-US" dirty="0"/>
              <a:t>Primary Model Selection:</a:t>
            </a:r>
            <a:br>
              <a:rPr lang="en-US" dirty="0"/>
            </a:br>
            <a:r>
              <a:rPr lang="en-US" dirty="0"/>
              <a:t>Random Forest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418080"/>
            <a:ext cx="6504093" cy="3609094"/>
          </a:xfrm>
          <a:noFill/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/>
              <a:t>Typically This is an  Accurate Model, especially for data sets with multiple variables.</a:t>
            </a:r>
          </a:p>
          <a:p>
            <a:r>
              <a:rPr lang="en-US" sz="2000" dirty="0"/>
              <a:t>Variable:  Runs per Inning</a:t>
            </a:r>
          </a:p>
          <a:p>
            <a:r>
              <a:rPr lang="en-US" sz="2000" dirty="0"/>
              <a:t>		Score at end of Each inning</a:t>
            </a:r>
          </a:p>
          <a:p>
            <a:r>
              <a:rPr lang="en-US" sz="2000" dirty="0"/>
              <a:t>		Score Lead</a:t>
            </a:r>
          </a:p>
          <a:p>
            <a:r>
              <a:rPr lang="en-US" sz="2000" dirty="0"/>
              <a:t>Final data Set varied from 2 columns (1</a:t>
            </a:r>
            <a:r>
              <a:rPr lang="en-US" sz="2000" baseline="30000" dirty="0"/>
              <a:t>st</a:t>
            </a:r>
            <a:r>
              <a:rPr lang="en-US" sz="2000" dirty="0"/>
              <a:t> inning) to 44 Columns (9</a:t>
            </a:r>
            <a:r>
              <a:rPr lang="en-US" sz="2000" baseline="30000" dirty="0"/>
              <a:t>th</a:t>
            </a:r>
            <a:r>
              <a:rPr lang="en-US" sz="2000" dirty="0"/>
              <a:t> Inning)</a:t>
            </a:r>
          </a:p>
          <a:p>
            <a:r>
              <a:rPr lang="en-US" dirty="0"/>
              <a:t>		</a:t>
            </a:r>
          </a:p>
        </p:txBody>
      </p:sp>
      <p:pic>
        <p:nvPicPr>
          <p:cNvPr id="11" name="Picture Placeholder 13" descr="A baseball sitting inside a leather baseball glove on a wood surface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49680" y="845068"/>
            <a:ext cx="3957225" cy="3957225"/>
          </a:xfrm>
        </p:spPr>
      </p:pic>
    </p:spTree>
    <p:extLst>
      <p:ext uri="{BB962C8B-B14F-4D97-AF65-F5344CB8AC3E}">
        <p14:creationId xmlns:p14="http://schemas.microsoft.com/office/powerpoint/2010/main" val="1706956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52251"/>
            <a:ext cx="6443133" cy="1352656"/>
          </a:xfrm>
          <a:noFill/>
        </p:spPr>
        <p:txBody>
          <a:bodyPr anchor="b"/>
          <a:lstStyle/>
          <a:p>
            <a:r>
              <a:rPr lang="en-US" dirty="0"/>
              <a:t>Testing Random Forest Model Application And Data With 9</a:t>
            </a:r>
            <a:r>
              <a:rPr lang="en-US" baseline="30000" dirty="0"/>
              <a:t>th</a:t>
            </a:r>
            <a:r>
              <a:rPr lang="en-US" dirty="0"/>
              <a:t> Inning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418080"/>
            <a:ext cx="6504093" cy="360909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With the Final Scores Available, Random Forest Model Correctly Predicted  100% Test and Train models as Expected</a:t>
            </a:r>
          </a:p>
          <a:p>
            <a:r>
              <a:rPr lang="en-US" dirty="0"/>
              <a:t>		</a:t>
            </a:r>
          </a:p>
        </p:txBody>
      </p:sp>
      <p:pic>
        <p:nvPicPr>
          <p:cNvPr id="11" name="Picture Placeholder 13" descr="A baseball sitting inside a leather baseball glove on a wood surface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49680" y="845068"/>
            <a:ext cx="3957225" cy="395722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6F95B0-AA39-D59E-3E09-0F58D194E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3581973"/>
            <a:ext cx="9390979" cy="20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52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52251"/>
            <a:ext cx="6443133" cy="1352656"/>
          </a:xfrm>
          <a:noFill/>
        </p:spPr>
        <p:txBody>
          <a:bodyPr anchor="b"/>
          <a:lstStyle/>
          <a:p>
            <a:r>
              <a:rPr lang="en-US" dirty="0"/>
              <a:t>Testing Random Forest Model Application And Data With 9</a:t>
            </a:r>
            <a:r>
              <a:rPr lang="en-US" baseline="30000" dirty="0"/>
              <a:t>th</a:t>
            </a:r>
            <a:r>
              <a:rPr lang="en-US" dirty="0"/>
              <a:t> Inning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418080"/>
            <a:ext cx="6504093" cy="360909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Importances Indicated As Expected that the Lead from Inning to Inning was Most Impactful Variable.</a:t>
            </a:r>
          </a:p>
          <a:p>
            <a:r>
              <a:rPr lang="en-US" dirty="0"/>
              <a:t>		</a:t>
            </a:r>
          </a:p>
        </p:txBody>
      </p:sp>
      <p:pic>
        <p:nvPicPr>
          <p:cNvPr id="11" name="Picture Placeholder 13" descr="A baseball sitting inside a leather baseball glove on a wood surface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49680" y="845068"/>
            <a:ext cx="3957225" cy="395722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4A0B98-E82C-7A59-A19B-F5F65DC2E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334" y="3353951"/>
            <a:ext cx="4516682" cy="289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450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52251"/>
            <a:ext cx="6443133" cy="1542368"/>
          </a:xfrm>
          <a:noFill/>
        </p:spPr>
        <p:txBody>
          <a:bodyPr anchor="b"/>
          <a:lstStyle/>
          <a:p>
            <a:r>
              <a:rPr lang="en-US" dirty="0"/>
              <a:t>Testing Random Forest Model Application:  </a:t>
            </a:r>
            <a:br>
              <a:rPr lang="en-US" dirty="0"/>
            </a:b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through 8</a:t>
            </a:r>
            <a:r>
              <a:rPr lang="en-US" baseline="30000" dirty="0"/>
              <a:t>th</a:t>
            </a:r>
            <a:r>
              <a:rPr lang="en-US" dirty="0"/>
              <a:t> Innings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418080"/>
            <a:ext cx="6504093" cy="360909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Importances Indicated As Expected that the Lead from Inning to Inning was Most Impactful Variable.</a:t>
            </a:r>
          </a:p>
          <a:p>
            <a:r>
              <a:rPr lang="en-US" dirty="0"/>
              <a:t>		</a:t>
            </a:r>
          </a:p>
        </p:txBody>
      </p:sp>
      <p:pic>
        <p:nvPicPr>
          <p:cNvPr id="11" name="Picture Placeholder 13" descr="A baseball sitting inside a leather baseball glove on a wood surface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49680" y="845068"/>
            <a:ext cx="3957225" cy="395722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4A0B98-E82C-7A59-A19B-F5F65DC2E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334" y="3353951"/>
            <a:ext cx="4516682" cy="289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11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95" y="340678"/>
            <a:ext cx="8464078" cy="1542368"/>
          </a:xfrm>
          <a:noFill/>
        </p:spPr>
        <p:txBody>
          <a:bodyPr anchor="b"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 Random Forest Model Application:  </a:t>
            </a:r>
            <a:br>
              <a:rPr lang="en-US" dirty="0"/>
            </a:b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through 8</a:t>
            </a:r>
            <a:r>
              <a:rPr lang="en-US" baseline="30000" dirty="0"/>
              <a:t>th</a:t>
            </a:r>
            <a:r>
              <a:rPr lang="en-US" dirty="0"/>
              <a:t> Innings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545" y="1950720"/>
            <a:ext cx="6504093" cy="360909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		</a:t>
            </a:r>
          </a:p>
        </p:txBody>
      </p:sp>
      <p:pic>
        <p:nvPicPr>
          <p:cNvPr id="11" name="Picture Placeholder 13" descr="A baseball sitting inside a leather baseball glove on a wood surface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49680" y="845068"/>
            <a:ext cx="3957225" cy="395722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4A0B98-E82C-7A59-A19B-F5F65DC2E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46920" y="1862765"/>
            <a:ext cx="6136973" cy="48754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484F4D-E13E-0CD2-10D2-3C82A66058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504" y="2504337"/>
            <a:ext cx="3679804" cy="269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07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95" y="340678"/>
            <a:ext cx="8464078" cy="1542368"/>
          </a:xfrm>
          <a:noFill/>
        </p:spPr>
        <p:txBody>
          <a:bodyPr anchor="b"/>
          <a:lstStyle/>
          <a:p>
            <a:r>
              <a:rPr lang="en-US" dirty="0"/>
              <a:t>Other Models</a:t>
            </a:r>
            <a:br>
              <a:rPr lang="en-US" dirty="0"/>
            </a:br>
            <a:r>
              <a:rPr lang="en-US" dirty="0"/>
              <a:t>First Inning (Similar Results)</a:t>
            </a:r>
          </a:p>
        </p:txBody>
      </p:sp>
      <p:pic>
        <p:nvPicPr>
          <p:cNvPr id="11" name="Picture Placeholder 13" descr="A baseball sitting inside a leather baseball glove on a wood surface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49680" y="845068"/>
            <a:ext cx="3957225" cy="3957225"/>
          </a:xfrm>
        </p:spPr>
      </p:pic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A89D1699-5558-7286-F3F3-0B9D92AB8B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0043184"/>
              </p:ext>
            </p:extLst>
          </p:nvPr>
        </p:nvGraphicFramePr>
        <p:xfrm>
          <a:off x="471204" y="2238233"/>
          <a:ext cx="8201950" cy="402028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365096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141641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695213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</a:tblGrid>
              <a:tr h="67004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Train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Test 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7004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n-lt"/>
                        </a:rPr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n-lt"/>
                        </a:rPr>
                        <a:t>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n-lt"/>
                        </a:rPr>
                        <a:t>60%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7004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n-lt"/>
                        </a:rPr>
                        <a:t>Logical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n-lt"/>
                        </a:rPr>
                        <a:t>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n-lt"/>
                        </a:rPr>
                        <a:t>60%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7004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n-lt"/>
                        </a:rPr>
                        <a:t>Support Vector Machine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n-lt"/>
                        </a:rPr>
                        <a:t>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n-lt"/>
                        </a:rPr>
                        <a:t>60%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67004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n-lt"/>
                        </a:rPr>
                        <a:t>KNN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n-lt"/>
                        </a:rPr>
                        <a:t>54%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n-lt"/>
                        </a:rPr>
                        <a:t>55%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67004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n-lt"/>
                        </a:rPr>
                        <a:t>Decision Tree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n-lt"/>
                        </a:rPr>
                        <a:t>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n-lt"/>
                        </a:rPr>
                        <a:t>60%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263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5" descr="Aerial view of blue basketball court">
            <a:extLst>
              <a:ext uri="{FF2B5EF4-FFF2-40B4-BE49-F238E27FC236}">
                <a16:creationId xmlns:a16="http://schemas.microsoft.com/office/drawing/2014/main" id="{46148692-01F9-F0AF-248D-A06D949F31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r>
              <a:rPr lang="en-US" dirty="0"/>
              <a:t>Basketball Predictive Model</a:t>
            </a:r>
          </a:p>
        </p:txBody>
      </p:sp>
    </p:spTree>
    <p:extLst>
      <p:ext uri="{BB962C8B-B14F-4D97-AF65-F5344CB8AC3E}">
        <p14:creationId xmlns:p14="http://schemas.microsoft.com/office/powerpoint/2010/main" val="1756128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513E45-4F5C-9394-1D42-7FB6C017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Overcoming</a:t>
            </a:r>
            <a:br>
              <a:rPr lang="en-US" dirty="0"/>
            </a:br>
            <a:r>
              <a:rPr lang="en-US" dirty="0"/>
              <a:t>nervousness</a:t>
            </a:r>
          </a:p>
        </p:txBody>
      </p:sp>
      <p:pic>
        <p:nvPicPr>
          <p:cNvPr id="10" name="Content Placeholder 10" descr="Child looking at a world map">
            <a:extLst>
              <a:ext uri="{FF2B5EF4-FFF2-40B4-BE49-F238E27FC236}">
                <a16:creationId xmlns:a16="http://schemas.microsoft.com/office/drawing/2014/main" id="{BDDFC830-574D-79C7-544E-026A2E301E9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C37F52-5C08-7C02-C9CA-E2AD930A9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Confidence-building</a:t>
            </a:r>
          </a:p>
          <a:p>
            <a:r>
              <a:rPr lang="en-US" dirty="0"/>
              <a:t>strategies</a:t>
            </a:r>
          </a:p>
        </p:txBody>
      </p:sp>
    </p:spTree>
    <p:extLst>
      <p:ext uri="{BB962C8B-B14F-4D97-AF65-F5344CB8AC3E}">
        <p14:creationId xmlns:p14="http://schemas.microsoft.com/office/powerpoint/2010/main" val="329392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00" y="554942"/>
            <a:ext cx="6610724" cy="5768220"/>
          </a:xfrm>
          <a:noFill/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Introduction &amp; Executive 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Modelling Basketball Outcomes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Modelling Baseball Outcomes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/>
              <a:t>Selecting</a:t>
            </a:r>
            <a:br>
              <a:rPr lang="en-US" dirty="0"/>
            </a:br>
            <a:r>
              <a:rPr lang="en-US" dirty="0"/>
              <a:t>visual aids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dirty="0"/>
              <a:t>Enhancing your</a:t>
            </a:r>
          </a:p>
          <a:p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63098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1127649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02BFD-960F-CBB3-E984-CDC12813A10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Speaking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11" name="Picture Placeholder 13" descr="Kids playing and drawing on the ground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>
            <a:noAutofit/>
          </a:bodyPr>
          <a:lstStyle/>
          <a:p>
            <a:r>
              <a:rPr lang="en-US" dirty="0"/>
              <a:t>Dynamic delivery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F01CF5D3-D3B1-1944-CFDF-D8EE11DE42AA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428147815"/>
              </p:ext>
            </p:extLst>
          </p:nvPr>
        </p:nvGraphicFramePr>
        <p:xfrm>
          <a:off x="4038600" y="1825625"/>
          <a:ext cx="7315200" cy="429736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217683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198179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232338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84715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84715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84715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84715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84715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74104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</p:spTree>
    <p:extLst>
      <p:ext uri="{BB962C8B-B14F-4D97-AF65-F5344CB8AC3E}">
        <p14:creationId xmlns:p14="http://schemas.microsoft.com/office/powerpoint/2010/main" val="414613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0519CAC4-33D8-0B1E-88FF-086E69894AFB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422617345"/>
              </p:ext>
            </p:extLst>
          </p:nvPr>
        </p:nvGraphicFramePr>
        <p:xfrm>
          <a:off x="838200" y="1825625"/>
          <a:ext cx="10515600" cy="43891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502572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911366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12309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1978572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Impact 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4400" dirty="0"/>
              <a:t>Krishan Fotedar</a:t>
            </a:r>
          </a:p>
          <a:p>
            <a:r>
              <a:rPr lang="en-US" sz="4400" dirty="0"/>
              <a:t>Cristina Frisby</a:t>
            </a:r>
          </a:p>
        </p:txBody>
      </p:sp>
    </p:spTree>
    <p:extLst>
      <p:ext uri="{BB962C8B-B14F-4D97-AF65-F5344CB8AC3E}">
        <p14:creationId xmlns:p14="http://schemas.microsoft.com/office/powerpoint/2010/main" val="156248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Statistics and Predictions in Professional Sports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Fan Participation:  Fantasy Leagues and Gambling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Two Demonstrations of Predictive Analytics:</a:t>
            </a:r>
          </a:p>
          <a:p>
            <a:pPr lvl="1"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Basketball</a:t>
            </a:r>
          </a:p>
          <a:p>
            <a:pPr lvl="1"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Baseball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275226"/>
          </a:xfrm>
          <a:noFill/>
        </p:spPr>
        <p:txBody>
          <a:bodyPr anchor="ctr"/>
          <a:lstStyle/>
          <a:p>
            <a:pPr algn="ctr"/>
            <a:r>
              <a:rPr lang="en-US" sz="3600" b="1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580029"/>
            <a:ext cx="9979959" cy="454295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Baseball Predictive Results:</a:t>
            </a:r>
          </a:p>
          <a:p>
            <a:pPr marL="0" indent="0">
              <a:buNone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The Game Winner Can be predicted up to 95% accuracy by the end of the 8</a:t>
            </a:r>
            <a:r>
              <a:rPr lang="en-US" sz="2400" b="1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Inning</a:t>
            </a:r>
            <a:r>
              <a:rPr lang="en-US" sz="2400" b="1" i="1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up to 80% Accuracy by the end of the 5</a:t>
            </a:r>
            <a:r>
              <a:rPr lang="en-US" sz="2400" b="1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Inning.</a:t>
            </a:r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Basketball Predictive Results:</a:t>
            </a:r>
          </a:p>
        </p:txBody>
      </p:sp>
    </p:spTree>
    <p:extLst>
      <p:ext uri="{BB962C8B-B14F-4D97-AF65-F5344CB8AC3E}">
        <p14:creationId xmlns:p14="http://schemas.microsoft.com/office/powerpoint/2010/main" val="100980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5" descr="aerial view of empty baseball diamond">
            <a:extLst>
              <a:ext uri="{FF2B5EF4-FFF2-40B4-BE49-F238E27FC236}">
                <a16:creationId xmlns:a16="http://schemas.microsoft.com/office/drawing/2014/main" id="{46148692-01F9-F0AF-248D-A06D949F31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r>
              <a:rPr lang="en-US" dirty="0"/>
              <a:t>Baseball Predictive Model</a:t>
            </a:r>
          </a:p>
        </p:txBody>
      </p:sp>
    </p:spTree>
    <p:extLst>
      <p:ext uri="{BB962C8B-B14F-4D97-AF65-F5344CB8AC3E}">
        <p14:creationId xmlns:p14="http://schemas.microsoft.com/office/powerpoint/2010/main" val="411002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Baseball Problem:</a:t>
            </a:r>
            <a:br>
              <a:rPr lang="en-US" dirty="0"/>
            </a:br>
            <a:r>
              <a:rPr lang="en-US" dirty="0"/>
              <a:t>Who is going to win, in real-time, by inning?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Data Available:   Game Outcomes</a:t>
            </a:r>
          </a:p>
          <a:p>
            <a:r>
              <a:rPr lang="en-US" dirty="0"/>
              <a:t>				Scores by Inning</a:t>
            </a:r>
          </a:p>
          <a:p>
            <a:endParaRPr lang="en-US" dirty="0"/>
          </a:p>
          <a:p>
            <a:r>
              <a:rPr lang="en-US" dirty="0"/>
              <a:t>Can predictive models predict the outcome of a game prior to the 9</a:t>
            </a:r>
            <a:r>
              <a:rPr lang="en-US" baseline="30000" dirty="0"/>
              <a:t>th</a:t>
            </a:r>
            <a:r>
              <a:rPr lang="en-US" dirty="0"/>
              <a:t> inning?  </a:t>
            </a:r>
          </a:p>
          <a:p>
            <a:r>
              <a:rPr lang="en-US" dirty="0"/>
              <a:t>How early and with what accuracy can a predictive model predict the Outcome?</a:t>
            </a:r>
          </a:p>
          <a:p>
            <a:r>
              <a:rPr lang="en-US" dirty="0"/>
              <a:t>		</a:t>
            </a:r>
          </a:p>
        </p:txBody>
      </p:sp>
      <p:pic>
        <p:nvPicPr>
          <p:cNvPr id="11" name="Picture Placeholder 13" descr="Baseball player sliding into home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67613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Data and 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https://www.kaggle.com/datasets/josephvm/mlb-game-data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Joseph Mohr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Start of 2016 season through end of the 2021 post-season.</a:t>
            </a:r>
          </a:p>
          <a:p>
            <a:endParaRPr lang="en-US" dirty="0"/>
          </a:p>
          <a:p>
            <a:r>
              <a:rPr lang="en-US" dirty="0"/>
              <a:t>Over 25,000 lines of data with Scores by Inning</a:t>
            </a:r>
          </a:p>
          <a:p>
            <a:r>
              <a:rPr lang="en-US" dirty="0"/>
              <a:t>Each Individual Row is one Team.  Each pair of Lines are an Individual Game</a:t>
            </a:r>
          </a:p>
          <a:p>
            <a:r>
              <a:rPr lang="en-US" dirty="0"/>
              <a:t>		</a:t>
            </a:r>
          </a:p>
        </p:txBody>
      </p:sp>
      <p:pic>
        <p:nvPicPr>
          <p:cNvPr id="11" name="Picture Placeholder 13" descr="A baseball sitting inside a leather baseball glove on a wood surface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C95C1B-EE65-16F0-0669-142643689F7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8839" y="252427"/>
            <a:ext cx="6414550" cy="172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2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98437"/>
            <a:ext cx="6443133" cy="1352656"/>
          </a:xfrm>
          <a:noFill/>
        </p:spPr>
        <p:txBody>
          <a:bodyPr anchor="b"/>
          <a:lstStyle/>
          <a:p>
            <a:r>
              <a:rPr lang="en-US" dirty="0"/>
              <a:t>Data Cleaning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Discovered All-Star Games included in the Data.</a:t>
            </a:r>
          </a:p>
          <a:p>
            <a:r>
              <a:rPr lang="en-US" dirty="0"/>
              <a:t>Some Games were Cancelled Prior to 9 Innings</a:t>
            </a:r>
          </a:p>
          <a:p>
            <a:r>
              <a:rPr lang="en-US" dirty="0"/>
              <a:t>Some Games Had Extra Innings</a:t>
            </a:r>
          </a:p>
          <a:p>
            <a:r>
              <a:rPr lang="en-US" dirty="0"/>
              <a:t>Numbers were in both Integers and Strings</a:t>
            </a:r>
          </a:p>
          <a:p>
            <a:r>
              <a:rPr lang="en-US" dirty="0"/>
              <a:t>Final Data Set included Only Games that concluded in 9 innings.</a:t>
            </a:r>
          </a:p>
          <a:p>
            <a:r>
              <a:rPr lang="en-US" dirty="0"/>
              <a:t>		</a:t>
            </a:r>
          </a:p>
        </p:txBody>
      </p:sp>
      <p:pic>
        <p:nvPicPr>
          <p:cNvPr id="11" name="Picture Placeholder 13" descr="A baseball sitting inside a leather baseball glove on a wood surface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49680" y="845068"/>
            <a:ext cx="3957225" cy="3957225"/>
          </a:xfrm>
        </p:spPr>
      </p:pic>
    </p:spTree>
    <p:extLst>
      <p:ext uri="{BB962C8B-B14F-4D97-AF65-F5344CB8AC3E}">
        <p14:creationId xmlns:p14="http://schemas.microsoft.com/office/powerpoint/2010/main" val="137107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98437"/>
            <a:ext cx="6443133" cy="770150"/>
          </a:xfrm>
          <a:noFill/>
        </p:spPr>
        <p:txBody>
          <a:bodyPr anchor="b"/>
          <a:lstStyle/>
          <a:p>
            <a:r>
              <a:rPr lang="en-US" dirty="0"/>
              <a:t>Data Cleaning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968587"/>
            <a:ext cx="6246708" cy="3369858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Graphic Visualization of Test and Train Data</a:t>
            </a:r>
          </a:p>
          <a:p>
            <a:r>
              <a:rPr lang="en-US" dirty="0"/>
              <a:t>	Scores are typically Low and Games are Close.</a:t>
            </a:r>
          </a:p>
          <a:p>
            <a:r>
              <a:rPr lang="en-US" dirty="0"/>
              <a:t>This is expected to impact the Ability to Predict Who Wins. </a:t>
            </a:r>
          </a:p>
          <a:p>
            <a:r>
              <a:rPr lang="en-US" dirty="0"/>
              <a:t>		</a:t>
            </a:r>
          </a:p>
        </p:txBody>
      </p:sp>
      <p:pic>
        <p:nvPicPr>
          <p:cNvPr id="11" name="Picture Placeholder 13" descr="A baseball sitting inside a leather baseball glove on a wood surface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49680" y="845068"/>
            <a:ext cx="3957225" cy="395722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39A9B8-9586-2D51-EBB3-75E73C978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847" y="2919513"/>
            <a:ext cx="4939412" cy="376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38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52</TotalTime>
  <Words>916</Words>
  <Application>Microsoft Office PowerPoint</Application>
  <PresentationFormat>Widescreen</PresentationFormat>
  <Paragraphs>216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Aptos</vt:lpstr>
      <vt:lpstr>Arial</vt:lpstr>
      <vt:lpstr>Avenir Next LT Pro</vt:lpstr>
      <vt:lpstr>Calibri</vt:lpstr>
      <vt:lpstr>Century Gothic</vt:lpstr>
      <vt:lpstr>Wingdings</vt:lpstr>
      <vt:lpstr>Mesh</vt:lpstr>
      <vt:lpstr>Project 2: Machine Learning Models and Predictive Analytics in Sports</vt:lpstr>
      <vt:lpstr>Agenda</vt:lpstr>
      <vt:lpstr>Introduction</vt:lpstr>
      <vt:lpstr>EXECUTIVE SUMMARY</vt:lpstr>
      <vt:lpstr>Baseball Predictive Model</vt:lpstr>
      <vt:lpstr>Baseball Problem: Who is going to win, in real-time, by inning?</vt:lpstr>
      <vt:lpstr>Data and Data Source</vt:lpstr>
      <vt:lpstr>Data Cleaning Summary</vt:lpstr>
      <vt:lpstr>Data Cleaning Summary</vt:lpstr>
      <vt:lpstr>Data Cleaning Summary</vt:lpstr>
      <vt:lpstr>Data Cleaning Summary</vt:lpstr>
      <vt:lpstr>Primary Model Selection: Random Forest Model</vt:lpstr>
      <vt:lpstr>Testing Random Forest Model Application And Data With 9th Inning Results</vt:lpstr>
      <vt:lpstr>Testing Random Forest Model Application And Data With 9th Inning Results</vt:lpstr>
      <vt:lpstr>Testing Random Forest Model Application:   1st through 8th Innings</vt:lpstr>
      <vt:lpstr>Results  Random Forest Model Application:   1st through 8th Innings</vt:lpstr>
      <vt:lpstr>Other Models First Inning (Similar Results)</vt:lpstr>
      <vt:lpstr>Basketball Predictive Model</vt:lpstr>
      <vt:lpstr>Overcoming nervousness</vt:lpstr>
      <vt:lpstr>Selecting visual aids 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Krishan Fotedar</dc:creator>
  <cp:lastModifiedBy>Cristina Frisby</cp:lastModifiedBy>
  <cp:revision>1</cp:revision>
  <dcterms:created xsi:type="dcterms:W3CDTF">2024-07-23T00:54:26Z</dcterms:created>
  <dcterms:modified xsi:type="dcterms:W3CDTF">2024-07-23T02:42:03Z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