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4"/>
  </p:sldMasterIdLst>
  <p:notesMasterIdLst>
    <p:notesMasterId r:id="rId32"/>
  </p:notesMasterIdLst>
  <p:handoutMasterIdLst>
    <p:handoutMasterId r:id="rId33"/>
  </p:handoutMasterIdLst>
  <p:sldIdLst>
    <p:sldId id="256" r:id="rId5"/>
    <p:sldId id="3849" r:id="rId6"/>
    <p:sldId id="261" r:id="rId7"/>
    <p:sldId id="3865" r:id="rId8"/>
    <p:sldId id="3852" r:id="rId9"/>
    <p:sldId id="3853" r:id="rId10"/>
    <p:sldId id="3854" r:id="rId11"/>
    <p:sldId id="3855" r:id="rId12"/>
    <p:sldId id="3860" r:id="rId13"/>
    <p:sldId id="3861" r:id="rId14"/>
    <p:sldId id="3862" r:id="rId15"/>
    <p:sldId id="3856" r:id="rId16"/>
    <p:sldId id="3857" r:id="rId17"/>
    <p:sldId id="3858" r:id="rId18"/>
    <p:sldId id="3859" r:id="rId19"/>
    <p:sldId id="3863" r:id="rId20"/>
    <p:sldId id="3864" r:id="rId21"/>
    <p:sldId id="3844" r:id="rId22"/>
    <p:sldId id="3851" r:id="rId23"/>
    <p:sldId id="3866" r:id="rId24"/>
    <p:sldId id="3867" r:id="rId25"/>
    <p:sldId id="3868" r:id="rId26"/>
    <p:sldId id="3869" r:id="rId27"/>
    <p:sldId id="3870" r:id="rId28"/>
    <p:sldId id="3871" r:id="rId29"/>
    <p:sldId id="3872" r:id="rId30"/>
    <p:sldId id="3873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DE6000-5DCD-48E2-BE53-7942C3A66FED}" v="31" dt="2024-07-23T02:39:39.875"/>
  </p1510:revLst>
</p1510:revInfo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50" autoAdjust="0"/>
    <p:restoredTop sz="94694" autoAdjust="0"/>
  </p:normalViewPr>
  <p:slideViewPr>
    <p:cSldViewPr snapToGrid="0">
      <p:cViewPr varScale="1">
        <p:scale>
          <a:sx n="59" d="100"/>
          <a:sy n="59" d="100"/>
        </p:scale>
        <p:origin x="976" y="76"/>
      </p:cViewPr>
      <p:guideLst/>
    </p:cSldViewPr>
  </p:slideViewPr>
  <p:outlineViewPr>
    <p:cViewPr>
      <p:scale>
        <a:sx n="33" d="100"/>
        <a:sy n="33" d="100"/>
      </p:scale>
      <p:origin x="0" y="-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40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na Frisby" userId="d2c69b5c32ec1ff9" providerId="LiveId" clId="{92DE6000-5DCD-48E2-BE53-7942C3A66FED}"/>
    <pc:docChg chg="custSel addSld modSld sldOrd modMainMaster">
      <pc:chgData name="Cristina Frisby" userId="d2c69b5c32ec1ff9" providerId="LiveId" clId="{92DE6000-5DCD-48E2-BE53-7942C3A66FED}" dt="2024-07-23T02:41:54.675" v="3418" actId="20577"/>
      <pc:docMkLst>
        <pc:docMk/>
      </pc:docMkLst>
      <pc:sldChg chg="addSp delSp modSp mod">
        <pc:chgData name="Cristina Frisby" userId="d2c69b5c32ec1ff9" providerId="LiveId" clId="{92DE6000-5DCD-48E2-BE53-7942C3A66FED}" dt="2024-07-23T02:39:43.505" v="3381" actId="1076"/>
        <pc:sldMkLst>
          <pc:docMk/>
          <pc:sldMk cId="517426050" sldId="256"/>
        </pc:sldMkLst>
        <pc:spChg chg="mod">
          <ac:chgData name="Cristina Frisby" userId="d2c69b5c32ec1ff9" providerId="LiveId" clId="{92DE6000-5DCD-48E2-BE53-7942C3A66FED}" dt="2024-07-23T02:33:49.027" v="3003" actId="207"/>
          <ac:spMkLst>
            <pc:docMk/>
            <pc:sldMk cId="517426050" sldId="256"/>
            <ac:spMk id="4" creationId="{10047101-8D42-6100-9CEA-AEC0FAEAB606}"/>
          </ac:spMkLst>
        </pc:spChg>
        <pc:picChg chg="add mod">
          <ac:chgData name="Cristina Frisby" userId="d2c69b5c32ec1ff9" providerId="LiveId" clId="{92DE6000-5DCD-48E2-BE53-7942C3A66FED}" dt="2024-07-23T02:39:43.505" v="3381" actId="1076"/>
          <ac:picMkLst>
            <pc:docMk/>
            <pc:sldMk cId="517426050" sldId="256"/>
            <ac:picMk id="3" creationId="{0CF5A4B5-06CE-5744-8BBF-E4766D95ACE1}"/>
          </ac:picMkLst>
        </pc:picChg>
        <pc:picChg chg="add del mod">
          <ac:chgData name="Cristina Frisby" userId="d2c69b5c32ec1ff9" providerId="LiveId" clId="{92DE6000-5DCD-48E2-BE53-7942C3A66FED}" dt="2024-07-23T01:55:49.315" v="139" actId="478"/>
          <ac:picMkLst>
            <pc:docMk/>
            <pc:sldMk cId="517426050" sldId="256"/>
            <ac:picMk id="6" creationId="{D2AADE03-65D1-F8F4-CD0C-8FFD11FF327B}"/>
          </ac:picMkLst>
        </pc:picChg>
        <pc:picChg chg="add mod">
          <ac:chgData name="Cristina Frisby" userId="d2c69b5c32ec1ff9" providerId="LiveId" clId="{92DE6000-5DCD-48E2-BE53-7942C3A66FED}" dt="2024-07-23T02:39:36.056" v="3380" actId="339"/>
          <ac:picMkLst>
            <pc:docMk/>
            <pc:sldMk cId="517426050" sldId="256"/>
            <ac:picMk id="8" creationId="{7E8E940C-99E1-66A3-C3C4-8354514B73FF}"/>
          </ac:picMkLst>
        </pc:picChg>
      </pc:sldChg>
      <pc:sldChg chg="modSp mod ord">
        <pc:chgData name="Cristina Frisby" userId="d2c69b5c32ec1ff9" providerId="LiveId" clId="{92DE6000-5DCD-48E2-BE53-7942C3A66FED}" dt="2024-07-23T02:06:56.430" v="903"/>
        <pc:sldMkLst>
          <pc:docMk/>
          <pc:sldMk cId="3666674671" sldId="261"/>
        </pc:sldMkLst>
        <pc:spChg chg="mod">
          <ac:chgData name="Cristina Frisby" userId="d2c69b5c32ec1ff9" providerId="LiveId" clId="{92DE6000-5DCD-48E2-BE53-7942C3A66FED}" dt="2024-07-23T02:06:56.430" v="903"/>
          <ac:spMkLst>
            <pc:docMk/>
            <pc:sldMk cId="3666674671" sldId="261"/>
            <ac:spMk id="2" creationId="{9635F5E3-2B1C-7C0A-8581-67A9052D13AA}"/>
          </ac:spMkLst>
        </pc:spChg>
        <pc:spChg chg="mod">
          <ac:chgData name="Cristina Frisby" userId="d2c69b5c32ec1ff9" providerId="LiveId" clId="{92DE6000-5DCD-48E2-BE53-7942C3A66FED}" dt="2024-07-23T02:06:56.430" v="903"/>
          <ac:spMkLst>
            <pc:docMk/>
            <pc:sldMk cId="3666674671" sldId="261"/>
            <ac:spMk id="3" creationId="{A6A33159-D030-2F82-A142-F75940728319}"/>
          </ac:spMkLst>
        </pc:spChg>
      </pc:sldChg>
      <pc:sldChg chg="modSp">
        <pc:chgData name="Cristina Frisby" userId="d2c69b5c32ec1ff9" providerId="LiveId" clId="{92DE6000-5DCD-48E2-BE53-7942C3A66FED}" dt="2024-07-23T02:06:56.430" v="903"/>
        <pc:sldMkLst>
          <pc:docMk/>
          <pc:sldMk cId="2737241225" sldId="263"/>
        </pc:sldMkLst>
        <pc:spChg chg="mod">
          <ac:chgData name="Cristina Frisby" userId="d2c69b5c32ec1ff9" providerId="LiveId" clId="{92DE6000-5DCD-48E2-BE53-7942C3A66FED}" dt="2024-07-23T02:06:56.430" v="903"/>
          <ac:spMkLst>
            <pc:docMk/>
            <pc:sldMk cId="2737241225" sldId="263"/>
            <ac:spMk id="2" creationId="{338A15DE-D135-0710-9984-A0A55E960CB0}"/>
          </ac:spMkLst>
        </pc:spChg>
        <pc:spChg chg="mod">
          <ac:chgData name="Cristina Frisby" userId="d2c69b5c32ec1ff9" providerId="LiveId" clId="{92DE6000-5DCD-48E2-BE53-7942C3A66FED}" dt="2024-07-23T02:06:56.430" v="903"/>
          <ac:spMkLst>
            <pc:docMk/>
            <pc:sldMk cId="2737241225" sldId="263"/>
            <ac:spMk id="3" creationId="{ECC8AA23-D8D0-93BE-5C5F-103A750B0D2F}"/>
          </ac:spMkLst>
        </pc:spChg>
        <pc:picChg chg="mod">
          <ac:chgData name="Cristina Frisby" userId="d2c69b5c32ec1ff9" providerId="LiveId" clId="{92DE6000-5DCD-48E2-BE53-7942C3A66FED}" dt="2024-07-23T02:06:56.430" v="903"/>
          <ac:picMkLst>
            <pc:docMk/>
            <pc:sldMk cId="2737241225" sldId="263"/>
            <ac:picMk id="11" creationId="{1505EF47-21F0-359C-67AF-1DE6EA73D605}"/>
          </ac:picMkLst>
        </pc:picChg>
      </pc:sldChg>
      <pc:sldChg chg="modSp">
        <pc:chgData name="Cristina Frisby" userId="d2c69b5c32ec1ff9" providerId="LiveId" clId="{92DE6000-5DCD-48E2-BE53-7942C3A66FED}" dt="2024-07-23T02:06:56.430" v="903"/>
        <pc:sldMkLst>
          <pc:docMk/>
          <pc:sldMk cId="729609147" sldId="265"/>
        </pc:sldMkLst>
        <pc:spChg chg="mod">
          <ac:chgData name="Cristina Frisby" userId="d2c69b5c32ec1ff9" providerId="LiveId" clId="{92DE6000-5DCD-48E2-BE53-7942C3A66FED}" dt="2024-07-23T02:06:56.430" v="903"/>
          <ac:spMkLst>
            <pc:docMk/>
            <pc:sldMk cId="729609147" sldId="265"/>
            <ac:spMk id="2" creationId="{314C27C8-165C-5513-DB4B-9D840097C545}"/>
          </ac:spMkLst>
        </pc:spChg>
        <pc:spChg chg="mod">
          <ac:chgData name="Cristina Frisby" userId="d2c69b5c32ec1ff9" providerId="LiveId" clId="{92DE6000-5DCD-48E2-BE53-7942C3A66FED}" dt="2024-07-23T02:06:56.430" v="903"/>
          <ac:spMkLst>
            <pc:docMk/>
            <pc:sldMk cId="729609147" sldId="265"/>
            <ac:spMk id="3" creationId="{FACE640F-7F5A-BDB7-205D-765FA80B6796}"/>
          </ac:spMkLst>
        </pc:spChg>
        <pc:spChg chg="mod">
          <ac:chgData name="Cristina Frisby" userId="d2c69b5c32ec1ff9" providerId="LiveId" clId="{92DE6000-5DCD-48E2-BE53-7942C3A66FED}" dt="2024-07-23T02:06:56.430" v="903"/>
          <ac:spMkLst>
            <pc:docMk/>
            <pc:sldMk cId="729609147" sldId="265"/>
            <ac:spMk id="4" creationId="{83302BFD-960F-CBB3-E984-CDC12813A10C}"/>
          </ac:spMkLst>
        </pc:spChg>
      </pc:sldChg>
      <pc:sldChg chg="modSp">
        <pc:chgData name="Cristina Frisby" userId="d2c69b5c32ec1ff9" providerId="LiveId" clId="{92DE6000-5DCD-48E2-BE53-7942C3A66FED}" dt="2024-07-23T02:06:56.430" v="903"/>
        <pc:sldMkLst>
          <pc:docMk/>
          <pc:sldMk cId="3604630649" sldId="267"/>
        </pc:sldMkLst>
        <pc:spChg chg="mod">
          <ac:chgData name="Cristina Frisby" userId="d2c69b5c32ec1ff9" providerId="LiveId" clId="{92DE6000-5DCD-48E2-BE53-7942C3A66FED}" dt="2024-07-23T02:06:56.430" v="903"/>
          <ac:spMkLst>
            <pc:docMk/>
            <pc:sldMk cId="3604630649" sldId="267"/>
            <ac:spMk id="2" creationId="{D1FC59F6-9B22-C211-4B4C-A2FD4B914C46}"/>
          </ac:spMkLst>
        </pc:spChg>
        <pc:graphicFrameChg chg="mod">
          <ac:chgData name="Cristina Frisby" userId="d2c69b5c32ec1ff9" providerId="LiveId" clId="{92DE6000-5DCD-48E2-BE53-7942C3A66FED}" dt="2024-07-23T02:06:56.430" v="903"/>
          <ac:graphicFrameMkLst>
            <pc:docMk/>
            <pc:sldMk cId="3604630649" sldId="267"/>
            <ac:graphicFrameMk id="4" creationId="{0519CAC4-33D8-0B1E-88FF-086E69894AFB}"/>
          </ac:graphicFrameMkLst>
        </pc:graphicFrameChg>
      </pc:sldChg>
      <pc:sldChg chg="modSp">
        <pc:chgData name="Cristina Frisby" userId="d2c69b5c32ec1ff9" providerId="LiveId" clId="{92DE6000-5DCD-48E2-BE53-7942C3A66FED}" dt="2024-07-23T02:06:56.430" v="903"/>
        <pc:sldMkLst>
          <pc:docMk/>
          <pc:sldMk cId="4259977132" sldId="268"/>
        </pc:sldMkLst>
        <pc:spChg chg="mod">
          <ac:chgData name="Cristina Frisby" userId="d2c69b5c32ec1ff9" providerId="LiveId" clId="{92DE6000-5DCD-48E2-BE53-7942C3A66FED}" dt="2024-07-23T02:06:56.430" v="903"/>
          <ac:spMkLst>
            <pc:docMk/>
            <pc:sldMk cId="4259977132" sldId="268"/>
            <ac:spMk id="2" creationId="{B7545968-70F7-0180-6448-3547E442EF4A}"/>
          </ac:spMkLst>
        </pc:spChg>
        <pc:spChg chg="mod">
          <ac:chgData name="Cristina Frisby" userId="d2c69b5c32ec1ff9" providerId="LiveId" clId="{92DE6000-5DCD-48E2-BE53-7942C3A66FED}" dt="2024-07-23T02:06:56.430" v="903"/>
          <ac:spMkLst>
            <pc:docMk/>
            <pc:sldMk cId="4259977132" sldId="268"/>
            <ac:spMk id="8" creationId="{215CE58D-2739-522B-7C3A-6A7C985360C0}"/>
          </ac:spMkLst>
        </pc:spChg>
        <pc:graphicFrameChg chg="mod">
          <ac:chgData name="Cristina Frisby" userId="d2c69b5c32ec1ff9" providerId="LiveId" clId="{92DE6000-5DCD-48E2-BE53-7942C3A66FED}" dt="2024-07-23T02:06:56.430" v="903"/>
          <ac:graphicFrameMkLst>
            <pc:docMk/>
            <pc:sldMk cId="4259977132" sldId="268"/>
            <ac:graphicFrameMk id="3" creationId="{F01CF5D3-D3B1-1944-CFDF-D8EE11DE42AA}"/>
          </ac:graphicFrameMkLst>
        </pc:graphicFrameChg>
      </pc:sldChg>
      <pc:sldChg chg="modSp mod">
        <pc:chgData name="Cristina Frisby" userId="d2c69b5c32ec1ff9" providerId="LiveId" clId="{92DE6000-5DCD-48E2-BE53-7942C3A66FED}" dt="2024-07-23T02:06:56.430" v="903"/>
        <pc:sldMkLst>
          <pc:docMk/>
          <pc:sldMk cId="1756128041" sldId="3844"/>
        </pc:sldMkLst>
        <pc:spChg chg="mod">
          <ac:chgData name="Cristina Frisby" userId="d2c69b5c32ec1ff9" providerId="LiveId" clId="{92DE6000-5DCD-48E2-BE53-7942C3A66FED}" dt="2024-07-23T02:06:56.430" v="903"/>
          <ac:spMkLst>
            <pc:docMk/>
            <pc:sldMk cId="1756128041" sldId="3844"/>
            <ac:spMk id="3" creationId="{A0034E89-1952-5288-08A0-70A4A73BE39E}"/>
          </ac:spMkLst>
        </pc:spChg>
        <pc:picChg chg="mod">
          <ac:chgData name="Cristina Frisby" userId="d2c69b5c32ec1ff9" providerId="LiveId" clId="{92DE6000-5DCD-48E2-BE53-7942C3A66FED}" dt="2024-07-23T02:06:56.430" v="903"/>
          <ac:picMkLst>
            <pc:docMk/>
            <pc:sldMk cId="1756128041" sldId="3844"/>
            <ac:picMk id="11" creationId="{46148692-01F9-F0AF-248D-A06D949F3145}"/>
          </ac:picMkLst>
        </pc:picChg>
      </pc:sldChg>
      <pc:sldChg chg="modSp">
        <pc:chgData name="Cristina Frisby" userId="d2c69b5c32ec1ff9" providerId="LiveId" clId="{92DE6000-5DCD-48E2-BE53-7942C3A66FED}" dt="2024-07-23T02:06:56.430" v="903"/>
        <pc:sldMkLst>
          <pc:docMk/>
          <pc:sldMk cId="3293924303" sldId="3846"/>
        </pc:sldMkLst>
        <pc:spChg chg="mod">
          <ac:chgData name="Cristina Frisby" userId="d2c69b5c32ec1ff9" providerId="LiveId" clId="{92DE6000-5DCD-48E2-BE53-7942C3A66FED}" dt="2024-07-23T02:06:56.430" v="903"/>
          <ac:spMkLst>
            <pc:docMk/>
            <pc:sldMk cId="3293924303" sldId="3846"/>
            <ac:spMk id="4" creationId="{82513E45-4F5C-9394-1D42-7FB6C0170D83}"/>
          </ac:spMkLst>
        </pc:spChg>
        <pc:spChg chg="mod">
          <ac:chgData name="Cristina Frisby" userId="d2c69b5c32ec1ff9" providerId="LiveId" clId="{92DE6000-5DCD-48E2-BE53-7942C3A66FED}" dt="2024-07-23T02:06:56.430" v="903"/>
          <ac:spMkLst>
            <pc:docMk/>
            <pc:sldMk cId="3293924303" sldId="3846"/>
            <ac:spMk id="5" creationId="{55C37F52-5C08-7C02-C9CA-E2AD930A95FB}"/>
          </ac:spMkLst>
        </pc:spChg>
        <pc:picChg chg="mod">
          <ac:chgData name="Cristina Frisby" userId="d2c69b5c32ec1ff9" providerId="LiveId" clId="{92DE6000-5DCD-48E2-BE53-7942C3A66FED}" dt="2024-07-23T02:06:56.430" v="903"/>
          <ac:picMkLst>
            <pc:docMk/>
            <pc:sldMk cId="3293924303" sldId="3846"/>
            <ac:picMk id="10" creationId="{BDDFC830-574D-79C7-544E-026A2E301E99}"/>
          </ac:picMkLst>
        </pc:picChg>
      </pc:sldChg>
      <pc:sldChg chg="modSp mod">
        <pc:chgData name="Cristina Frisby" userId="d2c69b5c32ec1ff9" providerId="LiveId" clId="{92DE6000-5DCD-48E2-BE53-7942C3A66FED}" dt="2024-07-23T02:34:20.777" v="3008" actId="403"/>
        <pc:sldMkLst>
          <pc:docMk/>
          <pc:sldMk cId="1562484837" sldId="3847"/>
        </pc:sldMkLst>
        <pc:spChg chg="mod">
          <ac:chgData name="Cristina Frisby" userId="d2c69b5c32ec1ff9" providerId="LiveId" clId="{92DE6000-5DCD-48E2-BE53-7942C3A66FED}" dt="2024-07-23T02:06:56.430" v="903"/>
          <ac:spMkLst>
            <pc:docMk/>
            <pc:sldMk cId="1562484837" sldId="3847"/>
            <ac:spMk id="2" creationId="{28BAC361-0D7A-DC05-86B5-6DD77D322F5B}"/>
          </ac:spMkLst>
        </pc:spChg>
        <pc:spChg chg="mod">
          <ac:chgData name="Cristina Frisby" userId="d2c69b5c32ec1ff9" providerId="LiveId" clId="{92DE6000-5DCD-48E2-BE53-7942C3A66FED}" dt="2024-07-23T02:34:20.777" v="3008" actId="403"/>
          <ac:spMkLst>
            <pc:docMk/>
            <pc:sldMk cId="1562484837" sldId="3847"/>
            <ac:spMk id="3" creationId="{1BE98EFF-197D-3136-70B9-7BBD30A48931}"/>
          </ac:spMkLst>
        </pc:spChg>
      </pc:sldChg>
      <pc:sldChg chg="modSp">
        <pc:chgData name="Cristina Frisby" userId="d2c69b5c32ec1ff9" providerId="LiveId" clId="{92DE6000-5DCD-48E2-BE53-7942C3A66FED}" dt="2024-07-23T02:06:56.430" v="903"/>
        <pc:sldMkLst>
          <pc:docMk/>
          <pc:sldMk cId="414613742" sldId="3848"/>
        </pc:sldMkLst>
        <pc:spChg chg="mod">
          <ac:chgData name="Cristina Frisby" userId="d2c69b5c32ec1ff9" providerId="LiveId" clId="{92DE6000-5DCD-48E2-BE53-7942C3A66FED}" dt="2024-07-23T02:06:56.430" v="903"/>
          <ac:spMkLst>
            <pc:docMk/>
            <pc:sldMk cId="414613742" sldId="3848"/>
            <ac:spMk id="2" creationId="{5D030A76-B788-B363-104E-266B7C7F7208}"/>
          </ac:spMkLst>
        </pc:spChg>
        <pc:spChg chg="mod">
          <ac:chgData name="Cristina Frisby" userId="d2c69b5c32ec1ff9" providerId="LiveId" clId="{92DE6000-5DCD-48E2-BE53-7942C3A66FED}" dt="2024-07-23T02:06:56.430" v="903"/>
          <ac:spMkLst>
            <pc:docMk/>
            <pc:sldMk cId="414613742" sldId="3848"/>
            <ac:spMk id="3" creationId="{05948542-FCE1-3AE6-C6C9-17975609DF70}"/>
          </ac:spMkLst>
        </pc:spChg>
        <pc:spChg chg="mod">
          <ac:chgData name="Cristina Frisby" userId="d2c69b5c32ec1ff9" providerId="LiveId" clId="{92DE6000-5DCD-48E2-BE53-7942C3A66FED}" dt="2024-07-23T02:06:56.430" v="903"/>
          <ac:spMkLst>
            <pc:docMk/>
            <pc:sldMk cId="414613742" sldId="3848"/>
            <ac:spMk id="4" creationId="{3EE67564-0457-E486-97D0-8109D2C97B3F}"/>
          </ac:spMkLst>
        </pc:spChg>
      </pc:sldChg>
      <pc:sldChg chg="modSp mod">
        <pc:chgData name="Cristina Frisby" userId="d2c69b5c32ec1ff9" providerId="LiveId" clId="{92DE6000-5DCD-48E2-BE53-7942C3A66FED}" dt="2024-07-23T02:40:25.643" v="3406" actId="113"/>
        <pc:sldMkLst>
          <pc:docMk/>
          <pc:sldMk cId="3920724481" sldId="3849"/>
        </pc:sldMkLst>
        <pc:spChg chg="mod">
          <ac:chgData name="Cristina Frisby" userId="d2c69b5c32ec1ff9" providerId="LiveId" clId="{92DE6000-5DCD-48E2-BE53-7942C3A66FED}" dt="2024-07-23T02:06:56.430" v="903"/>
          <ac:spMkLst>
            <pc:docMk/>
            <pc:sldMk cId="3920724481" sldId="3849"/>
            <ac:spMk id="2" creationId="{43C2181D-911C-1343-7267-E35AC86CCA0E}"/>
          </ac:spMkLst>
        </pc:spChg>
        <pc:spChg chg="mod">
          <ac:chgData name="Cristina Frisby" userId="d2c69b5c32ec1ff9" providerId="LiveId" clId="{92DE6000-5DCD-48E2-BE53-7942C3A66FED}" dt="2024-07-23T02:40:25.643" v="3406" actId="113"/>
          <ac:spMkLst>
            <pc:docMk/>
            <pc:sldMk cId="3920724481" sldId="3849"/>
            <ac:spMk id="3" creationId="{9BEA8735-F1DC-1DE6-0A38-429B2F660F8A}"/>
          </ac:spMkLst>
        </pc:spChg>
      </pc:sldChg>
      <pc:sldChg chg="modSp">
        <pc:chgData name="Cristina Frisby" userId="d2c69b5c32ec1ff9" providerId="LiveId" clId="{92DE6000-5DCD-48E2-BE53-7942C3A66FED}" dt="2024-07-23T02:06:56.430" v="903"/>
        <pc:sldMkLst>
          <pc:docMk/>
          <pc:sldMk cId="363098972" sldId="3850"/>
        </pc:sldMkLst>
        <pc:spChg chg="mod">
          <ac:chgData name="Cristina Frisby" userId="d2c69b5c32ec1ff9" providerId="LiveId" clId="{92DE6000-5DCD-48E2-BE53-7942C3A66FED}" dt="2024-07-23T02:06:56.430" v="903"/>
          <ac:spMkLst>
            <pc:docMk/>
            <pc:sldMk cId="363098972" sldId="3850"/>
            <ac:spMk id="2" creationId="{BF463CB3-2956-E8D2-C23D-A3BAA7295DEC}"/>
          </ac:spMkLst>
        </pc:spChg>
        <pc:spChg chg="mod">
          <ac:chgData name="Cristina Frisby" userId="d2c69b5c32ec1ff9" providerId="LiveId" clId="{92DE6000-5DCD-48E2-BE53-7942C3A66FED}" dt="2024-07-23T02:06:56.430" v="903"/>
          <ac:spMkLst>
            <pc:docMk/>
            <pc:sldMk cId="363098972" sldId="3850"/>
            <ac:spMk id="3" creationId="{FEECEBD4-35BF-26BB-D438-DA43EBD5EE89}"/>
          </ac:spMkLst>
        </pc:spChg>
      </pc:sldChg>
      <pc:sldChg chg="modSp">
        <pc:chgData name="Cristina Frisby" userId="d2c69b5c32ec1ff9" providerId="LiveId" clId="{92DE6000-5DCD-48E2-BE53-7942C3A66FED}" dt="2024-07-23T02:06:56.430" v="903"/>
        <pc:sldMkLst>
          <pc:docMk/>
          <pc:sldMk cId="1127649784" sldId="3851"/>
        </pc:sldMkLst>
        <pc:spChg chg="mod">
          <ac:chgData name="Cristina Frisby" userId="d2c69b5c32ec1ff9" providerId="LiveId" clId="{92DE6000-5DCD-48E2-BE53-7942C3A66FED}" dt="2024-07-23T02:06:56.430" v="903"/>
          <ac:spMkLst>
            <pc:docMk/>
            <pc:sldMk cId="1127649784" sldId="3851"/>
            <ac:spMk id="2" creationId="{47A9874B-BCA9-8420-1595-EDD1865A099A}"/>
          </ac:spMkLst>
        </pc:spChg>
        <pc:spChg chg="mod">
          <ac:chgData name="Cristina Frisby" userId="d2c69b5c32ec1ff9" providerId="LiveId" clId="{92DE6000-5DCD-48E2-BE53-7942C3A66FED}" dt="2024-07-23T02:06:56.430" v="903"/>
          <ac:spMkLst>
            <pc:docMk/>
            <pc:sldMk cId="1127649784" sldId="3851"/>
            <ac:spMk id="3" creationId="{68A5FD2B-E3E5-1C2B-0151-21F216B14A33}"/>
          </ac:spMkLst>
        </pc:spChg>
        <pc:spChg chg="mod">
          <ac:chgData name="Cristina Frisby" userId="d2c69b5c32ec1ff9" providerId="LiveId" clId="{92DE6000-5DCD-48E2-BE53-7942C3A66FED}" dt="2024-07-23T02:06:56.430" v="903"/>
          <ac:spMkLst>
            <pc:docMk/>
            <pc:sldMk cId="1127649784" sldId="3851"/>
            <ac:spMk id="4" creationId="{ACFBB810-3430-2C29-1AA0-9744AA0A1AA3}"/>
          </ac:spMkLst>
        </pc:spChg>
      </pc:sldChg>
      <pc:sldChg chg="modSp add mod setBg">
        <pc:chgData name="Cristina Frisby" userId="d2c69b5c32ec1ff9" providerId="LiveId" clId="{92DE6000-5DCD-48E2-BE53-7942C3A66FED}" dt="2024-07-23T02:06:56.430" v="903"/>
        <pc:sldMkLst>
          <pc:docMk/>
          <pc:sldMk cId="411002819" sldId="3852"/>
        </pc:sldMkLst>
        <pc:spChg chg="mod">
          <ac:chgData name="Cristina Frisby" userId="d2c69b5c32ec1ff9" providerId="LiveId" clId="{92DE6000-5DCD-48E2-BE53-7942C3A66FED}" dt="2024-07-23T02:06:56.430" v="903"/>
          <ac:spMkLst>
            <pc:docMk/>
            <pc:sldMk cId="411002819" sldId="3852"/>
            <ac:spMk id="3" creationId="{A0034E89-1952-5288-08A0-70A4A73BE39E}"/>
          </ac:spMkLst>
        </pc:spChg>
        <pc:picChg chg="mod">
          <ac:chgData name="Cristina Frisby" userId="d2c69b5c32ec1ff9" providerId="LiveId" clId="{92DE6000-5DCD-48E2-BE53-7942C3A66FED}" dt="2024-07-23T02:06:56.430" v="903"/>
          <ac:picMkLst>
            <pc:docMk/>
            <pc:sldMk cId="411002819" sldId="3852"/>
            <ac:picMk id="11" creationId="{46148692-01F9-F0AF-248D-A06D949F3145}"/>
          </ac:picMkLst>
        </pc:picChg>
      </pc:sldChg>
      <pc:sldChg chg="modSp add mod ord">
        <pc:chgData name="Cristina Frisby" userId="d2c69b5c32ec1ff9" providerId="LiveId" clId="{92DE6000-5DCD-48E2-BE53-7942C3A66FED}" dt="2024-07-23T02:08:51.235" v="921" actId="20577"/>
        <pc:sldMkLst>
          <pc:docMk/>
          <pc:sldMk cId="676133046" sldId="3853"/>
        </pc:sldMkLst>
        <pc:spChg chg="mod">
          <ac:chgData name="Cristina Frisby" userId="d2c69b5c32ec1ff9" providerId="LiveId" clId="{92DE6000-5DCD-48E2-BE53-7942C3A66FED}" dt="2024-07-23T02:06:56.430" v="903"/>
          <ac:spMkLst>
            <pc:docMk/>
            <pc:sldMk cId="676133046" sldId="3853"/>
            <ac:spMk id="2" creationId="{338A15DE-D135-0710-9984-A0A55E960CB0}"/>
          </ac:spMkLst>
        </pc:spChg>
        <pc:spChg chg="mod">
          <ac:chgData name="Cristina Frisby" userId="d2c69b5c32ec1ff9" providerId="LiveId" clId="{92DE6000-5DCD-48E2-BE53-7942C3A66FED}" dt="2024-07-23T02:08:51.235" v="921" actId="20577"/>
          <ac:spMkLst>
            <pc:docMk/>
            <pc:sldMk cId="676133046" sldId="3853"/>
            <ac:spMk id="3" creationId="{ECC8AA23-D8D0-93BE-5C5F-103A750B0D2F}"/>
          </ac:spMkLst>
        </pc:spChg>
        <pc:picChg chg="mod">
          <ac:chgData name="Cristina Frisby" userId="d2c69b5c32ec1ff9" providerId="LiveId" clId="{92DE6000-5DCD-48E2-BE53-7942C3A66FED}" dt="2024-07-23T02:08:35.154" v="919" actId="14826"/>
          <ac:picMkLst>
            <pc:docMk/>
            <pc:sldMk cId="676133046" sldId="3853"/>
            <ac:picMk id="11" creationId="{1505EF47-21F0-359C-67AF-1DE6EA73D605}"/>
          </ac:picMkLst>
        </pc:picChg>
      </pc:sldChg>
      <pc:sldChg chg="addSp modSp add mod ord">
        <pc:chgData name="Cristina Frisby" userId="d2c69b5c32ec1ff9" providerId="LiveId" clId="{92DE6000-5DCD-48E2-BE53-7942C3A66FED}" dt="2024-07-23T02:11:29.216" v="1117" actId="1076"/>
        <pc:sldMkLst>
          <pc:docMk/>
          <pc:sldMk cId="1934922551" sldId="3854"/>
        </pc:sldMkLst>
        <pc:spChg chg="mod">
          <ac:chgData name="Cristina Frisby" userId="d2c69b5c32ec1ff9" providerId="LiveId" clId="{92DE6000-5DCD-48E2-BE53-7942C3A66FED}" dt="2024-07-23T02:09:20.369" v="961" actId="20577"/>
          <ac:spMkLst>
            <pc:docMk/>
            <pc:sldMk cId="1934922551" sldId="3854"/>
            <ac:spMk id="2" creationId="{338A15DE-D135-0710-9984-A0A55E960CB0}"/>
          </ac:spMkLst>
        </pc:spChg>
        <pc:spChg chg="mod">
          <ac:chgData name="Cristina Frisby" userId="d2c69b5c32ec1ff9" providerId="LiveId" clId="{92DE6000-5DCD-48E2-BE53-7942C3A66FED}" dt="2024-07-23T02:10:32.027" v="1112" actId="20577"/>
          <ac:spMkLst>
            <pc:docMk/>
            <pc:sldMk cId="1934922551" sldId="3854"/>
            <ac:spMk id="3" creationId="{ECC8AA23-D8D0-93BE-5C5F-103A750B0D2F}"/>
          </ac:spMkLst>
        </pc:spChg>
        <pc:picChg chg="add mod">
          <ac:chgData name="Cristina Frisby" userId="d2c69b5c32ec1ff9" providerId="LiveId" clId="{92DE6000-5DCD-48E2-BE53-7942C3A66FED}" dt="2024-07-23T02:06:01.260" v="901" actId="931"/>
          <ac:picMkLst>
            <pc:docMk/>
            <pc:sldMk cId="1934922551" sldId="3854"/>
            <ac:picMk id="5" creationId="{064E7320-0243-F9DB-BF1A-EC2442E1C9E9}"/>
          </ac:picMkLst>
        </pc:picChg>
        <pc:picChg chg="add mod">
          <ac:chgData name="Cristina Frisby" userId="d2c69b5c32ec1ff9" providerId="LiveId" clId="{92DE6000-5DCD-48E2-BE53-7942C3A66FED}" dt="2024-07-23T02:06:01.260" v="901" actId="931"/>
          <ac:picMkLst>
            <pc:docMk/>
            <pc:sldMk cId="1934922551" sldId="3854"/>
            <ac:picMk id="7" creationId="{437FCCAF-B115-726D-96F8-697CD5CB5688}"/>
          </ac:picMkLst>
        </pc:picChg>
        <pc:picChg chg="add mod">
          <ac:chgData name="Cristina Frisby" userId="d2c69b5c32ec1ff9" providerId="LiveId" clId="{92DE6000-5DCD-48E2-BE53-7942C3A66FED}" dt="2024-07-23T02:11:29.216" v="1117" actId="1076"/>
          <ac:picMkLst>
            <pc:docMk/>
            <pc:sldMk cId="1934922551" sldId="3854"/>
            <ac:picMk id="9" creationId="{A6C95C1B-EE65-16F0-0669-142643689F75}"/>
          </ac:picMkLst>
        </pc:picChg>
        <pc:picChg chg="mod">
          <ac:chgData name="Cristina Frisby" userId="d2c69b5c32ec1ff9" providerId="LiveId" clId="{92DE6000-5DCD-48E2-BE53-7942C3A66FED}" dt="2024-07-23T02:06:56.430" v="903"/>
          <ac:picMkLst>
            <pc:docMk/>
            <pc:sldMk cId="1934922551" sldId="3854"/>
            <ac:picMk id="11" creationId="{1505EF47-21F0-359C-67AF-1DE6EA73D605}"/>
          </ac:picMkLst>
        </pc:picChg>
      </pc:sldChg>
      <pc:sldChg chg="delSp modSp add mod">
        <pc:chgData name="Cristina Frisby" userId="d2c69b5c32ec1ff9" providerId="LiveId" clId="{92DE6000-5DCD-48E2-BE53-7942C3A66FED}" dt="2024-07-23T02:13:13.623" v="1405" actId="20577"/>
        <pc:sldMkLst>
          <pc:docMk/>
          <pc:sldMk cId="137107470" sldId="3855"/>
        </pc:sldMkLst>
        <pc:spChg chg="mod">
          <ac:chgData name="Cristina Frisby" userId="d2c69b5c32ec1ff9" providerId="LiveId" clId="{92DE6000-5DCD-48E2-BE53-7942C3A66FED}" dt="2024-07-23T02:11:53.664" v="1138" actId="14100"/>
          <ac:spMkLst>
            <pc:docMk/>
            <pc:sldMk cId="137107470" sldId="3855"/>
            <ac:spMk id="2" creationId="{338A15DE-D135-0710-9984-A0A55E960CB0}"/>
          </ac:spMkLst>
        </pc:spChg>
        <pc:spChg chg="mod">
          <ac:chgData name="Cristina Frisby" userId="d2c69b5c32ec1ff9" providerId="LiveId" clId="{92DE6000-5DCD-48E2-BE53-7942C3A66FED}" dt="2024-07-23T02:13:13.623" v="1405" actId="20577"/>
          <ac:spMkLst>
            <pc:docMk/>
            <pc:sldMk cId="137107470" sldId="3855"/>
            <ac:spMk id="3" creationId="{ECC8AA23-D8D0-93BE-5C5F-103A750B0D2F}"/>
          </ac:spMkLst>
        </pc:spChg>
        <pc:picChg chg="del">
          <ac:chgData name="Cristina Frisby" userId="d2c69b5c32ec1ff9" providerId="LiveId" clId="{92DE6000-5DCD-48E2-BE53-7942C3A66FED}" dt="2024-07-23T02:11:41.404" v="1120" actId="478"/>
          <ac:picMkLst>
            <pc:docMk/>
            <pc:sldMk cId="137107470" sldId="3855"/>
            <ac:picMk id="9" creationId="{A6C95C1B-EE65-16F0-0669-142643689F75}"/>
          </ac:picMkLst>
        </pc:picChg>
        <pc:picChg chg="mod">
          <ac:chgData name="Cristina Frisby" userId="d2c69b5c32ec1ff9" providerId="LiveId" clId="{92DE6000-5DCD-48E2-BE53-7942C3A66FED}" dt="2024-07-23T02:11:38.532" v="1119" actId="14100"/>
          <ac:picMkLst>
            <pc:docMk/>
            <pc:sldMk cId="137107470" sldId="3855"/>
            <ac:picMk id="11" creationId="{1505EF47-21F0-359C-67AF-1DE6EA73D605}"/>
          </ac:picMkLst>
        </pc:picChg>
      </pc:sldChg>
      <pc:sldChg chg="modSp add mod">
        <pc:chgData name="Cristina Frisby" userId="d2c69b5c32ec1ff9" providerId="LiveId" clId="{92DE6000-5DCD-48E2-BE53-7942C3A66FED}" dt="2024-07-23T02:15:46.292" v="1827" actId="27636"/>
        <pc:sldMkLst>
          <pc:docMk/>
          <pc:sldMk cId="1706956513" sldId="3856"/>
        </pc:sldMkLst>
        <pc:spChg chg="mod">
          <ac:chgData name="Cristina Frisby" userId="d2c69b5c32ec1ff9" providerId="LiveId" clId="{92DE6000-5DCD-48E2-BE53-7942C3A66FED}" dt="2024-07-23T02:13:34.463" v="1450" actId="20577"/>
          <ac:spMkLst>
            <pc:docMk/>
            <pc:sldMk cId="1706956513" sldId="3856"/>
            <ac:spMk id="2" creationId="{338A15DE-D135-0710-9984-A0A55E960CB0}"/>
          </ac:spMkLst>
        </pc:spChg>
        <pc:spChg chg="mod">
          <ac:chgData name="Cristina Frisby" userId="d2c69b5c32ec1ff9" providerId="LiveId" clId="{92DE6000-5DCD-48E2-BE53-7942C3A66FED}" dt="2024-07-23T02:15:46.292" v="1827" actId="27636"/>
          <ac:spMkLst>
            <pc:docMk/>
            <pc:sldMk cId="1706956513" sldId="3856"/>
            <ac:spMk id="3" creationId="{ECC8AA23-D8D0-93BE-5C5F-103A750B0D2F}"/>
          </ac:spMkLst>
        </pc:spChg>
      </pc:sldChg>
      <pc:sldChg chg="addSp modSp add mod">
        <pc:chgData name="Cristina Frisby" userId="d2c69b5c32ec1ff9" providerId="LiveId" clId="{92DE6000-5DCD-48E2-BE53-7942C3A66FED}" dt="2024-07-23T02:18:19.565" v="2075" actId="14100"/>
        <pc:sldMkLst>
          <pc:docMk/>
          <pc:sldMk cId="3825752893" sldId="3857"/>
        </pc:sldMkLst>
        <pc:spChg chg="mod">
          <ac:chgData name="Cristina Frisby" userId="d2c69b5c32ec1ff9" providerId="LiveId" clId="{92DE6000-5DCD-48E2-BE53-7942C3A66FED}" dt="2024-07-23T02:16:39.534" v="1921" actId="20577"/>
          <ac:spMkLst>
            <pc:docMk/>
            <pc:sldMk cId="3825752893" sldId="3857"/>
            <ac:spMk id="2" creationId="{338A15DE-D135-0710-9984-A0A55E960CB0}"/>
          </ac:spMkLst>
        </pc:spChg>
        <pc:spChg chg="mod">
          <ac:chgData name="Cristina Frisby" userId="d2c69b5c32ec1ff9" providerId="LiveId" clId="{92DE6000-5DCD-48E2-BE53-7942C3A66FED}" dt="2024-07-23T02:18:10.672" v="2071" actId="20577"/>
          <ac:spMkLst>
            <pc:docMk/>
            <pc:sldMk cId="3825752893" sldId="3857"/>
            <ac:spMk id="3" creationId="{ECC8AA23-D8D0-93BE-5C5F-103A750B0D2F}"/>
          </ac:spMkLst>
        </pc:spChg>
        <pc:picChg chg="add mod">
          <ac:chgData name="Cristina Frisby" userId="d2c69b5c32ec1ff9" providerId="LiveId" clId="{92DE6000-5DCD-48E2-BE53-7942C3A66FED}" dt="2024-07-23T02:18:19.565" v="2075" actId="14100"/>
          <ac:picMkLst>
            <pc:docMk/>
            <pc:sldMk cId="3825752893" sldId="3857"/>
            <ac:picMk id="5" creationId="{626F95B0-AA39-D59E-3E09-0F58D194E230}"/>
          </ac:picMkLst>
        </pc:picChg>
      </pc:sldChg>
      <pc:sldChg chg="addSp delSp modSp add mod">
        <pc:chgData name="Cristina Frisby" userId="d2c69b5c32ec1ff9" providerId="LiveId" clId="{92DE6000-5DCD-48E2-BE53-7942C3A66FED}" dt="2024-07-23T02:19:58.021" v="2252" actId="1076"/>
        <pc:sldMkLst>
          <pc:docMk/>
          <pc:sldMk cId="3088450030" sldId="3858"/>
        </pc:sldMkLst>
        <pc:spChg chg="mod">
          <ac:chgData name="Cristina Frisby" userId="d2c69b5c32ec1ff9" providerId="LiveId" clId="{92DE6000-5DCD-48E2-BE53-7942C3A66FED}" dt="2024-07-23T02:19:43.551" v="2249" actId="20577"/>
          <ac:spMkLst>
            <pc:docMk/>
            <pc:sldMk cId="3088450030" sldId="3858"/>
            <ac:spMk id="3" creationId="{ECC8AA23-D8D0-93BE-5C5F-103A750B0D2F}"/>
          </ac:spMkLst>
        </pc:spChg>
        <pc:picChg chg="del">
          <ac:chgData name="Cristina Frisby" userId="d2c69b5c32ec1ff9" providerId="LiveId" clId="{92DE6000-5DCD-48E2-BE53-7942C3A66FED}" dt="2024-07-23T02:18:51.093" v="2077" actId="478"/>
          <ac:picMkLst>
            <pc:docMk/>
            <pc:sldMk cId="3088450030" sldId="3858"/>
            <ac:picMk id="5" creationId="{626F95B0-AA39-D59E-3E09-0F58D194E230}"/>
          </ac:picMkLst>
        </pc:picChg>
        <pc:picChg chg="add mod">
          <ac:chgData name="Cristina Frisby" userId="d2c69b5c32ec1ff9" providerId="LiveId" clId="{92DE6000-5DCD-48E2-BE53-7942C3A66FED}" dt="2024-07-23T02:19:58.021" v="2252" actId="1076"/>
          <ac:picMkLst>
            <pc:docMk/>
            <pc:sldMk cId="3088450030" sldId="3858"/>
            <ac:picMk id="6" creationId="{754A0B98-E82C-7A59-A19B-F5F65DC2ED8C}"/>
          </ac:picMkLst>
        </pc:picChg>
      </pc:sldChg>
      <pc:sldChg chg="modSp add mod">
        <pc:chgData name="Cristina Frisby" userId="d2c69b5c32ec1ff9" providerId="LiveId" clId="{92DE6000-5DCD-48E2-BE53-7942C3A66FED}" dt="2024-07-23T02:20:28.441" v="2287" actId="20577"/>
        <pc:sldMkLst>
          <pc:docMk/>
          <pc:sldMk cId="3921711634" sldId="3859"/>
        </pc:sldMkLst>
        <pc:spChg chg="mod">
          <ac:chgData name="Cristina Frisby" userId="d2c69b5c32ec1ff9" providerId="LiveId" clId="{92DE6000-5DCD-48E2-BE53-7942C3A66FED}" dt="2024-07-23T02:20:28.441" v="2287" actId="20577"/>
          <ac:spMkLst>
            <pc:docMk/>
            <pc:sldMk cId="3921711634" sldId="3859"/>
            <ac:spMk id="2" creationId="{338A15DE-D135-0710-9984-A0A55E960CB0}"/>
          </ac:spMkLst>
        </pc:spChg>
      </pc:sldChg>
      <pc:sldChg chg="addSp modSp add mod">
        <pc:chgData name="Cristina Frisby" userId="d2c69b5c32ec1ff9" providerId="LiveId" clId="{92DE6000-5DCD-48E2-BE53-7942C3A66FED}" dt="2024-07-23T02:23:59.957" v="2502" actId="1076"/>
        <pc:sldMkLst>
          <pc:docMk/>
          <pc:sldMk cId="938438799" sldId="3860"/>
        </pc:sldMkLst>
        <pc:spChg chg="mod">
          <ac:chgData name="Cristina Frisby" userId="d2c69b5c32ec1ff9" providerId="LiveId" clId="{92DE6000-5DCD-48E2-BE53-7942C3A66FED}" dt="2024-07-23T02:23:58.057" v="2501" actId="14100"/>
          <ac:spMkLst>
            <pc:docMk/>
            <pc:sldMk cId="938438799" sldId="3860"/>
            <ac:spMk id="2" creationId="{338A15DE-D135-0710-9984-A0A55E960CB0}"/>
          </ac:spMkLst>
        </pc:spChg>
        <pc:spChg chg="mod">
          <ac:chgData name="Cristina Frisby" userId="d2c69b5c32ec1ff9" providerId="LiveId" clId="{92DE6000-5DCD-48E2-BE53-7942C3A66FED}" dt="2024-07-23T02:23:59.957" v="2502" actId="1076"/>
          <ac:spMkLst>
            <pc:docMk/>
            <pc:sldMk cId="938438799" sldId="3860"/>
            <ac:spMk id="3" creationId="{ECC8AA23-D8D0-93BE-5C5F-103A750B0D2F}"/>
          </ac:spMkLst>
        </pc:spChg>
        <pc:picChg chg="add mod">
          <ac:chgData name="Cristina Frisby" userId="d2c69b5c32ec1ff9" providerId="LiveId" clId="{92DE6000-5DCD-48E2-BE53-7942C3A66FED}" dt="2024-07-23T02:22:30.191" v="2491" actId="1076"/>
          <ac:picMkLst>
            <pc:docMk/>
            <pc:sldMk cId="938438799" sldId="3860"/>
            <ac:picMk id="5" creationId="{FF39A9B8-9586-2D51-EBB3-75E73C978C29}"/>
          </ac:picMkLst>
        </pc:picChg>
      </pc:sldChg>
      <pc:sldChg chg="modSp add mod">
        <pc:chgData name="Cristina Frisby" userId="d2c69b5c32ec1ff9" providerId="LiveId" clId="{92DE6000-5DCD-48E2-BE53-7942C3A66FED}" dt="2024-07-23T02:23:49.171" v="2500" actId="1076"/>
        <pc:sldMkLst>
          <pc:docMk/>
          <pc:sldMk cId="269410006" sldId="3861"/>
        </pc:sldMkLst>
        <pc:spChg chg="mod">
          <ac:chgData name="Cristina Frisby" userId="d2c69b5c32ec1ff9" providerId="LiveId" clId="{92DE6000-5DCD-48E2-BE53-7942C3A66FED}" dt="2024-07-23T02:23:46.440" v="2499" actId="14100"/>
          <ac:spMkLst>
            <pc:docMk/>
            <pc:sldMk cId="269410006" sldId="3861"/>
            <ac:spMk id="2" creationId="{338A15DE-D135-0710-9984-A0A55E960CB0}"/>
          </ac:spMkLst>
        </pc:spChg>
        <pc:spChg chg="mod">
          <ac:chgData name="Cristina Frisby" userId="d2c69b5c32ec1ff9" providerId="LiveId" clId="{92DE6000-5DCD-48E2-BE53-7942C3A66FED}" dt="2024-07-23T02:23:49.171" v="2500" actId="1076"/>
          <ac:spMkLst>
            <pc:docMk/>
            <pc:sldMk cId="269410006" sldId="3861"/>
            <ac:spMk id="3" creationId="{ECC8AA23-D8D0-93BE-5C5F-103A750B0D2F}"/>
          </ac:spMkLst>
        </pc:spChg>
        <pc:picChg chg="mod">
          <ac:chgData name="Cristina Frisby" userId="d2c69b5c32ec1ff9" providerId="LiveId" clId="{92DE6000-5DCD-48E2-BE53-7942C3A66FED}" dt="2024-07-23T02:23:00.327" v="2494" actId="14826"/>
          <ac:picMkLst>
            <pc:docMk/>
            <pc:sldMk cId="269410006" sldId="3861"/>
            <ac:picMk id="5" creationId="{FF39A9B8-9586-2D51-EBB3-75E73C978C29}"/>
          </ac:picMkLst>
        </pc:picChg>
      </pc:sldChg>
      <pc:sldChg chg="modSp add mod">
        <pc:chgData name="Cristina Frisby" userId="d2c69b5c32ec1ff9" providerId="LiveId" clId="{92DE6000-5DCD-48E2-BE53-7942C3A66FED}" dt="2024-07-23T02:23:40.470" v="2498" actId="1076"/>
        <pc:sldMkLst>
          <pc:docMk/>
          <pc:sldMk cId="2908789587" sldId="3862"/>
        </pc:sldMkLst>
        <pc:spChg chg="mod">
          <ac:chgData name="Cristina Frisby" userId="d2c69b5c32ec1ff9" providerId="LiveId" clId="{92DE6000-5DCD-48E2-BE53-7942C3A66FED}" dt="2024-07-23T02:23:36.490" v="2497" actId="14100"/>
          <ac:spMkLst>
            <pc:docMk/>
            <pc:sldMk cId="2908789587" sldId="3862"/>
            <ac:spMk id="2" creationId="{338A15DE-D135-0710-9984-A0A55E960CB0}"/>
          </ac:spMkLst>
        </pc:spChg>
        <pc:spChg chg="mod">
          <ac:chgData name="Cristina Frisby" userId="d2c69b5c32ec1ff9" providerId="LiveId" clId="{92DE6000-5DCD-48E2-BE53-7942C3A66FED}" dt="2024-07-23T02:23:40.470" v="2498" actId="1076"/>
          <ac:spMkLst>
            <pc:docMk/>
            <pc:sldMk cId="2908789587" sldId="3862"/>
            <ac:spMk id="3" creationId="{ECC8AA23-D8D0-93BE-5C5F-103A750B0D2F}"/>
          </ac:spMkLst>
        </pc:spChg>
        <pc:picChg chg="mod">
          <ac:chgData name="Cristina Frisby" userId="d2c69b5c32ec1ff9" providerId="LiveId" clId="{92DE6000-5DCD-48E2-BE53-7942C3A66FED}" dt="2024-07-23T02:23:29.140" v="2496" actId="14826"/>
          <ac:picMkLst>
            <pc:docMk/>
            <pc:sldMk cId="2908789587" sldId="3862"/>
            <ac:picMk id="5" creationId="{FF39A9B8-9586-2D51-EBB3-75E73C978C29}"/>
          </ac:picMkLst>
        </pc:picChg>
      </pc:sldChg>
      <pc:sldChg chg="addSp modSp add mod">
        <pc:chgData name="Cristina Frisby" userId="d2c69b5c32ec1ff9" providerId="LiveId" clId="{92DE6000-5DCD-48E2-BE53-7942C3A66FED}" dt="2024-07-23T02:38:23.204" v="3290" actId="14100"/>
        <pc:sldMkLst>
          <pc:docMk/>
          <pc:sldMk cId="670307425" sldId="3863"/>
        </pc:sldMkLst>
        <pc:spChg chg="mod">
          <ac:chgData name="Cristina Frisby" userId="d2c69b5c32ec1ff9" providerId="LiveId" clId="{92DE6000-5DCD-48E2-BE53-7942C3A66FED}" dt="2024-07-23T02:25:29.309" v="2514" actId="20577"/>
          <ac:spMkLst>
            <pc:docMk/>
            <pc:sldMk cId="670307425" sldId="3863"/>
            <ac:spMk id="2" creationId="{338A15DE-D135-0710-9984-A0A55E960CB0}"/>
          </ac:spMkLst>
        </pc:spChg>
        <pc:spChg chg="mod">
          <ac:chgData name="Cristina Frisby" userId="d2c69b5c32ec1ff9" providerId="LiveId" clId="{92DE6000-5DCD-48E2-BE53-7942C3A66FED}" dt="2024-07-23T02:25:38.800" v="2516" actId="6549"/>
          <ac:spMkLst>
            <pc:docMk/>
            <pc:sldMk cId="670307425" sldId="3863"/>
            <ac:spMk id="3" creationId="{ECC8AA23-D8D0-93BE-5C5F-103A750B0D2F}"/>
          </ac:spMkLst>
        </pc:spChg>
        <pc:picChg chg="add mod">
          <ac:chgData name="Cristina Frisby" userId="d2c69b5c32ec1ff9" providerId="LiveId" clId="{92DE6000-5DCD-48E2-BE53-7942C3A66FED}" dt="2024-07-23T02:38:23.204" v="3290" actId="14100"/>
          <ac:picMkLst>
            <pc:docMk/>
            <pc:sldMk cId="670307425" sldId="3863"/>
            <ac:picMk id="5" creationId="{70484F4D-E13E-0CD2-10D2-3C82A66058AE}"/>
          </ac:picMkLst>
        </pc:picChg>
        <pc:picChg chg="mod">
          <ac:chgData name="Cristina Frisby" userId="d2c69b5c32ec1ff9" providerId="LiveId" clId="{92DE6000-5DCD-48E2-BE53-7942C3A66FED}" dt="2024-07-23T02:26:08.590" v="2523" actId="14100"/>
          <ac:picMkLst>
            <pc:docMk/>
            <pc:sldMk cId="670307425" sldId="3863"/>
            <ac:picMk id="6" creationId="{754A0B98-E82C-7A59-A19B-F5F65DC2ED8C}"/>
          </ac:picMkLst>
        </pc:picChg>
      </pc:sldChg>
      <pc:sldChg chg="addSp delSp modSp add mod">
        <pc:chgData name="Cristina Frisby" userId="d2c69b5c32ec1ff9" providerId="LiveId" clId="{92DE6000-5DCD-48E2-BE53-7942C3A66FED}" dt="2024-07-23T02:33:24.637" v="3002" actId="1038"/>
        <pc:sldMkLst>
          <pc:docMk/>
          <pc:sldMk cId="3006263072" sldId="3864"/>
        </pc:sldMkLst>
        <pc:spChg chg="mod">
          <ac:chgData name="Cristina Frisby" userId="d2c69b5c32ec1ff9" providerId="LiveId" clId="{92DE6000-5DCD-48E2-BE53-7942C3A66FED}" dt="2024-07-23T02:33:15.907" v="2985" actId="6549"/>
          <ac:spMkLst>
            <pc:docMk/>
            <pc:sldMk cId="3006263072" sldId="3864"/>
            <ac:spMk id="2" creationId="{338A15DE-D135-0710-9984-A0A55E960CB0}"/>
          </ac:spMkLst>
        </pc:spChg>
        <pc:spChg chg="del mod">
          <ac:chgData name="Cristina Frisby" userId="d2c69b5c32ec1ff9" providerId="LiveId" clId="{92DE6000-5DCD-48E2-BE53-7942C3A66FED}" dt="2024-07-23T02:32:12.061" v="2957" actId="21"/>
          <ac:spMkLst>
            <pc:docMk/>
            <pc:sldMk cId="3006263072" sldId="3864"/>
            <ac:spMk id="3" creationId="{ECC8AA23-D8D0-93BE-5C5F-103A750B0D2F}"/>
          </ac:spMkLst>
        </pc:spChg>
        <pc:spChg chg="add del mod">
          <ac:chgData name="Cristina Frisby" userId="d2c69b5c32ec1ff9" providerId="LiveId" clId="{92DE6000-5DCD-48E2-BE53-7942C3A66FED}" dt="2024-07-23T02:32:15.517" v="2958" actId="21"/>
          <ac:spMkLst>
            <pc:docMk/>
            <pc:sldMk cId="3006263072" sldId="3864"/>
            <ac:spMk id="8" creationId="{47D01F29-D546-A45F-B3C6-32C12F3303C4}"/>
          </ac:spMkLst>
        </pc:spChg>
        <pc:graphicFrameChg chg="add mod modGraphic">
          <ac:chgData name="Cristina Frisby" userId="d2c69b5c32ec1ff9" providerId="LiveId" clId="{92DE6000-5DCD-48E2-BE53-7942C3A66FED}" dt="2024-07-23T02:33:24.637" v="3002" actId="1038"/>
          <ac:graphicFrameMkLst>
            <pc:docMk/>
            <pc:sldMk cId="3006263072" sldId="3864"/>
            <ac:graphicFrameMk id="4" creationId="{A89D1699-5558-7286-F3F3-0B9D92AB8BE5}"/>
          </ac:graphicFrameMkLst>
        </pc:graphicFrameChg>
        <pc:picChg chg="del">
          <ac:chgData name="Cristina Frisby" userId="d2c69b5c32ec1ff9" providerId="LiveId" clId="{92DE6000-5DCD-48E2-BE53-7942C3A66FED}" dt="2024-07-23T02:26:52.319" v="2555" actId="478"/>
          <ac:picMkLst>
            <pc:docMk/>
            <pc:sldMk cId="3006263072" sldId="3864"/>
            <ac:picMk id="5" creationId="{70484F4D-E13E-0CD2-10D2-3C82A66058AE}"/>
          </ac:picMkLst>
        </pc:picChg>
        <pc:picChg chg="del">
          <ac:chgData name="Cristina Frisby" userId="d2c69b5c32ec1ff9" providerId="LiveId" clId="{92DE6000-5DCD-48E2-BE53-7942C3A66FED}" dt="2024-07-23T02:26:51.031" v="2554" actId="478"/>
          <ac:picMkLst>
            <pc:docMk/>
            <pc:sldMk cId="3006263072" sldId="3864"/>
            <ac:picMk id="6" creationId="{754A0B98-E82C-7A59-A19B-F5F65DC2ED8C}"/>
          </ac:picMkLst>
        </pc:picChg>
      </pc:sldChg>
      <pc:sldChg chg="modSp add mod">
        <pc:chgData name="Cristina Frisby" userId="d2c69b5c32ec1ff9" providerId="LiveId" clId="{92DE6000-5DCD-48E2-BE53-7942C3A66FED}" dt="2024-07-23T02:41:54.675" v="3418" actId="20577"/>
        <pc:sldMkLst>
          <pc:docMk/>
          <pc:sldMk cId="1009801323" sldId="3865"/>
        </pc:sldMkLst>
        <pc:spChg chg="mod">
          <ac:chgData name="Cristina Frisby" userId="d2c69b5c32ec1ff9" providerId="LiveId" clId="{92DE6000-5DCD-48E2-BE53-7942C3A66FED}" dt="2024-07-23T02:41:19.905" v="3417" actId="14100"/>
          <ac:spMkLst>
            <pc:docMk/>
            <pc:sldMk cId="1009801323" sldId="3865"/>
            <ac:spMk id="2" creationId="{9635F5E3-2B1C-7C0A-8581-67A9052D13AA}"/>
          </ac:spMkLst>
        </pc:spChg>
        <pc:spChg chg="mod">
          <ac:chgData name="Cristina Frisby" userId="d2c69b5c32ec1ff9" providerId="LiveId" clId="{92DE6000-5DCD-48E2-BE53-7942C3A66FED}" dt="2024-07-23T02:41:54.675" v="3418" actId="20577"/>
          <ac:spMkLst>
            <pc:docMk/>
            <pc:sldMk cId="1009801323" sldId="3865"/>
            <ac:spMk id="3" creationId="{A6A33159-D030-2F82-A142-F75940728319}"/>
          </ac:spMkLst>
        </pc:spChg>
      </pc:sldChg>
      <pc:sldMasterChg chg="modSldLayout">
        <pc:chgData name="Cristina Frisby" userId="d2c69b5c32ec1ff9" providerId="LiveId" clId="{92DE6000-5DCD-48E2-BE53-7942C3A66FED}" dt="2024-07-23T02:06:56.430" v="903"/>
        <pc:sldMasterMkLst>
          <pc:docMk/>
          <pc:sldMasterMk cId="2597605728" sldId="2147483668"/>
        </pc:sldMasterMkLst>
        <pc:sldLayoutChg chg="addSp">
          <pc:chgData name="Cristina Frisby" userId="d2c69b5c32ec1ff9" providerId="LiveId" clId="{92DE6000-5DCD-48E2-BE53-7942C3A66FED}" dt="2024-07-23T02:06:56.430" v="903"/>
          <pc:sldLayoutMkLst>
            <pc:docMk/>
            <pc:sldMasterMk cId="2597605728" sldId="2147483668"/>
            <pc:sldLayoutMk cId="3381377619" sldId="2147483674"/>
          </pc:sldLayoutMkLst>
          <pc:grpChg chg="add">
            <ac:chgData name="Cristina Frisby" userId="d2c69b5c32ec1ff9" providerId="LiveId" clId="{92DE6000-5DCD-48E2-BE53-7942C3A66FED}" dt="2024-07-23T02:06:56.430" v="903"/>
            <ac:grpSpMkLst>
              <pc:docMk/>
              <pc:sldMasterMk cId="2597605728" sldId="2147483668"/>
              <pc:sldLayoutMk cId="3381377619" sldId="2147483674"/>
              <ac:grpSpMk id="6" creationId="{77E10147-44C8-6EFE-B58B-3EB789405E87}"/>
            </ac:grpSpMkLst>
          </pc:gr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0CE03-6C3A-EB4D-A9B1-7EFD38B58412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7D50D-BAA9-464B-B391-243138E078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29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429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9015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3535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922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321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3560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9285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1699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5620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949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197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630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7476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6084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3634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408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1548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0565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022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40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973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635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495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182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985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338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24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532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896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809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374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013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012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34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7105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E96D25F-53A2-6217-84B4-7EB874F0B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9189" y="941148"/>
            <a:ext cx="11182430" cy="4797821"/>
            <a:chOff x="489189" y="941148"/>
            <a:chExt cx="11182430" cy="479782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50FA62D-C8AE-52B8-1712-6116756D1A83}"/>
                </a:ext>
              </a:extLst>
            </p:cNvPr>
            <p:cNvSpPr/>
            <p:nvPr userDrawn="1"/>
          </p:nvSpPr>
          <p:spPr>
            <a:xfrm>
              <a:off x="489189" y="1119031"/>
              <a:ext cx="4619938" cy="46199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1D2D6A01-57CF-3C0B-968C-E5A8FD352320}"/>
                </a:ext>
              </a:extLst>
            </p:cNvPr>
            <p:cNvSpPr/>
            <p:nvPr userDrawn="1"/>
          </p:nvSpPr>
          <p:spPr>
            <a:xfrm rot="19809111">
              <a:off x="8683720" y="941148"/>
              <a:ext cx="2987899" cy="2987899"/>
            </a:xfrm>
            <a:prstGeom prst="arc">
              <a:avLst>
                <a:gd name="adj1" fmla="val 15817365"/>
                <a:gd name="adj2" fmla="val 1781380"/>
              </a:avLst>
            </a:prstGeom>
            <a:ln w="127000" cap="rnd">
              <a:solidFill>
                <a:schemeClr val="accent4"/>
              </a:solidFill>
              <a:prstDash val="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0BEFAA-C349-7DB1-1827-0FA48A430AD8}"/>
                </a:ext>
              </a:extLst>
            </p:cNvPr>
            <p:cNvSpPr/>
            <p:nvPr userDrawn="1"/>
          </p:nvSpPr>
          <p:spPr>
            <a:xfrm>
              <a:off x="910048" y="4780992"/>
              <a:ext cx="546100" cy="54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57" y="1119031"/>
            <a:ext cx="4384736" cy="4619938"/>
          </a:xfrm>
        </p:spPr>
        <p:txBody>
          <a:bodyPr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1708" y="554942"/>
            <a:ext cx="5552091" cy="576822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8336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04803"/>
            <a:ext cx="10515600" cy="1472974"/>
          </a:xfrm>
        </p:spPr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3FB7D8D-37C3-E089-EC02-FB49A13CBE1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1838099"/>
            <a:ext cx="8012113" cy="4284889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800"/>
            </a:lvl1pPr>
            <a:lvl2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600"/>
            </a:lvl2pPr>
            <a:lvl3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400"/>
            </a:lvl3pPr>
            <a:lvl4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4pPr>
            <a:lvl5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14">
            <a:extLst>
              <a:ext uri="{FF2B5EF4-FFF2-40B4-BE49-F238E27FC236}">
                <a16:creationId xmlns:a16="http://schemas.microsoft.com/office/drawing/2014/main" id="{438B6FA2-AF11-618E-2B1A-38BF083DF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-381048" y="5144407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13">
            <a:extLst>
              <a:ext uri="{FF2B5EF4-FFF2-40B4-BE49-F238E27FC236}">
                <a16:creationId xmlns:a16="http://schemas.microsoft.com/office/drawing/2014/main" id="{A269A8D8-A4AE-CEFF-E928-7DB1CFB3E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9">
            <a:extLst>
              <a:ext uri="{FF2B5EF4-FFF2-40B4-BE49-F238E27FC236}">
                <a16:creationId xmlns:a16="http://schemas.microsoft.com/office/drawing/2014/main" id="{15418837-E689-97BE-9FAD-FEDBD599E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109434" y="3527042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1641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6875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EF93C3C-09E9-6CD0-EF4B-6DE09539EE7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011782 w 12192000"/>
              <a:gd name="connsiteY0" fmla="*/ 4817511 h 6858000"/>
              <a:gd name="connsiteX1" fmla="*/ 8937059 w 12192000"/>
              <a:gd name="connsiteY1" fmla="*/ 4972626 h 6858000"/>
              <a:gd name="connsiteX2" fmla="*/ 8588084 w 12192000"/>
              <a:gd name="connsiteY2" fmla="*/ 5489438 h 6858000"/>
              <a:gd name="connsiteX3" fmla="*/ 8565206 w 12192000"/>
              <a:gd name="connsiteY3" fmla="*/ 5514611 h 6858000"/>
              <a:gd name="connsiteX4" fmla="*/ 8569944 w 12192000"/>
              <a:gd name="connsiteY4" fmla="*/ 5520198 h 6858000"/>
              <a:gd name="connsiteX5" fmla="*/ 8878607 w 12192000"/>
              <a:gd name="connsiteY5" fmla="*/ 5644582 h 6858000"/>
              <a:gd name="connsiteX6" fmla="*/ 9315123 w 12192000"/>
              <a:gd name="connsiteY6" fmla="*/ 5219907 h 6858000"/>
              <a:gd name="connsiteX7" fmla="*/ 9048519 w 12192000"/>
              <a:gd name="connsiteY7" fmla="*/ 4828605 h 6858000"/>
              <a:gd name="connsiteX8" fmla="*/ 6096000 w 12192000"/>
              <a:gd name="connsiteY8" fmla="*/ 200625 h 6858000"/>
              <a:gd name="connsiteX9" fmla="*/ 2867625 w 12192000"/>
              <a:gd name="connsiteY9" fmla="*/ 3429000 h 6858000"/>
              <a:gd name="connsiteX10" fmla="*/ 6096000 w 12192000"/>
              <a:gd name="connsiteY10" fmla="*/ 6657375 h 6858000"/>
              <a:gd name="connsiteX11" fmla="*/ 9324375 w 12192000"/>
              <a:gd name="connsiteY11" fmla="*/ 3429000 h 6858000"/>
              <a:gd name="connsiteX12" fmla="*/ 6096000 w 12192000"/>
              <a:gd name="connsiteY12" fmla="*/ 200625 h 6858000"/>
              <a:gd name="connsiteX13" fmla="*/ 0 w 12192000"/>
              <a:gd name="connsiteY13" fmla="*/ 0 h 6858000"/>
              <a:gd name="connsiteX14" fmla="*/ 12192000 w 12192000"/>
              <a:gd name="connsiteY14" fmla="*/ 0 h 6858000"/>
              <a:gd name="connsiteX15" fmla="*/ 12192000 w 12192000"/>
              <a:gd name="connsiteY15" fmla="*/ 6858000 h 6858000"/>
              <a:gd name="connsiteX16" fmla="*/ 0 w 12192000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858000">
                <a:moveTo>
                  <a:pt x="9011782" y="4817511"/>
                </a:moveTo>
                <a:lnTo>
                  <a:pt x="8937059" y="4972626"/>
                </a:lnTo>
                <a:cubicBezTo>
                  <a:pt x="8837255" y="5156349"/>
                  <a:pt x="8720206" y="5329344"/>
                  <a:pt x="8588084" y="5489438"/>
                </a:cubicBezTo>
                <a:lnTo>
                  <a:pt x="8565206" y="5514611"/>
                </a:lnTo>
                <a:lnTo>
                  <a:pt x="8569944" y="5520198"/>
                </a:lnTo>
                <a:cubicBezTo>
                  <a:pt x="8648938" y="5597049"/>
                  <a:pt x="8758066" y="5644582"/>
                  <a:pt x="8878607" y="5644582"/>
                </a:cubicBezTo>
                <a:cubicBezTo>
                  <a:pt x="9119688" y="5644582"/>
                  <a:pt x="9315123" y="5454449"/>
                  <a:pt x="9315123" y="5219907"/>
                </a:cubicBezTo>
                <a:cubicBezTo>
                  <a:pt x="9315123" y="5044001"/>
                  <a:pt x="9205191" y="4893074"/>
                  <a:pt x="9048519" y="4828605"/>
                </a:cubicBezTo>
                <a:close/>
                <a:moveTo>
                  <a:pt x="6096000" y="200625"/>
                </a:moveTo>
                <a:cubicBezTo>
                  <a:pt x="4313018" y="200625"/>
                  <a:pt x="2867625" y="1646018"/>
                  <a:pt x="2867625" y="3429000"/>
                </a:cubicBezTo>
                <a:cubicBezTo>
                  <a:pt x="2867625" y="5211982"/>
                  <a:pt x="4313018" y="6657375"/>
                  <a:pt x="6096000" y="6657375"/>
                </a:cubicBezTo>
                <a:cubicBezTo>
                  <a:pt x="7878982" y="6657375"/>
                  <a:pt x="9324375" y="5211982"/>
                  <a:pt x="9324375" y="3429000"/>
                </a:cubicBezTo>
                <a:cubicBezTo>
                  <a:pt x="9324375" y="1646018"/>
                  <a:pt x="7878982" y="200625"/>
                  <a:pt x="6096000" y="20062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D5C3C4BD-DFDB-76B4-17CA-7DA4D17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9366740" flipV="1">
            <a:off x="2557952" y="-89828"/>
            <a:ext cx="7173200" cy="7173200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B04B61C-6467-D51D-0AF4-5C7D05F36C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68168" y="923544"/>
            <a:ext cx="6455664" cy="5010912"/>
          </a:xfrm>
          <a:prstGeom prst="rect">
            <a:avLst/>
          </a:prstGeom>
          <a:noFill/>
        </p:spPr>
        <p:txBody>
          <a:bodyPr lIns="0" rIns="0">
            <a:norm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7A19F4B-D154-3EB2-F86A-9A63283A3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8565206" y="4817511"/>
            <a:ext cx="749917" cy="827071"/>
          </a:xfrm>
          <a:custGeom>
            <a:avLst/>
            <a:gdLst>
              <a:gd name="connsiteX0" fmla="*/ 446576 w 749917"/>
              <a:gd name="connsiteY0" fmla="*/ 0 h 827071"/>
              <a:gd name="connsiteX1" fmla="*/ 483313 w 749917"/>
              <a:gd name="connsiteY1" fmla="*/ 11094 h 827071"/>
              <a:gd name="connsiteX2" fmla="*/ 749917 w 749917"/>
              <a:gd name="connsiteY2" fmla="*/ 402396 h 827071"/>
              <a:gd name="connsiteX3" fmla="*/ 313401 w 749917"/>
              <a:gd name="connsiteY3" fmla="*/ 827071 h 827071"/>
              <a:gd name="connsiteX4" fmla="*/ 4738 w 749917"/>
              <a:gd name="connsiteY4" fmla="*/ 702687 h 827071"/>
              <a:gd name="connsiteX5" fmla="*/ 0 w 749917"/>
              <a:gd name="connsiteY5" fmla="*/ 697100 h 827071"/>
              <a:gd name="connsiteX6" fmla="*/ 22878 w 749917"/>
              <a:gd name="connsiteY6" fmla="*/ 671927 h 827071"/>
              <a:gd name="connsiteX7" fmla="*/ 371853 w 749917"/>
              <a:gd name="connsiteY7" fmla="*/ 155115 h 827071"/>
              <a:gd name="connsiteX8" fmla="*/ 446576 w 749917"/>
              <a:gd name="connsiteY8" fmla="*/ 0 h 82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917" h="827071">
                <a:moveTo>
                  <a:pt x="446576" y="0"/>
                </a:moveTo>
                <a:lnTo>
                  <a:pt x="483313" y="11094"/>
                </a:lnTo>
                <a:cubicBezTo>
                  <a:pt x="639985" y="75563"/>
                  <a:pt x="749917" y="226490"/>
                  <a:pt x="749917" y="402396"/>
                </a:cubicBezTo>
                <a:cubicBezTo>
                  <a:pt x="749917" y="636938"/>
                  <a:pt x="554482" y="827071"/>
                  <a:pt x="313401" y="827071"/>
                </a:cubicBezTo>
                <a:cubicBezTo>
                  <a:pt x="192860" y="827071"/>
                  <a:pt x="83732" y="779538"/>
                  <a:pt x="4738" y="702687"/>
                </a:cubicBezTo>
                <a:lnTo>
                  <a:pt x="0" y="697100"/>
                </a:lnTo>
                <a:lnTo>
                  <a:pt x="22878" y="671927"/>
                </a:lnTo>
                <a:cubicBezTo>
                  <a:pt x="155000" y="511833"/>
                  <a:pt x="272049" y="338838"/>
                  <a:pt x="371853" y="155115"/>
                </a:cubicBezTo>
                <a:lnTo>
                  <a:pt x="4465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76099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807BCF9-2F5B-200E-2E6C-E177DB56E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458"/>
            <a:ext cx="7083733" cy="6182202"/>
            <a:chOff x="0" y="7460"/>
            <a:chExt cx="7083733" cy="6182202"/>
          </a:xfrm>
        </p:grpSpPr>
        <p:sp>
          <p:nvSpPr>
            <p:cNvPr id="9" name="Freeform: Shape 14">
              <a:extLst>
                <a:ext uri="{FF2B5EF4-FFF2-40B4-BE49-F238E27FC236}">
                  <a16:creationId xmlns:a16="http://schemas.microsoft.com/office/drawing/2014/main" id="{7A624B2B-50FD-9351-987F-2E5A5472CAB6}"/>
                </a:ext>
              </a:extLst>
            </p:cNvPr>
            <p:cNvSpPr/>
            <p:nvPr userDrawn="1"/>
          </p:nvSpPr>
          <p:spPr>
            <a:xfrm rot="16200000">
              <a:off x="-388933" y="4841194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51E534EE-E0F1-2BD9-9A82-7656B90A2D9D}"/>
                </a:ext>
              </a:extLst>
            </p:cNvPr>
            <p:cNvSpPr/>
            <p:nvPr userDrawn="1"/>
          </p:nvSpPr>
          <p:spPr>
            <a:xfrm>
              <a:off x="6234405" y="7460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7"/>
            <a:ext cx="5257800" cy="2324046"/>
          </a:xfrm>
        </p:spPr>
        <p:txBody>
          <a:bodyPr anchor="b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657316"/>
            <a:ext cx="5257800" cy="336985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3114" y="845068"/>
            <a:ext cx="5193792" cy="519379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4535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4915163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FB01ADF-164A-96FB-0129-C2A0F0ED0A8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147896" y="1816916"/>
            <a:ext cx="5212080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63F0DD-A38B-64B8-7412-087B487E6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2068464" cy="6857998"/>
            <a:chOff x="123536" y="2"/>
            <a:chExt cx="12068464" cy="6857998"/>
          </a:xfrm>
        </p:grpSpPr>
        <p:sp>
          <p:nvSpPr>
            <p:cNvPr id="12" name="Freeform: Shape 9">
              <a:extLst>
                <a:ext uri="{FF2B5EF4-FFF2-40B4-BE49-F238E27FC236}">
                  <a16:creationId xmlns:a16="http://schemas.microsoft.com/office/drawing/2014/main" id="{44CE2FB7-A856-E3C3-9798-73AAFB7901B8}"/>
                </a:ext>
              </a:extLst>
            </p:cNvPr>
            <p:cNvSpPr/>
            <p:nvPr userDrawn="1"/>
          </p:nvSpPr>
          <p:spPr>
            <a:xfrm>
              <a:off x="5671336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0">
              <a:extLst>
                <a:ext uri="{FF2B5EF4-FFF2-40B4-BE49-F238E27FC236}">
                  <a16:creationId xmlns:a16="http://schemas.microsoft.com/office/drawing/2014/main" id="{47ED62E5-894A-A8F9-A6DC-4A5C147CDE78}"/>
                </a:ext>
              </a:extLst>
            </p:cNvPr>
            <p:cNvSpPr/>
            <p:nvPr userDrawn="1"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1">
              <a:extLst>
                <a:ext uri="{FF2B5EF4-FFF2-40B4-BE49-F238E27FC236}">
                  <a16:creationId xmlns:a16="http://schemas.microsoft.com/office/drawing/2014/main" id="{5C181CD4-C69B-2826-AF23-060D677248A9}"/>
                </a:ext>
              </a:extLst>
            </p:cNvPr>
            <p:cNvSpPr/>
            <p:nvPr userDrawn="1"/>
          </p:nvSpPr>
          <p:spPr>
            <a:xfrm rot="5400000">
              <a:off x="11328915" y="3872201"/>
              <a:ext cx="1214656" cy="511514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7832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429764-E305-A48D-5244-9BCD20902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8286859"/>
            <a:chOff x="0" y="1"/>
            <a:chExt cx="12192000" cy="8286859"/>
          </a:xfrm>
        </p:grpSpPr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45F65CE3-2411-E8E5-B72E-F5CBEC4DDC55}"/>
                </a:ext>
              </a:extLst>
            </p:cNvPr>
            <p:cNvSpPr/>
            <p:nvPr userDrawn="1"/>
          </p:nvSpPr>
          <p:spPr>
            <a:xfrm>
              <a:off x="4000500" y="1087403"/>
              <a:ext cx="8191500" cy="5770597"/>
            </a:xfrm>
            <a:custGeom>
              <a:avLst/>
              <a:gdLst>
                <a:gd name="connsiteX0" fmla="*/ 4929467 w 8191500"/>
                <a:gd name="connsiteY0" fmla="*/ 0 h 5770597"/>
                <a:gd name="connsiteX1" fmla="*/ 8065066 w 8191500"/>
                <a:gd name="connsiteY1" fmla="*/ 1118513 h 5770597"/>
                <a:gd name="connsiteX2" fmla="*/ 8191500 w 8191500"/>
                <a:gd name="connsiteY2" fmla="*/ 1227339 h 5770597"/>
                <a:gd name="connsiteX3" fmla="*/ 8191500 w 8191500"/>
                <a:gd name="connsiteY3" fmla="*/ 5770597 h 5770597"/>
                <a:gd name="connsiteX4" fmla="*/ 79523 w 8191500"/>
                <a:gd name="connsiteY4" fmla="*/ 5770597 h 5770597"/>
                <a:gd name="connsiteX5" fmla="*/ 56799 w 8191500"/>
                <a:gd name="connsiteY5" fmla="*/ 5644158 h 5770597"/>
                <a:gd name="connsiteX6" fmla="*/ 0 w 8191500"/>
                <a:gd name="connsiteY6" fmla="*/ 4898209 h 5770597"/>
                <a:gd name="connsiteX7" fmla="*/ 4929467 w 8191500"/>
                <a:gd name="connsiteY7" fmla="*/ 0 h 5770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91500" h="5770597">
                  <a:moveTo>
                    <a:pt x="4929467" y="0"/>
                  </a:moveTo>
                  <a:cubicBezTo>
                    <a:pt x="6120547" y="0"/>
                    <a:pt x="7212963" y="419755"/>
                    <a:pt x="8065066" y="1118513"/>
                  </a:cubicBezTo>
                  <a:lnTo>
                    <a:pt x="8191500" y="1227339"/>
                  </a:lnTo>
                  <a:lnTo>
                    <a:pt x="8191500" y="5770597"/>
                  </a:lnTo>
                  <a:lnTo>
                    <a:pt x="79523" y="5770597"/>
                  </a:lnTo>
                  <a:lnTo>
                    <a:pt x="56799" y="5644158"/>
                  </a:lnTo>
                  <a:cubicBezTo>
                    <a:pt x="19398" y="5400934"/>
                    <a:pt x="0" y="5151822"/>
                    <a:pt x="0" y="4898209"/>
                  </a:cubicBezTo>
                  <a:cubicBezTo>
                    <a:pt x="0" y="2193003"/>
                    <a:pt x="2206998" y="0"/>
                    <a:pt x="4929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6B51B3-AA6C-9C5E-7032-5AEA05D459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6241" y="183933"/>
              <a:ext cx="0" cy="1597708"/>
            </a:xfrm>
            <a:prstGeom prst="line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: Shape 13">
              <a:extLst>
                <a:ext uri="{FF2B5EF4-FFF2-40B4-BE49-F238E27FC236}">
                  <a16:creationId xmlns:a16="http://schemas.microsoft.com/office/drawing/2014/main" id="{4F28561D-5B3C-F08A-F7B5-48E6B74EAEBD}"/>
                </a:ext>
              </a:extLst>
            </p:cNvPr>
            <p:cNvSpPr/>
            <p:nvPr userDrawn="1"/>
          </p:nvSpPr>
          <p:spPr>
            <a:xfrm>
              <a:off x="5292348" y="1"/>
              <a:ext cx="2279742" cy="1267785"/>
            </a:xfrm>
            <a:custGeom>
              <a:avLst/>
              <a:gdLst>
                <a:gd name="connsiteX0" fmla="*/ 0 w 2279742"/>
                <a:gd name="connsiteY0" fmla="*/ 0 h 1267785"/>
                <a:gd name="connsiteX1" fmla="*/ 138700 w 2279742"/>
                <a:gd name="connsiteY1" fmla="*/ 0 h 1267785"/>
                <a:gd name="connsiteX2" fmla="*/ 138700 w 2279742"/>
                <a:gd name="connsiteY2" fmla="*/ 1078193 h 1267785"/>
                <a:gd name="connsiteX3" fmla="*/ 2002733 w 2279742"/>
                <a:gd name="connsiteY3" fmla="*/ 0 h 1267785"/>
                <a:gd name="connsiteX4" fmla="*/ 2279742 w 2279742"/>
                <a:gd name="connsiteY4" fmla="*/ 0 h 1267785"/>
                <a:gd name="connsiteX5" fmla="*/ 104026 w 2279742"/>
                <a:gd name="connsiteY5" fmla="*/ 1258503 h 1267785"/>
                <a:gd name="connsiteX6" fmla="*/ 69351 w 2279742"/>
                <a:gd name="connsiteY6" fmla="*/ 1267785 h 1267785"/>
                <a:gd name="connsiteX7" fmla="*/ 0 w 2279742"/>
                <a:gd name="connsiteY7" fmla="*/ 1198436 h 1267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79742" h="1267785">
                  <a:moveTo>
                    <a:pt x="0" y="0"/>
                  </a:moveTo>
                  <a:lnTo>
                    <a:pt x="138700" y="0"/>
                  </a:lnTo>
                  <a:lnTo>
                    <a:pt x="138700" y="1078193"/>
                  </a:lnTo>
                  <a:lnTo>
                    <a:pt x="2002733" y="0"/>
                  </a:lnTo>
                  <a:lnTo>
                    <a:pt x="2279742" y="0"/>
                  </a:lnTo>
                  <a:lnTo>
                    <a:pt x="104026" y="1258503"/>
                  </a:lnTo>
                  <a:cubicBezTo>
                    <a:pt x="93484" y="1264595"/>
                    <a:pt x="81523" y="1267796"/>
                    <a:pt x="69351" y="1267785"/>
                  </a:cubicBezTo>
                  <a:cubicBezTo>
                    <a:pt x="31049" y="1267785"/>
                    <a:pt x="0" y="1236737"/>
                    <a:pt x="0" y="119843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7BD7FF70-44B7-E753-26CD-E228B56C2517}"/>
                </a:ext>
              </a:extLst>
            </p:cNvPr>
            <p:cNvSpPr/>
            <p:nvPr userDrawn="1"/>
          </p:nvSpPr>
          <p:spPr>
            <a:xfrm>
              <a:off x="10208695" y="1"/>
              <a:ext cx="1135066" cy="477997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F9EE857-93B9-ACF6-2AB4-2A29C4B94776}"/>
                </a:ext>
              </a:extLst>
            </p:cNvPr>
            <p:cNvSpPr/>
            <p:nvPr userDrawn="1"/>
          </p:nvSpPr>
          <p:spPr>
            <a:xfrm>
              <a:off x="1569044" y="514898"/>
              <a:ext cx="2393351" cy="232842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9">
              <a:extLst>
                <a:ext uri="{FF2B5EF4-FFF2-40B4-BE49-F238E27FC236}">
                  <a16:creationId xmlns:a16="http://schemas.microsoft.com/office/drawing/2014/main" id="{75030D84-5EEB-A095-3D43-0ED22BDB8406}"/>
                </a:ext>
              </a:extLst>
            </p:cNvPr>
            <p:cNvSpPr/>
            <p:nvPr userDrawn="1"/>
          </p:nvSpPr>
          <p:spPr>
            <a:xfrm flipH="1">
              <a:off x="0" y="2949740"/>
              <a:ext cx="1186451" cy="1771650"/>
            </a:xfrm>
            <a:custGeom>
              <a:avLst/>
              <a:gdLst>
                <a:gd name="connsiteX0" fmla="*/ 61913 w 1186451"/>
                <a:gd name="connsiteY0" fmla="*/ 0 h 1771650"/>
                <a:gd name="connsiteX1" fmla="*/ 1186451 w 1186451"/>
                <a:gd name="connsiteY1" fmla="*/ 0 h 1771650"/>
                <a:gd name="connsiteX2" fmla="*/ 1186451 w 1186451"/>
                <a:gd name="connsiteY2" fmla="*/ 123825 h 1771650"/>
                <a:gd name="connsiteX3" fmla="*/ 123825 w 1186451"/>
                <a:gd name="connsiteY3" fmla="*/ 123825 h 1771650"/>
                <a:gd name="connsiteX4" fmla="*/ 123825 w 1186451"/>
                <a:gd name="connsiteY4" fmla="*/ 1647825 h 1771650"/>
                <a:gd name="connsiteX5" fmla="*/ 1186451 w 1186451"/>
                <a:gd name="connsiteY5" fmla="*/ 1647825 h 1771650"/>
                <a:gd name="connsiteX6" fmla="*/ 1186451 w 1186451"/>
                <a:gd name="connsiteY6" fmla="*/ 1771650 h 1771650"/>
                <a:gd name="connsiteX7" fmla="*/ 61913 w 1186451"/>
                <a:gd name="connsiteY7" fmla="*/ 1771650 h 1771650"/>
                <a:gd name="connsiteX8" fmla="*/ 0 w 1186451"/>
                <a:gd name="connsiteY8" fmla="*/ 1709738 h 1771650"/>
                <a:gd name="connsiteX9" fmla="*/ 0 w 1186451"/>
                <a:gd name="connsiteY9" fmla="*/ 61913 h 1771650"/>
                <a:gd name="connsiteX10" fmla="*/ 61913 w 1186451"/>
                <a:gd name="connsiteY10" fmla="*/ 0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6451" h="1771650">
                  <a:moveTo>
                    <a:pt x="61913" y="0"/>
                  </a:moveTo>
                  <a:lnTo>
                    <a:pt x="1186451" y="0"/>
                  </a:lnTo>
                  <a:lnTo>
                    <a:pt x="1186451" y="123825"/>
                  </a:lnTo>
                  <a:lnTo>
                    <a:pt x="123825" y="123825"/>
                  </a:lnTo>
                  <a:lnTo>
                    <a:pt x="123825" y="1647825"/>
                  </a:lnTo>
                  <a:lnTo>
                    <a:pt x="1186451" y="1647825"/>
                  </a:lnTo>
                  <a:lnTo>
                    <a:pt x="1186451" y="1771650"/>
                  </a:lnTo>
                  <a:lnTo>
                    <a:pt x="61913" y="1771650"/>
                  </a:lnTo>
                  <a:cubicBezTo>
                    <a:pt x="27719" y="1771650"/>
                    <a:pt x="0" y="1743932"/>
                    <a:pt x="0" y="1709738"/>
                  </a:cubicBez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6E6DE3E-6851-19AD-2E60-22F006238173}"/>
                </a:ext>
              </a:extLst>
            </p:cNvPr>
            <p:cNvSpPr/>
            <p:nvPr userDrawn="1"/>
          </p:nvSpPr>
          <p:spPr>
            <a:xfrm rot="16200000">
              <a:off x="1539683" y="4203427"/>
              <a:ext cx="4083433" cy="4083433"/>
            </a:xfrm>
            <a:prstGeom prst="arc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84474" y="2949739"/>
            <a:ext cx="6261291" cy="2396686"/>
          </a:xfrm>
        </p:spPr>
        <p:txBody>
          <a:bodyPr anchor="b" anchorCtr="0">
            <a:noAutofit/>
          </a:bodyPr>
          <a:lstStyle>
            <a:lvl1pPr algn="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60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89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409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7E10147-44C8-6EFE-B58B-3EB78940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8286859"/>
            <a:chOff x="0" y="1"/>
            <a:chExt cx="12192000" cy="8286859"/>
          </a:xfrm>
        </p:grpSpPr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CE77D039-F304-2941-3354-8C8DA6863479}"/>
                </a:ext>
              </a:extLst>
            </p:cNvPr>
            <p:cNvSpPr/>
            <p:nvPr userDrawn="1"/>
          </p:nvSpPr>
          <p:spPr>
            <a:xfrm>
              <a:off x="4000500" y="1087403"/>
              <a:ext cx="8191500" cy="5770597"/>
            </a:xfrm>
            <a:custGeom>
              <a:avLst/>
              <a:gdLst>
                <a:gd name="connsiteX0" fmla="*/ 4929467 w 8191500"/>
                <a:gd name="connsiteY0" fmla="*/ 0 h 5770597"/>
                <a:gd name="connsiteX1" fmla="*/ 8065066 w 8191500"/>
                <a:gd name="connsiteY1" fmla="*/ 1118513 h 5770597"/>
                <a:gd name="connsiteX2" fmla="*/ 8191500 w 8191500"/>
                <a:gd name="connsiteY2" fmla="*/ 1227339 h 5770597"/>
                <a:gd name="connsiteX3" fmla="*/ 8191500 w 8191500"/>
                <a:gd name="connsiteY3" fmla="*/ 5770597 h 5770597"/>
                <a:gd name="connsiteX4" fmla="*/ 79523 w 8191500"/>
                <a:gd name="connsiteY4" fmla="*/ 5770597 h 5770597"/>
                <a:gd name="connsiteX5" fmla="*/ 56799 w 8191500"/>
                <a:gd name="connsiteY5" fmla="*/ 5644158 h 5770597"/>
                <a:gd name="connsiteX6" fmla="*/ 0 w 8191500"/>
                <a:gd name="connsiteY6" fmla="*/ 4898209 h 5770597"/>
                <a:gd name="connsiteX7" fmla="*/ 4929467 w 8191500"/>
                <a:gd name="connsiteY7" fmla="*/ 0 h 5770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91500" h="5770597">
                  <a:moveTo>
                    <a:pt x="4929467" y="0"/>
                  </a:moveTo>
                  <a:cubicBezTo>
                    <a:pt x="6120547" y="0"/>
                    <a:pt x="7212963" y="419755"/>
                    <a:pt x="8065066" y="1118513"/>
                  </a:cubicBezTo>
                  <a:lnTo>
                    <a:pt x="8191500" y="1227339"/>
                  </a:lnTo>
                  <a:lnTo>
                    <a:pt x="8191500" y="5770597"/>
                  </a:lnTo>
                  <a:lnTo>
                    <a:pt x="79523" y="5770597"/>
                  </a:lnTo>
                  <a:lnTo>
                    <a:pt x="56799" y="5644158"/>
                  </a:lnTo>
                  <a:cubicBezTo>
                    <a:pt x="19398" y="5400934"/>
                    <a:pt x="0" y="5151822"/>
                    <a:pt x="0" y="4898209"/>
                  </a:cubicBezTo>
                  <a:cubicBezTo>
                    <a:pt x="0" y="2193003"/>
                    <a:pt x="2206998" y="0"/>
                    <a:pt x="4929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4856B56-D506-3E30-AA59-021B5E9AB5B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6241" y="183933"/>
              <a:ext cx="0" cy="1597708"/>
            </a:xfrm>
            <a:prstGeom prst="line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: Shape 13">
              <a:extLst>
                <a:ext uri="{FF2B5EF4-FFF2-40B4-BE49-F238E27FC236}">
                  <a16:creationId xmlns:a16="http://schemas.microsoft.com/office/drawing/2014/main" id="{967C9215-005F-9B46-3FD0-7D6AF5D5D0C3}"/>
                </a:ext>
              </a:extLst>
            </p:cNvPr>
            <p:cNvSpPr/>
            <p:nvPr userDrawn="1"/>
          </p:nvSpPr>
          <p:spPr>
            <a:xfrm>
              <a:off x="5292348" y="1"/>
              <a:ext cx="2279742" cy="1267785"/>
            </a:xfrm>
            <a:custGeom>
              <a:avLst/>
              <a:gdLst>
                <a:gd name="connsiteX0" fmla="*/ 0 w 2279742"/>
                <a:gd name="connsiteY0" fmla="*/ 0 h 1267785"/>
                <a:gd name="connsiteX1" fmla="*/ 138700 w 2279742"/>
                <a:gd name="connsiteY1" fmla="*/ 0 h 1267785"/>
                <a:gd name="connsiteX2" fmla="*/ 138700 w 2279742"/>
                <a:gd name="connsiteY2" fmla="*/ 1078193 h 1267785"/>
                <a:gd name="connsiteX3" fmla="*/ 2002733 w 2279742"/>
                <a:gd name="connsiteY3" fmla="*/ 0 h 1267785"/>
                <a:gd name="connsiteX4" fmla="*/ 2279742 w 2279742"/>
                <a:gd name="connsiteY4" fmla="*/ 0 h 1267785"/>
                <a:gd name="connsiteX5" fmla="*/ 104026 w 2279742"/>
                <a:gd name="connsiteY5" fmla="*/ 1258503 h 1267785"/>
                <a:gd name="connsiteX6" fmla="*/ 69351 w 2279742"/>
                <a:gd name="connsiteY6" fmla="*/ 1267785 h 1267785"/>
                <a:gd name="connsiteX7" fmla="*/ 0 w 2279742"/>
                <a:gd name="connsiteY7" fmla="*/ 1198436 h 1267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79742" h="1267785">
                  <a:moveTo>
                    <a:pt x="0" y="0"/>
                  </a:moveTo>
                  <a:lnTo>
                    <a:pt x="138700" y="0"/>
                  </a:lnTo>
                  <a:lnTo>
                    <a:pt x="138700" y="1078193"/>
                  </a:lnTo>
                  <a:lnTo>
                    <a:pt x="2002733" y="0"/>
                  </a:lnTo>
                  <a:lnTo>
                    <a:pt x="2279742" y="0"/>
                  </a:lnTo>
                  <a:lnTo>
                    <a:pt x="104026" y="1258503"/>
                  </a:lnTo>
                  <a:cubicBezTo>
                    <a:pt x="93484" y="1264595"/>
                    <a:pt x="81523" y="1267796"/>
                    <a:pt x="69351" y="1267785"/>
                  </a:cubicBezTo>
                  <a:cubicBezTo>
                    <a:pt x="31049" y="1267785"/>
                    <a:pt x="0" y="1236737"/>
                    <a:pt x="0" y="119843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E15B24E6-C5AE-2CA5-3F3F-0A5F18D271D6}"/>
                </a:ext>
              </a:extLst>
            </p:cNvPr>
            <p:cNvSpPr/>
            <p:nvPr userDrawn="1"/>
          </p:nvSpPr>
          <p:spPr>
            <a:xfrm>
              <a:off x="10208695" y="1"/>
              <a:ext cx="1135066" cy="477997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4B1E145-9DC9-BA8A-902F-0C6F36E28A55}"/>
                </a:ext>
              </a:extLst>
            </p:cNvPr>
            <p:cNvSpPr/>
            <p:nvPr userDrawn="1"/>
          </p:nvSpPr>
          <p:spPr>
            <a:xfrm>
              <a:off x="1569044" y="514898"/>
              <a:ext cx="2393351" cy="232842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9">
              <a:extLst>
                <a:ext uri="{FF2B5EF4-FFF2-40B4-BE49-F238E27FC236}">
                  <a16:creationId xmlns:a16="http://schemas.microsoft.com/office/drawing/2014/main" id="{7E69B061-3F7F-5084-68F8-A265A354E4D1}"/>
                </a:ext>
              </a:extLst>
            </p:cNvPr>
            <p:cNvSpPr/>
            <p:nvPr userDrawn="1"/>
          </p:nvSpPr>
          <p:spPr>
            <a:xfrm flipH="1">
              <a:off x="0" y="2949740"/>
              <a:ext cx="1186451" cy="1771650"/>
            </a:xfrm>
            <a:custGeom>
              <a:avLst/>
              <a:gdLst>
                <a:gd name="connsiteX0" fmla="*/ 61913 w 1186451"/>
                <a:gd name="connsiteY0" fmla="*/ 0 h 1771650"/>
                <a:gd name="connsiteX1" fmla="*/ 1186451 w 1186451"/>
                <a:gd name="connsiteY1" fmla="*/ 0 h 1771650"/>
                <a:gd name="connsiteX2" fmla="*/ 1186451 w 1186451"/>
                <a:gd name="connsiteY2" fmla="*/ 123825 h 1771650"/>
                <a:gd name="connsiteX3" fmla="*/ 123825 w 1186451"/>
                <a:gd name="connsiteY3" fmla="*/ 123825 h 1771650"/>
                <a:gd name="connsiteX4" fmla="*/ 123825 w 1186451"/>
                <a:gd name="connsiteY4" fmla="*/ 1647825 h 1771650"/>
                <a:gd name="connsiteX5" fmla="*/ 1186451 w 1186451"/>
                <a:gd name="connsiteY5" fmla="*/ 1647825 h 1771650"/>
                <a:gd name="connsiteX6" fmla="*/ 1186451 w 1186451"/>
                <a:gd name="connsiteY6" fmla="*/ 1771650 h 1771650"/>
                <a:gd name="connsiteX7" fmla="*/ 61913 w 1186451"/>
                <a:gd name="connsiteY7" fmla="*/ 1771650 h 1771650"/>
                <a:gd name="connsiteX8" fmla="*/ 0 w 1186451"/>
                <a:gd name="connsiteY8" fmla="*/ 1709738 h 1771650"/>
                <a:gd name="connsiteX9" fmla="*/ 0 w 1186451"/>
                <a:gd name="connsiteY9" fmla="*/ 61913 h 1771650"/>
                <a:gd name="connsiteX10" fmla="*/ 61913 w 1186451"/>
                <a:gd name="connsiteY10" fmla="*/ 0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6451" h="1771650">
                  <a:moveTo>
                    <a:pt x="61913" y="0"/>
                  </a:moveTo>
                  <a:lnTo>
                    <a:pt x="1186451" y="0"/>
                  </a:lnTo>
                  <a:lnTo>
                    <a:pt x="1186451" y="123825"/>
                  </a:lnTo>
                  <a:lnTo>
                    <a:pt x="123825" y="123825"/>
                  </a:lnTo>
                  <a:lnTo>
                    <a:pt x="123825" y="1647825"/>
                  </a:lnTo>
                  <a:lnTo>
                    <a:pt x="1186451" y="1647825"/>
                  </a:lnTo>
                  <a:lnTo>
                    <a:pt x="1186451" y="1771650"/>
                  </a:lnTo>
                  <a:lnTo>
                    <a:pt x="61913" y="1771650"/>
                  </a:lnTo>
                  <a:cubicBezTo>
                    <a:pt x="27719" y="1771650"/>
                    <a:pt x="0" y="1743932"/>
                    <a:pt x="0" y="1709738"/>
                  </a:cubicBez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6DE031D6-64E7-F995-3AB0-D63787B18F5D}"/>
                </a:ext>
              </a:extLst>
            </p:cNvPr>
            <p:cNvSpPr/>
            <p:nvPr userDrawn="1"/>
          </p:nvSpPr>
          <p:spPr>
            <a:xfrm rot="16200000">
              <a:off x="1539683" y="4203427"/>
              <a:ext cx="4083433" cy="4083433"/>
            </a:xfrm>
            <a:prstGeom prst="arc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1377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05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577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D6D8061D-18C3-4F4F-85EF-561633F58754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08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6D8061D-18C3-4F4F-85EF-561633F58754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6057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8" r:id="rId20"/>
    <p:sldLayoutId id="2147483689" r:id="rId21"/>
    <p:sldLayoutId id="2147483692" r:id="rId22"/>
    <p:sldLayoutId id="2147483654" r:id="rId23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josephvm/mlb-game-dat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173" y="0"/>
            <a:ext cx="9905998" cy="2993813"/>
          </a:xfrm>
          <a:gradFill>
            <a:gsLst>
              <a:gs pos="0">
                <a:srgbClr val="0070C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anchor="b">
            <a:noAutofit/>
          </a:bodyPr>
          <a:lstStyle/>
          <a:p>
            <a:r>
              <a:rPr lang="en-US" sz="9600" dirty="0">
                <a:solidFill>
                  <a:srgbClr val="002060"/>
                </a:solidFill>
              </a:rPr>
              <a:t>Project 2: </a:t>
            </a:r>
            <a:r>
              <a:rPr lang="en-US" dirty="0">
                <a:solidFill>
                  <a:srgbClr val="002060"/>
                </a:solidFill>
              </a:rPr>
              <a:t>Machine Learning Models and Predictive Analytics in Sports</a:t>
            </a:r>
          </a:p>
        </p:txBody>
      </p:sp>
      <p:pic>
        <p:nvPicPr>
          <p:cNvPr id="3" name="Picture 2" descr="Batting a baseball">
            <a:extLst>
              <a:ext uri="{FF2B5EF4-FFF2-40B4-BE49-F238E27FC236}">
                <a16:creationId xmlns:a16="http://schemas.microsoft.com/office/drawing/2014/main" id="{0CF5A4B5-06CE-5744-8BBF-E4766D95ACE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5570" y="4291040"/>
            <a:ext cx="3724902" cy="247538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8" name="Picture 7" descr="Basketball halftone background">
            <a:extLst>
              <a:ext uri="{FF2B5EF4-FFF2-40B4-BE49-F238E27FC236}">
                <a16:creationId xmlns:a16="http://schemas.microsoft.com/office/drawing/2014/main" id="{7E8E940C-99E1-66A3-C3C4-8354514B73F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4066" y="2534920"/>
            <a:ext cx="3874145" cy="217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426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98437"/>
            <a:ext cx="6443133" cy="946256"/>
          </a:xfrm>
          <a:noFill/>
        </p:spPr>
        <p:txBody>
          <a:bodyPr anchor="b"/>
          <a:lstStyle/>
          <a:p>
            <a:r>
              <a:rPr lang="en-US" dirty="0"/>
              <a:t>Data Cleaning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8518" y="1138751"/>
            <a:ext cx="6246708" cy="3369858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Graphic Visualization of Test and Train Data</a:t>
            </a:r>
          </a:p>
          <a:p>
            <a:r>
              <a:rPr lang="en-US" dirty="0"/>
              <a:t>	Scores are typically Low and Games are Close.</a:t>
            </a:r>
          </a:p>
          <a:p>
            <a:r>
              <a:rPr lang="en-US" dirty="0"/>
              <a:t>This is expected to impact the Ability to Predict Who Wins. </a:t>
            </a:r>
          </a:p>
          <a:p>
            <a:r>
              <a:rPr lang="en-US" dirty="0"/>
              <a:t>		</a:t>
            </a:r>
          </a:p>
        </p:txBody>
      </p:sp>
      <p:pic>
        <p:nvPicPr>
          <p:cNvPr id="11" name="Picture Placeholder 13" descr="A baseball sitting inside a leather baseball glove on a wood surface">
            <a:extLst>
              <a:ext uri="{FF2B5EF4-FFF2-40B4-BE49-F238E27FC236}">
                <a16:creationId xmlns:a16="http://schemas.microsoft.com/office/drawing/2014/main" id="{1505EF47-21F0-359C-67AF-1DE6EA73D6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49680" y="845068"/>
            <a:ext cx="3957225" cy="395722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39A9B8-9586-2D51-EBB3-75E73C978C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63047" y="2919513"/>
            <a:ext cx="4837651" cy="376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10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98437"/>
            <a:ext cx="6443133" cy="946256"/>
          </a:xfrm>
          <a:noFill/>
        </p:spPr>
        <p:txBody>
          <a:bodyPr anchor="b"/>
          <a:lstStyle/>
          <a:p>
            <a:r>
              <a:rPr lang="en-US" dirty="0"/>
              <a:t>Data Cleaning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234584"/>
            <a:ext cx="6246708" cy="3369858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Graphic Visualization of Test and Train Data</a:t>
            </a:r>
          </a:p>
          <a:p>
            <a:r>
              <a:rPr lang="en-US" dirty="0"/>
              <a:t>	Scores are typically Low and Games are Close.</a:t>
            </a:r>
          </a:p>
          <a:p>
            <a:r>
              <a:rPr lang="en-US" dirty="0"/>
              <a:t>This is expected to impact the Ability to Predict Who Wins. </a:t>
            </a:r>
          </a:p>
          <a:p>
            <a:r>
              <a:rPr lang="en-US" dirty="0"/>
              <a:t>		</a:t>
            </a:r>
          </a:p>
        </p:txBody>
      </p:sp>
      <p:pic>
        <p:nvPicPr>
          <p:cNvPr id="11" name="Picture Placeholder 13" descr="A baseball sitting inside a leather baseball glove on a wood surface">
            <a:extLst>
              <a:ext uri="{FF2B5EF4-FFF2-40B4-BE49-F238E27FC236}">
                <a16:creationId xmlns:a16="http://schemas.microsoft.com/office/drawing/2014/main" id="{1505EF47-21F0-359C-67AF-1DE6EA73D6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49680" y="845068"/>
            <a:ext cx="3957225" cy="395722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39A9B8-9586-2D51-EBB3-75E73C978C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20545" y="2919513"/>
            <a:ext cx="4522655" cy="376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789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98437"/>
            <a:ext cx="6443133" cy="1352656"/>
          </a:xfrm>
          <a:noFill/>
        </p:spPr>
        <p:txBody>
          <a:bodyPr anchor="b"/>
          <a:lstStyle/>
          <a:p>
            <a:r>
              <a:rPr lang="en-US" dirty="0"/>
              <a:t>Primary Model Selection:</a:t>
            </a:r>
            <a:br>
              <a:rPr lang="en-US" dirty="0"/>
            </a:br>
            <a:r>
              <a:rPr lang="en-US" dirty="0"/>
              <a:t>Random Forest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418080"/>
            <a:ext cx="6504093" cy="3609094"/>
          </a:xfrm>
          <a:noFill/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000" dirty="0"/>
              <a:t>Typically This is an  Accurate Model, especially for data sets with multiple variables.</a:t>
            </a:r>
          </a:p>
          <a:p>
            <a:r>
              <a:rPr lang="en-US" sz="2000" dirty="0"/>
              <a:t>Variable:  Runs per Inning</a:t>
            </a:r>
          </a:p>
          <a:p>
            <a:r>
              <a:rPr lang="en-US" sz="2000" dirty="0"/>
              <a:t>		Score at end of Each inning</a:t>
            </a:r>
          </a:p>
          <a:p>
            <a:r>
              <a:rPr lang="en-US" sz="2000" dirty="0"/>
              <a:t>		Score Lead</a:t>
            </a:r>
          </a:p>
          <a:p>
            <a:r>
              <a:rPr lang="en-US" sz="2000" dirty="0"/>
              <a:t>Final data Set varied from 2 columns (1</a:t>
            </a:r>
            <a:r>
              <a:rPr lang="en-US" sz="2000" baseline="30000" dirty="0"/>
              <a:t>st</a:t>
            </a:r>
            <a:r>
              <a:rPr lang="en-US" sz="2000" dirty="0"/>
              <a:t> inning) to 44 Columns (9</a:t>
            </a:r>
            <a:r>
              <a:rPr lang="en-US" sz="2000" baseline="30000" dirty="0"/>
              <a:t>th</a:t>
            </a:r>
            <a:r>
              <a:rPr lang="en-US" sz="2000" dirty="0"/>
              <a:t> Inning)</a:t>
            </a:r>
          </a:p>
          <a:p>
            <a:r>
              <a:rPr lang="en-US" dirty="0"/>
              <a:t>		</a:t>
            </a:r>
          </a:p>
        </p:txBody>
      </p:sp>
      <p:pic>
        <p:nvPicPr>
          <p:cNvPr id="11" name="Picture Placeholder 13" descr="A baseball sitting inside a leather baseball glove on a wood surface">
            <a:extLst>
              <a:ext uri="{FF2B5EF4-FFF2-40B4-BE49-F238E27FC236}">
                <a16:creationId xmlns:a16="http://schemas.microsoft.com/office/drawing/2014/main" id="{1505EF47-21F0-359C-67AF-1DE6EA73D6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49680" y="845068"/>
            <a:ext cx="3957225" cy="3957225"/>
          </a:xfrm>
        </p:spPr>
      </p:pic>
    </p:spTree>
    <p:extLst>
      <p:ext uri="{BB962C8B-B14F-4D97-AF65-F5344CB8AC3E}">
        <p14:creationId xmlns:p14="http://schemas.microsoft.com/office/powerpoint/2010/main" val="1706956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52251"/>
            <a:ext cx="6443133" cy="1352656"/>
          </a:xfrm>
          <a:noFill/>
        </p:spPr>
        <p:txBody>
          <a:bodyPr anchor="b"/>
          <a:lstStyle/>
          <a:p>
            <a:r>
              <a:rPr lang="en-US" dirty="0"/>
              <a:t>Testing Random Forest Model Application And Data With 9</a:t>
            </a:r>
            <a:r>
              <a:rPr lang="en-US" baseline="30000" dirty="0"/>
              <a:t>th</a:t>
            </a:r>
            <a:r>
              <a:rPr lang="en-US" dirty="0"/>
              <a:t> Inning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418080"/>
            <a:ext cx="6504093" cy="3609094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With the Final Scores Available, Random Forest Model Correctly Predicted  100% Test and Train models as Expected</a:t>
            </a:r>
          </a:p>
          <a:p>
            <a:r>
              <a:rPr lang="en-US" dirty="0"/>
              <a:t>		</a:t>
            </a:r>
          </a:p>
        </p:txBody>
      </p:sp>
      <p:pic>
        <p:nvPicPr>
          <p:cNvPr id="11" name="Picture Placeholder 13" descr="A baseball sitting inside a leather baseball glove on a wood surface">
            <a:extLst>
              <a:ext uri="{FF2B5EF4-FFF2-40B4-BE49-F238E27FC236}">
                <a16:creationId xmlns:a16="http://schemas.microsoft.com/office/drawing/2014/main" id="{1505EF47-21F0-359C-67AF-1DE6EA73D6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49680" y="845068"/>
            <a:ext cx="3957225" cy="395722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6F95B0-AA39-D59E-3E09-0F58D194E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8" y="3581973"/>
            <a:ext cx="9390979" cy="207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752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52251"/>
            <a:ext cx="6443133" cy="1352656"/>
          </a:xfrm>
          <a:noFill/>
        </p:spPr>
        <p:txBody>
          <a:bodyPr anchor="b"/>
          <a:lstStyle/>
          <a:p>
            <a:r>
              <a:rPr lang="en-US" dirty="0"/>
              <a:t>Testing Random Forest Model Application And Data With 9</a:t>
            </a:r>
            <a:r>
              <a:rPr lang="en-US" baseline="30000" dirty="0"/>
              <a:t>th</a:t>
            </a:r>
            <a:r>
              <a:rPr lang="en-US" dirty="0"/>
              <a:t> Inning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418080"/>
            <a:ext cx="6504093" cy="3609094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Importances Indicated As Expected that the Lead from Inning to Inning was Most Impactful Variable.</a:t>
            </a:r>
          </a:p>
          <a:p>
            <a:r>
              <a:rPr lang="en-US" dirty="0"/>
              <a:t>		</a:t>
            </a:r>
          </a:p>
        </p:txBody>
      </p:sp>
      <p:pic>
        <p:nvPicPr>
          <p:cNvPr id="11" name="Picture Placeholder 13" descr="A baseball sitting inside a leather baseball glove on a wood surface">
            <a:extLst>
              <a:ext uri="{FF2B5EF4-FFF2-40B4-BE49-F238E27FC236}">
                <a16:creationId xmlns:a16="http://schemas.microsoft.com/office/drawing/2014/main" id="{1505EF47-21F0-359C-67AF-1DE6EA73D6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49680" y="845068"/>
            <a:ext cx="3957225" cy="395722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4A0B98-E82C-7A59-A19B-F5F65DC2E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334" y="3353951"/>
            <a:ext cx="4516682" cy="289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450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52251"/>
            <a:ext cx="6443133" cy="1542368"/>
          </a:xfrm>
          <a:noFill/>
        </p:spPr>
        <p:txBody>
          <a:bodyPr anchor="b"/>
          <a:lstStyle/>
          <a:p>
            <a:r>
              <a:rPr lang="en-US" dirty="0"/>
              <a:t>Testing Random Forest Model Application:  </a:t>
            </a:r>
            <a:br>
              <a:rPr lang="en-US" dirty="0"/>
            </a:b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through 8</a:t>
            </a:r>
            <a:r>
              <a:rPr lang="en-US" baseline="30000" dirty="0"/>
              <a:t>th</a:t>
            </a:r>
            <a:r>
              <a:rPr lang="en-US" dirty="0"/>
              <a:t> Innings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418080"/>
            <a:ext cx="6504093" cy="3609094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Importances Indicated As Expected that the Lead from Inning to Inning was Most Impactful Variable.</a:t>
            </a:r>
          </a:p>
          <a:p>
            <a:r>
              <a:rPr lang="en-US" dirty="0"/>
              <a:t>		</a:t>
            </a:r>
          </a:p>
        </p:txBody>
      </p:sp>
      <p:pic>
        <p:nvPicPr>
          <p:cNvPr id="11" name="Picture Placeholder 13" descr="A baseball sitting inside a leather baseball glove on a wood surface">
            <a:extLst>
              <a:ext uri="{FF2B5EF4-FFF2-40B4-BE49-F238E27FC236}">
                <a16:creationId xmlns:a16="http://schemas.microsoft.com/office/drawing/2014/main" id="{1505EF47-21F0-359C-67AF-1DE6EA73D6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49680" y="845068"/>
            <a:ext cx="3957225" cy="395722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4A0B98-E82C-7A59-A19B-F5F65DC2E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334" y="3353951"/>
            <a:ext cx="4516682" cy="289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711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095" y="340678"/>
            <a:ext cx="8464078" cy="1542368"/>
          </a:xfrm>
          <a:noFill/>
        </p:spPr>
        <p:txBody>
          <a:bodyPr anchor="b"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dirty="0"/>
              <a:t> Random Forest Model Application:  </a:t>
            </a:r>
            <a:br>
              <a:rPr lang="en-US" dirty="0"/>
            </a:b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through 8</a:t>
            </a:r>
            <a:r>
              <a:rPr lang="en-US" baseline="30000" dirty="0"/>
              <a:t>th</a:t>
            </a:r>
            <a:r>
              <a:rPr lang="en-US" dirty="0"/>
              <a:t> Innings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545" y="1950720"/>
            <a:ext cx="6504093" cy="3609094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		</a:t>
            </a:r>
          </a:p>
        </p:txBody>
      </p:sp>
      <p:pic>
        <p:nvPicPr>
          <p:cNvPr id="11" name="Picture Placeholder 13" descr="A baseball sitting inside a leather baseball glove on a wood surface">
            <a:extLst>
              <a:ext uri="{FF2B5EF4-FFF2-40B4-BE49-F238E27FC236}">
                <a16:creationId xmlns:a16="http://schemas.microsoft.com/office/drawing/2014/main" id="{1505EF47-21F0-359C-67AF-1DE6EA73D6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49680" y="845068"/>
            <a:ext cx="3957225" cy="395722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4A0B98-E82C-7A59-A19B-F5F65DC2ED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46920" y="1862765"/>
            <a:ext cx="6136973" cy="48754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484F4D-E13E-0CD2-10D2-3C82A66058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504" y="2504337"/>
            <a:ext cx="3679804" cy="269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307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095" y="340678"/>
            <a:ext cx="8464078" cy="1542368"/>
          </a:xfrm>
          <a:noFill/>
        </p:spPr>
        <p:txBody>
          <a:bodyPr anchor="b"/>
          <a:lstStyle/>
          <a:p>
            <a:r>
              <a:rPr lang="en-US" dirty="0"/>
              <a:t>Other Models</a:t>
            </a:r>
            <a:br>
              <a:rPr lang="en-US" dirty="0"/>
            </a:br>
            <a:r>
              <a:rPr lang="en-US" dirty="0"/>
              <a:t>First Inning (Similar Results)</a:t>
            </a:r>
          </a:p>
        </p:txBody>
      </p:sp>
      <p:pic>
        <p:nvPicPr>
          <p:cNvPr id="11" name="Picture Placeholder 13" descr="A baseball sitting inside a leather baseball glove on a wood surface">
            <a:extLst>
              <a:ext uri="{FF2B5EF4-FFF2-40B4-BE49-F238E27FC236}">
                <a16:creationId xmlns:a16="http://schemas.microsoft.com/office/drawing/2014/main" id="{1505EF47-21F0-359C-67AF-1DE6EA73D6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49680" y="845068"/>
            <a:ext cx="3957225" cy="3957225"/>
          </a:xfrm>
        </p:spPr>
      </p:pic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A89D1699-5558-7286-F3F3-0B9D92AB8B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0043184"/>
              </p:ext>
            </p:extLst>
          </p:nvPr>
        </p:nvGraphicFramePr>
        <p:xfrm>
          <a:off x="471204" y="2238233"/>
          <a:ext cx="8201950" cy="4020288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365096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2141641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2695213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</a:tblGrid>
              <a:tr h="67004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j-lt"/>
                        </a:rPr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j-lt"/>
                        </a:rPr>
                        <a:t>Train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j-lt"/>
                        </a:rPr>
                        <a:t>Test Accuracy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67004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n-lt"/>
                        </a:rPr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n-lt"/>
                        </a:rPr>
                        <a:t>60%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n-lt"/>
                        </a:rPr>
                        <a:t>60%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67004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n-lt"/>
                        </a:rPr>
                        <a:t>Logical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n-lt"/>
                        </a:rPr>
                        <a:t>60%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n-lt"/>
                        </a:rPr>
                        <a:t>60%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67004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n-lt"/>
                        </a:rPr>
                        <a:t>Support Vector Machine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n-lt"/>
                        </a:rPr>
                        <a:t>60%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n-lt"/>
                        </a:rPr>
                        <a:t>60%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67004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n-lt"/>
                        </a:rPr>
                        <a:t>KNN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n-lt"/>
                        </a:rPr>
                        <a:t>54%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n-lt"/>
                        </a:rPr>
                        <a:t>55%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  <a:tr h="67004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n-lt"/>
                        </a:rPr>
                        <a:t>Decision Tree 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n-lt"/>
                        </a:rPr>
                        <a:t>60%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n-lt"/>
                        </a:rPr>
                        <a:t>60%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53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6263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5" descr="Aerial view of blue basketball court">
            <a:extLst>
              <a:ext uri="{FF2B5EF4-FFF2-40B4-BE49-F238E27FC236}">
                <a16:creationId xmlns:a16="http://schemas.microsoft.com/office/drawing/2014/main" id="{46148692-01F9-F0AF-248D-A06D949F314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r>
              <a:rPr lang="en-US" dirty="0"/>
              <a:t>Basketball Predictive Model</a:t>
            </a:r>
          </a:p>
        </p:txBody>
      </p:sp>
    </p:spTree>
    <p:extLst>
      <p:ext uri="{BB962C8B-B14F-4D97-AF65-F5344CB8AC3E}">
        <p14:creationId xmlns:p14="http://schemas.microsoft.com/office/powerpoint/2010/main" val="1756128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364" y="353568"/>
            <a:ext cx="9905998" cy="1905000"/>
          </a:xfrm>
          <a:noFill/>
        </p:spPr>
        <p:txBody>
          <a:bodyPr anchor="ctr"/>
          <a:lstStyle/>
          <a:p>
            <a:r>
              <a:rPr lang="en-US" b="1" dirty="0"/>
              <a:t>NBA ANALYTICS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53436" cy="4297680"/>
          </a:xfrm>
          <a:noFill/>
        </p:spPr>
        <p:txBody>
          <a:bodyPr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 has been a revolution in the past 10 years in basketball as to how teams play and evaluate players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Shooting has been placed at a premium i.e. Steph Curry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“Shoot a Three or Get a Layup”, “Spacing”, “Pts PER Possession”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Players are evaluated through an analytics framework – shooting, defense and taking care of the Ball</a:t>
            </a:r>
          </a:p>
        </p:txBody>
      </p:sp>
    </p:spTree>
    <p:extLst>
      <p:ext uri="{BB962C8B-B14F-4D97-AF65-F5344CB8AC3E}">
        <p14:creationId xmlns:p14="http://schemas.microsoft.com/office/powerpoint/2010/main" val="1127649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3200" y="554942"/>
            <a:ext cx="6610724" cy="5768220"/>
          </a:xfrm>
          <a:noFill/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/>
              <a:t>Introduction &amp; Executive 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/>
              <a:t>Modelling Basketball Outcomes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/>
              <a:t>Modelling Baseball Outcomes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920724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364" y="353568"/>
            <a:ext cx="9905998" cy="1905000"/>
          </a:xfrm>
          <a:noFill/>
        </p:spPr>
        <p:txBody>
          <a:bodyPr anchor="ctr"/>
          <a:lstStyle/>
          <a:p>
            <a:r>
              <a:rPr lang="en-US" b="1" dirty="0"/>
              <a:t>What does this project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53436" cy="4297680"/>
          </a:xfrm>
          <a:noFill/>
        </p:spPr>
        <p:txBody>
          <a:bodyPr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Attempted to identify the primary drivers to winning margin and which team wins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Does this by:</a:t>
            </a:r>
          </a:p>
          <a:p>
            <a:pPr marL="571500" lvl="1" indent="-342900"/>
            <a:r>
              <a:rPr lang="en-US" dirty="0"/>
              <a:t>Converting metrics in the dataset to the advanced analytics data</a:t>
            </a:r>
          </a:p>
          <a:p>
            <a:pPr marL="571500" lvl="1" indent="-342900"/>
            <a:r>
              <a:rPr lang="en-US" dirty="0"/>
              <a:t>Data Cleaning – use only data from 2004 </a:t>
            </a:r>
          </a:p>
          <a:p>
            <a:pPr marL="571500" lvl="1" indent="-342900"/>
            <a:r>
              <a:rPr lang="en-US" dirty="0" err="1"/>
              <a:t>Kmeans</a:t>
            </a:r>
            <a:r>
              <a:rPr lang="en-US" dirty="0"/>
              <a:t> and PCA Analysis </a:t>
            </a:r>
          </a:p>
          <a:p>
            <a:pPr marL="571500" lvl="1" indent="-342900"/>
            <a:r>
              <a:rPr lang="en-US" dirty="0"/>
              <a:t>Apply Linear Regression, Logistic Regression and Random Forest Classifier to identify the metrics that are the Key Drivers</a:t>
            </a:r>
          </a:p>
          <a:p>
            <a:pPr marL="5715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146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364" y="353568"/>
            <a:ext cx="9905998" cy="1905000"/>
          </a:xfrm>
          <a:noFill/>
        </p:spPr>
        <p:txBody>
          <a:bodyPr anchor="ctr"/>
          <a:lstStyle/>
          <a:p>
            <a:r>
              <a:rPr lang="en-US" b="1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53436" cy="4297680"/>
          </a:xfrm>
          <a:noFill/>
        </p:spPr>
        <p:txBody>
          <a:bodyPr anchor="t">
            <a:normAutofit fontScale="92500" lnSpcReduction="20000"/>
          </a:bodyPr>
          <a:lstStyle/>
          <a:p>
            <a:pPr marL="571500" lvl="1" indent="-342900"/>
            <a:r>
              <a:rPr lang="en-US" dirty="0"/>
              <a:t>Found a dataset on Kaggle that contains data for every NBA game since 1946</a:t>
            </a:r>
          </a:p>
          <a:p>
            <a:pPr marL="571500" lvl="1" indent="-342900"/>
            <a:r>
              <a:rPr lang="en-US" dirty="0"/>
              <a:t>Only use data from 2004 – the year the NBA took its current form</a:t>
            </a:r>
          </a:p>
          <a:p>
            <a:pPr marL="571500" lvl="1" indent="-342900"/>
            <a:r>
              <a:rPr lang="en-US" dirty="0"/>
              <a:t>Remove All-Star Games and Pre-Season Games</a:t>
            </a:r>
          </a:p>
          <a:p>
            <a:pPr marL="571500" lvl="1" indent="-342900"/>
            <a:r>
              <a:rPr lang="en-US" dirty="0"/>
              <a:t>Create 2 Data frames – one for Playoff Games and one for In-Season</a:t>
            </a:r>
          </a:p>
          <a:p>
            <a:pPr marL="571500" lvl="1" indent="-342900"/>
            <a:r>
              <a:rPr lang="en-US" dirty="0"/>
              <a:t>Advanced Data Metrics:</a:t>
            </a:r>
          </a:p>
          <a:p>
            <a:pPr marL="937260" lvl="2" indent="-342900"/>
            <a:r>
              <a:rPr lang="en-US" dirty="0"/>
              <a:t>Calculate these metrics:</a:t>
            </a:r>
          </a:p>
          <a:p>
            <a:pPr marL="1211580" lvl="3" indent="-342900"/>
            <a:r>
              <a:rPr lang="en-US" dirty="0"/>
              <a:t>True Shooting Percentage: 	Total Points /((2* 2PT FGA) + (3PT FGA) +.44*FTA))</a:t>
            </a:r>
          </a:p>
          <a:p>
            <a:pPr marL="1211580" lvl="3" indent="-342900"/>
            <a:r>
              <a:rPr lang="en-US" dirty="0"/>
              <a:t>Assist To Turnover Ratio: 		Assist / Turn-Over</a:t>
            </a:r>
          </a:p>
          <a:p>
            <a:pPr marL="1211580" lvl="3" indent="-342900"/>
            <a:r>
              <a:rPr lang="en-US" dirty="0"/>
              <a:t>Rebound Margin: 				REB Home – REB - Visitor</a:t>
            </a:r>
          </a:p>
          <a:p>
            <a:pPr marL="937260" lvl="2" indent="-342900"/>
            <a:endParaRPr lang="en-US" dirty="0"/>
          </a:p>
          <a:p>
            <a:pPr marL="571500" lvl="1" indent="-342900"/>
            <a:endParaRPr lang="en-US" dirty="0"/>
          </a:p>
          <a:p>
            <a:pPr marL="571500" lvl="1" indent="-342900"/>
            <a:endParaRPr lang="en-US" dirty="0"/>
          </a:p>
          <a:p>
            <a:pPr marL="571500" lvl="1" indent="-342900"/>
            <a:endParaRPr lang="en-US" dirty="0"/>
          </a:p>
          <a:p>
            <a:pPr marL="5715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52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364" y="353568"/>
            <a:ext cx="9905998" cy="1905000"/>
          </a:xfrm>
          <a:noFill/>
        </p:spPr>
        <p:txBody>
          <a:bodyPr anchor="ctr"/>
          <a:lstStyle/>
          <a:p>
            <a:r>
              <a:rPr lang="en-US" b="1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364" y="1662339"/>
            <a:ext cx="10553436" cy="4297680"/>
          </a:xfrm>
          <a:noFill/>
        </p:spPr>
        <p:txBody>
          <a:bodyPr anchor="t">
            <a:normAutofit/>
          </a:bodyPr>
          <a:lstStyle/>
          <a:p>
            <a:pPr marL="937260" lvl="2" indent="-342900"/>
            <a:r>
              <a:rPr lang="en-US" dirty="0"/>
              <a:t>KMEANS and PCA Analysis – I conducted it but did not use the smaller data sets</a:t>
            </a:r>
          </a:p>
          <a:p>
            <a:pPr marL="937260" lvl="2" indent="-342900"/>
            <a:r>
              <a:rPr lang="en-US" dirty="0"/>
              <a:t>Linear Regression – made “Home Team Winning Margin” the Dependent Variable and True Shooting Percentage(TPS), Assist-To-Turnover Ration (A2O) and Rebound Margin as the Independent Variables</a:t>
            </a:r>
          </a:p>
          <a:p>
            <a:pPr marL="937260" lvl="2" indent="-342900"/>
            <a:r>
              <a:rPr lang="en-US" dirty="0"/>
              <a:t>Logistic Regression – same as Linear Regression except the dependent variables was binary – 1 if the Home Team wins, 0 if they lose</a:t>
            </a:r>
          </a:p>
          <a:p>
            <a:pPr marL="937260" lvl="2" indent="-342900"/>
            <a:r>
              <a:rPr lang="en-US" dirty="0"/>
              <a:t>Random Forest Classifier – Who Wins and Loses</a:t>
            </a:r>
          </a:p>
          <a:p>
            <a:pPr marL="937260" lvl="2" indent="-342900"/>
            <a:endParaRPr lang="en-US" dirty="0"/>
          </a:p>
          <a:p>
            <a:pPr marL="571500" lvl="1" indent="-342900"/>
            <a:endParaRPr lang="en-US" dirty="0"/>
          </a:p>
          <a:p>
            <a:pPr marL="571500" lvl="1" indent="-342900"/>
            <a:endParaRPr lang="en-US" dirty="0"/>
          </a:p>
          <a:p>
            <a:pPr marL="571500" lvl="1" indent="-342900"/>
            <a:endParaRPr lang="en-US" dirty="0"/>
          </a:p>
          <a:p>
            <a:pPr marL="5715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787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650" y="-310461"/>
            <a:ext cx="9905998" cy="1905000"/>
          </a:xfrm>
          <a:noFill/>
        </p:spPr>
        <p:txBody>
          <a:bodyPr anchor="ctr"/>
          <a:lstStyle/>
          <a:p>
            <a:r>
              <a:rPr lang="en-US" b="1" dirty="0"/>
              <a:t>KMEANS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0926D1-E120-405D-24CD-477199D60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429" y="1262741"/>
            <a:ext cx="3120573" cy="23404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7261BC-5C24-2ADC-59BD-8E4CA4C67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2258" y="1262741"/>
            <a:ext cx="3102428" cy="23268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D44401-4DB6-08C5-24CD-8EAF395D6A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429" y="3845595"/>
            <a:ext cx="3120573" cy="23404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75CAF2E-37BA-DA0A-25D5-899BA3DAC7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2258" y="3845596"/>
            <a:ext cx="3102428" cy="238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70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650" y="-310461"/>
            <a:ext cx="9905998" cy="1905000"/>
          </a:xfrm>
          <a:noFill/>
        </p:spPr>
        <p:txBody>
          <a:bodyPr anchor="ctr"/>
          <a:lstStyle/>
          <a:p>
            <a:r>
              <a:rPr lang="en-US" b="1" dirty="0"/>
              <a:t>PCA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C65E65-D4F3-89EA-CE61-7E7C9207A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354" y="1123459"/>
            <a:ext cx="10330770" cy="361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338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078" y="-279285"/>
            <a:ext cx="9905998" cy="1905000"/>
          </a:xfrm>
          <a:noFill/>
        </p:spPr>
        <p:txBody>
          <a:bodyPr anchor="ctr"/>
          <a:lstStyle/>
          <a:p>
            <a:r>
              <a:rPr lang="en-US" b="1" dirty="0"/>
              <a:t>LINEAR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16D555-73BC-039F-537E-EE5C27845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64" y="2166416"/>
            <a:ext cx="4686037" cy="40183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054BDC-C66E-C9B5-12A8-FE6721639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9642" y="2166416"/>
            <a:ext cx="5520375" cy="40183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CAD65C-2241-6CB9-FE8E-CC4527353E69}"/>
              </a:ext>
            </a:extLst>
          </p:cNvPr>
          <p:cNvSpPr txBox="1"/>
          <p:nvPr/>
        </p:nvSpPr>
        <p:spPr>
          <a:xfrm>
            <a:off x="7755808" y="1377328"/>
            <a:ext cx="341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PLAYOFF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CCE1B6-3B15-4438-2B2F-2F1014DEFA3C}"/>
              </a:ext>
            </a:extLst>
          </p:cNvPr>
          <p:cNvSpPr txBox="1"/>
          <p:nvPr/>
        </p:nvSpPr>
        <p:spPr>
          <a:xfrm>
            <a:off x="1736536" y="1441049"/>
            <a:ext cx="341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REGULAR SEASON</a:t>
            </a:r>
          </a:p>
        </p:txBody>
      </p:sp>
    </p:spTree>
    <p:extLst>
      <p:ext uri="{BB962C8B-B14F-4D97-AF65-F5344CB8AC3E}">
        <p14:creationId xmlns:p14="http://schemas.microsoft.com/office/powerpoint/2010/main" val="36782530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078" y="-279285"/>
            <a:ext cx="9905998" cy="1905000"/>
          </a:xfrm>
          <a:noFill/>
        </p:spPr>
        <p:txBody>
          <a:bodyPr anchor="ctr"/>
          <a:lstStyle/>
          <a:p>
            <a:r>
              <a:rPr lang="en-US" b="1" dirty="0"/>
              <a:t>LOGISTIC REGRESSION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CAD65C-2241-6CB9-FE8E-CC4527353E69}"/>
              </a:ext>
            </a:extLst>
          </p:cNvPr>
          <p:cNvSpPr txBox="1"/>
          <p:nvPr/>
        </p:nvSpPr>
        <p:spPr>
          <a:xfrm>
            <a:off x="7755808" y="1377328"/>
            <a:ext cx="341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PLAYOFF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CCE1B6-3B15-4438-2B2F-2F1014DEFA3C}"/>
              </a:ext>
            </a:extLst>
          </p:cNvPr>
          <p:cNvSpPr txBox="1"/>
          <p:nvPr/>
        </p:nvSpPr>
        <p:spPr>
          <a:xfrm>
            <a:off x="1736536" y="1441049"/>
            <a:ext cx="341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REGULAR SEASON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F402B0-B75E-3B6A-B595-3F5BBA292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740" y="2166416"/>
            <a:ext cx="5346803" cy="36354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ED0F63-D426-602E-9709-EFBBCF7125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280" y="2184446"/>
            <a:ext cx="5557719" cy="353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99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078" y="-279285"/>
            <a:ext cx="9905998" cy="1905000"/>
          </a:xfrm>
          <a:noFill/>
        </p:spPr>
        <p:txBody>
          <a:bodyPr anchor="ctr"/>
          <a:lstStyle/>
          <a:p>
            <a:r>
              <a:rPr lang="en-US" b="1" dirty="0"/>
              <a:t>Random Forest </a:t>
            </a:r>
            <a:r>
              <a:rPr lang="en-US" b="1" dirty="0" err="1"/>
              <a:t>Clasifier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CAD65C-2241-6CB9-FE8E-CC4527353E69}"/>
              </a:ext>
            </a:extLst>
          </p:cNvPr>
          <p:cNvSpPr txBox="1"/>
          <p:nvPr/>
        </p:nvSpPr>
        <p:spPr>
          <a:xfrm>
            <a:off x="7755808" y="1401468"/>
            <a:ext cx="341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PLAYOFF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CCE1B6-3B15-4438-2B2F-2F1014DEFA3C}"/>
              </a:ext>
            </a:extLst>
          </p:cNvPr>
          <p:cNvSpPr txBox="1"/>
          <p:nvPr/>
        </p:nvSpPr>
        <p:spPr>
          <a:xfrm>
            <a:off x="1415143" y="1328926"/>
            <a:ext cx="341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REGULAR SEASON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40B292-DD18-F627-CE73-DD1075CF0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07" y="1915885"/>
            <a:ext cx="4564743" cy="34235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221CAC-6898-12E3-F881-65A77C1351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9315" y="1915884"/>
            <a:ext cx="4564744" cy="342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909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Statistics and Predictions in Professional Sports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Fan Participation:  Fantasy Leagues and Gambling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Two Demonstrations of Predictive Analytics:</a:t>
            </a:r>
          </a:p>
          <a:p>
            <a:pPr lvl="1"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Basketball</a:t>
            </a:r>
          </a:p>
          <a:p>
            <a:pPr lvl="1"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Baseball</a:t>
            </a:r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275226"/>
          </a:xfrm>
          <a:noFill/>
        </p:spPr>
        <p:txBody>
          <a:bodyPr anchor="ctr"/>
          <a:lstStyle/>
          <a:p>
            <a:pPr algn="ctr"/>
            <a:r>
              <a:rPr lang="en-US" sz="3600" b="1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580029"/>
            <a:ext cx="9979959" cy="454295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Baseball Predictive Results:</a:t>
            </a:r>
          </a:p>
          <a:p>
            <a:pPr marL="0" indent="0">
              <a:buNone/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The Game Winner Can be predicted up to 95% accuracy by the end of the 8</a:t>
            </a:r>
            <a:r>
              <a:rPr lang="en-US" sz="2400" b="1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Inning</a:t>
            </a:r>
            <a:r>
              <a:rPr lang="en-US" sz="2400" b="1" i="1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up to 80% Accuracy by the end of the 5</a:t>
            </a:r>
            <a:r>
              <a:rPr lang="en-US" sz="2400" b="1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Inning.</a:t>
            </a:r>
          </a:p>
          <a:p>
            <a:pPr marL="0" indent="0">
              <a:buNone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Basketball Predictive Results:</a:t>
            </a:r>
          </a:p>
        </p:txBody>
      </p:sp>
    </p:spTree>
    <p:extLst>
      <p:ext uri="{BB962C8B-B14F-4D97-AF65-F5344CB8AC3E}">
        <p14:creationId xmlns:p14="http://schemas.microsoft.com/office/powerpoint/2010/main" val="1009801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5" descr="aerial view of empty baseball diamond">
            <a:extLst>
              <a:ext uri="{FF2B5EF4-FFF2-40B4-BE49-F238E27FC236}">
                <a16:creationId xmlns:a16="http://schemas.microsoft.com/office/drawing/2014/main" id="{46148692-01F9-F0AF-248D-A06D949F314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r>
              <a:rPr lang="en-US" dirty="0"/>
              <a:t>Baseball Predictive Model</a:t>
            </a:r>
          </a:p>
        </p:txBody>
      </p:sp>
    </p:spTree>
    <p:extLst>
      <p:ext uri="{BB962C8B-B14F-4D97-AF65-F5344CB8AC3E}">
        <p14:creationId xmlns:p14="http://schemas.microsoft.com/office/powerpoint/2010/main" val="411002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r>
              <a:rPr lang="en-US" dirty="0"/>
              <a:t>Baseball Problem:</a:t>
            </a:r>
            <a:br>
              <a:rPr lang="en-US" dirty="0"/>
            </a:br>
            <a:r>
              <a:rPr lang="en-US" dirty="0"/>
              <a:t>Who is going to win, in real-time, by inning?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noFill/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Data Available:   Game Outcomes</a:t>
            </a:r>
          </a:p>
          <a:p>
            <a:r>
              <a:rPr lang="en-US" dirty="0"/>
              <a:t>				Scores by Inning</a:t>
            </a:r>
          </a:p>
          <a:p>
            <a:endParaRPr lang="en-US" dirty="0"/>
          </a:p>
          <a:p>
            <a:r>
              <a:rPr lang="en-US" dirty="0"/>
              <a:t>Can predictive models predict the outcome of a game prior to the 9</a:t>
            </a:r>
            <a:r>
              <a:rPr lang="en-US" baseline="30000" dirty="0"/>
              <a:t>th</a:t>
            </a:r>
            <a:r>
              <a:rPr lang="en-US" dirty="0"/>
              <a:t> inning?  </a:t>
            </a:r>
          </a:p>
          <a:p>
            <a:r>
              <a:rPr lang="en-US" dirty="0"/>
              <a:t>How early and with what accuracy can a predictive model predict the Outcome?</a:t>
            </a:r>
          </a:p>
          <a:p>
            <a:r>
              <a:rPr lang="en-US" dirty="0"/>
              <a:t>		</a:t>
            </a:r>
          </a:p>
        </p:txBody>
      </p:sp>
      <p:pic>
        <p:nvPicPr>
          <p:cNvPr id="11" name="Picture Placeholder 13" descr="Baseball player sliding into home">
            <a:extLst>
              <a:ext uri="{FF2B5EF4-FFF2-40B4-BE49-F238E27FC236}">
                <a16:creationId xmlns:a16="http://schemas.microsoft.com/office/drawing/2014/main" id="{1505EF47-21F0-359C-67AF-1DE6EA73D6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676133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r>
              <a:rPr lang="en-US" dirty="0"/>
              <a:t>Data and 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noFill/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https://www.kaggle.com/datasets/josephvm/mlb-game-data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Joseph Mohr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Start of 2016 season through end of the 2021 post-season.</a:t>
            </a:r>
          </a:p>
          <a:p>
            <a:endParaRPr lang="en-US" dirty="0"/>
          </a:p>
          <a:p>
            <a:r>
              <a:rPr lang="en-US" dirty="0"/>
              <a:t>Over 25,000 lines of data with Scores by Inning</a:t>
            </a:r>
          </a:p>
          <a:p>
            <a:r>
              <a:rPr lang="en-US" dirty="0"/>
              <a:t>Each Individual Row is one Team.  Each pair of Lines are an Individual Game</a:t>
            </a:r>
          </a:p>
          <a:p>
            <a:r>
              <a:rPr lang="en-US" dirty="0"/>
              <a:t>		</a:t>
            </a:r>
          </a:p>
        </p:txBody>
      </p:sp>
      <p:pic>
        <p:nvPicPr>
          <p:cNvPr id="11" name="Picture Placeholder 13" descr="A baseball sitting inside a leather baseball glove on a wood surface">
            <a:extLst>
              <a:ext uri="{FF2B5EF4-FFF2-40B4-BE49-F238E27FC236}">
                <a16:creationId xmlns:a16="http://schemas.microsoft.com/office/drawing/2014/main" id="{1505EF47-21F0-359C-67AF-1DE6EA73D6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C95C1B-EE65-16F0-0669-142643689F75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58839" y="252427"/>
            <a:ext cx="6414550" cy="172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922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98437"/>
            <a:ext cx="6443133" cy="1352656"/>
          </a:xfrm>
          <a:noFill/>
        </p:spPr>
        <p:txBody>
          <a:bodyPr anchor="b"/>
          <a:lstStyle/>
          <a:p>
            <a:r>
              <a:rPr lang="en-US" dirty="0"/>
              <a:t>Data Cleaning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Discovered All-Star Games included in the Data.</a:t>
            </a:r>
          </a:p>
          <a:p>
            <a:r>
              <a:rPr lang="en-US" dirty="0"/>
              <a:t>Some Games were Cancelled Prior to 9 Innings</a:t>
            </a:r>
          </a:p>
          <a:p>
            <a:r>
              <a:rPr lang="en-US" dirty="0"/>
              <a:t>Some Games Had Extra Innings</a:t>
            </a:r>
          </a:p>
          <a:p>
            <a:r>
              <a:rPr lang="en-US" dirty="0"/>
              <a:t>Numbers were in both Integers and Strings</a:t>
            </a:r>
          </a:p>
          <a:p>
            <a:r>
              <a:rPr lang="en-US" dirty="0"/>
              <a:t>Final Data Set included Only Games that concluded in 9 innings.</a:t>
            </a:r>
          </a:p>
          <a:p>
            <a:r>
              <a:rPr lang="en-US" dirty="0"/>
              <a:t>		</a:t>
            </a:r>
          </a:p>
        </p:txBody>
      </p:sp>
      <p:pic>
        <p:nvPicPr>
          <p:cNvPr id="11" name="Picture Placeholder 13" descr="A baseball sitting inside a leather baseball glove on a wood surface">
            <a:extLst>
              <a:ext uri="{FF2B5EF4-FFF2-40B4-BE49-F238E27FC236}">
                <a16:creationId xmlns:a16="http://schemas.microsoft.com/office/drawing/2014/main" id="{1505EF47-21F0-359C-67AF-1DE6EA73D6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49680" y="845068"/>
            <a:ext cx="3957225" cy="3957225"/>
          </a:xfrm>
        </p:spPr>
      </p:pic>
    </p:spTree>
    <p:extLst>
      <p:ext uri="{BB962C8B-B14F-4D97-AF65-F5344CB8AC3E}">
        <p14:creationId xmlns:p14="http://schemas.microsoft.com/office/powerpoint/2010/main" val="137107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98437"/>
            <a:ext cx="6443133" cy="770150"/>
          </a:xfrm>
          <a:noFill/>
        </p:spPr>
        <p:txBody>
          <a:bodyPr anchor="b"/>
          <a:lstStyle/>
          <a:p>
            <a:r>
              <a:rPr lang="en-US" dirty="0"/>
              <a:t>Data Cleaning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968587"/>
            <a:ext cx="6246708" cy="3369858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Graphic Visualization of Test and Train Data</a:t>
            </a:r>
          </a:p>
          <a:p>
            <a:r>
              <a:rPr lang="en-US" dirty="0"/>
              <a:t>	Scores are typically Low and Games are Close.</a:t>
            </a:r>
          </a:p>
          <a:p>
            <a:r>
              <a:rPr lang="en-US" dirty="0"/>
              <a:t>This is expected to impact the Ability to Predict Who Wins. </a:t>
            </a:r>
          </a:p>
          <a:p>
            <a:r>
              <a:rPr lang="en-US" dirty="0"/>
              <a:t>		</a:t>
            </a:r>
          </a:p>
        </p:txBody>
      </p:sp>
      <p:pic>
        <p:nvPicPr>
          <p:cNvPr id="11" name="Picture Placeholder 13" descr="A baseball sitting inside a leather baseball glove on a wood surface">
            <a:extLst>
              <a:ext uri="{FF2B5EF4-FFF2-40B4-BE49-F238E27FC236}">
                <a16:creationId xmlns:a16="http://schemas.microsoft.com/office/drawing/2014/main" id="{1505EF47-21F0-359C-67AF-1DE6EA73D6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49680" y="845068"/>
            <a:ext cx="3957225" cy="395722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39A9B8-9586-2D51-EBB3-75E73C978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1847" y="2919513"/>
            <a:ext cx="4939412" cy="376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4387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30005B-6102-4F3C-A26F-485DF1BF971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E60708A-6461-4D7F-883F-7E25D731D3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BC90B52-91C7-4BE9-8AE0-180FFFE110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146</TotalTime>
  <Words>933</Words>
  <Application>Microsoft Office PowerPoint</Application>
  <PresentationFormat>Widescreen</PresentationFormat>
  <Paragraphs>163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Aptos</vt:lpstr>
      <vt:lpstr>Arial</vt:lpstr>
      <vt:lpstr>Calibri</vt:lpstr>
      <vt:lpstr>Century Gothic</vt:lpstr>
      <vt:lpstr>Wingdings</vt:lpstr>
      <vt:lpstr>Mesh</vt:lpstr>
      <vt:lpstr>Project 2: Machine Learning Models and Predictive Analytics in Sports</vt:lpstr>
      <vt:lpstr>Agenda</vt:lpstr>
      <vt:lpstr>Introduction</vt:lpstr>
      <vt:lpstr>EXECUTIVE SUMMARY</vt:lpstr>
      <vt:lpstr>Baseball Predictive Model</vt:lpstr>
      <vt:lpstr>Baseball Problem: Who is going to win, in real-time, by inning?</vt:lpstr>
      <vt:lpstr>Data and Data Source</vt:lpstr>
      <vt:lpstr>Data Cleaning Summary</vt:lpstr>
      <vt:lpstr>Data Cleaning Summary</vt:lpstr>
      <vt:lpstr>Data Cleaning Summary</vt:lpstr>
      <vt:lpstr>Data Cleaning Summary</vt:lpstr>
      <vt:lpstr>Primary Model Selection: Random Forest Model</vt:lpstr>
      <vt:lpstr>Testing Random Forest Model Application And Data With 9th Inning Results</vt:lpstr>
      <vt:lpstr>Testing Random Forest Model Application And Data With 9th Inning Results</vt:lpstr>
      <vt:lpstr>Testing Random Forest Model Application:   1st through 8th Innings</vt:lpstr>
      <vt:lpstr>Results  Random Forest Model Application:   1st through 8th Innings</vt:lpstr>
      <vt:lpstr>Other Models First Inning (Similar Results)</vt:lpstr>
      <vt:lpstr>Basketball Predictive Model</vt:lpstr>
      <vt:lpstr>NBA ANALYTICS BACKGROUND</vt:lpstr>
      <vt:lpstr>What does this project do?</vt:lpstr>
      <vt:lpstr>Data preparation</vt:lpstr>
      <vt:lpstr>analysis</vt:lpstr>
      <vt:lpstr>KMEANS ANALYSIS</vt:lpstr>
      <vt:lpstr>PCA ANALYSIS</vt:lpstr>
      <vt:lpstr>LINEAR REGRESSION</vt:lpstr>
      <vt:lpstr>LOGISTIC REGRESSION</vt:lpstr>
      <vt:lpstr>Random Forest Clasifier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Krishan Fotedar</dc:creator>
  <cp:lastModifiedBy>Krishan Fotedar</cp:lastModifiedBy>
  <cp:revision>6</cp:revision>
  <dcterms:created xsi:type="dcterms:W3CDTF">2024-07-23T00:54:26Z</dcterms:created>
  <dcterms:modified xsi:type="dcterms:W3CDTF">2024-07-23T14:10:19Z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