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32"/>
  </p:notesMasterIdLst>
  <p:handoutMasterIdLst>
    <p:handoutMasterId r:id="rId33"/>
  </p:handoutMasterIdLst>
  <p:sldIdLst>
    <p:sldId id="256" r:id="rId5"/>
    <p:sldId id="3849" r:id="rId6"/>
    <p:sldId id="261" r:id="rId7"/>
    <p:sldId id="3865" r:id="rId8"/>
    <p:sldId id="3852" r:id="rId9"/>
    <p:sldId id="3853" r:id="rId10"/>
    <p:sldId id="3854" r:id="rId11"/>
    <p:sldId id="3855" r:id="rId12"/>
    <p:sldId id="3860" r:id="rId13"/>
    <p:sldId id="3861" r:id="rId14"/>
    <p:sldId id="3862" r:id="rId15"/>
    <p:sldId id="3856" r:id="rId16"/>
    <p:sldId id="3857" r:id="rId17"/>
    <p:sldId id="3858" r:id="rId18"/>
    <p:sldId id="3859" r:id="rId19"/>
    <p:sldId id="3863" r:id="rId20"/>
    <p:sldId id="3864" r:id="rId21"/>
    <p:sldId id="3844" r:id="rId22"/>
    <p:sldId id="3851" r:id="rId23"/>
    <p:sldId id="3866" r:id="rId24"/>
    <p:sldId id="3867" r:id="rId25"/>
    <p:sldId id="3868" r:id="rId26"/>
    <p:sldId id="3869" r:id="rId27"/>
    <p:sldId id="3870" r:id="rId28"/>
    <p:sldId id="3871" r:id="rId29"/>
    <p:sldId id="3872" r:id="rId30"/>
    <p:sldId id="387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DE6000-5DCD-48E2-BE53-7942C3A66FED}" v="31" dt="2024-07-23T02:39:39.875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0" autoAdjust="0"/>
    <p:restoredTop sz="94694" autoAdjust="0"/>
  </p:normalViewPr>
  <p:slideViewPr>
    <p:cSldViewPr snapToGrid="0">
      <p:cViewPr varScale="1">
        <p:scale>
          <a:sx n="59" d="100"/>
          <a:sy n="59" d="100"/>
        </p:scale>
        <p:origin x="252" y="76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Frisby" userId="d2c69b5c32ec1ff9" providerId="LiveId" clId="{92DE6000-5DCD-48E2-BE53-7942C3A66FED}"/>
    <pc:docChg chg="custSel addSld modSld sldOrd modMainMaster">
      <pc:chgData name="Cristina Frisby" userId="d2c69b5c32ec1ff9" providerId="LiveId" clId="{92DE6000-5DCD-48E2-BE53-7942C3A66FED}" dt="2024-07-23T02:41:54.675" v="3418" actId="20577"/>
      <pc:docMkLst>
        <pc:docMk/>
      </pc:docMkLst>
      <pc:sldChg chg="addSp delSp modSp mod">
        <pc:chgData name="Cristina Frisby" userId="d2c69b5c32ec1ff9" providerId="LiveId" clId="{92DE6000-5DCD-48E2-BE53-7942C3A66FED}" dt="2024-07-23T02:39:43.505" v="3381" actId="1076"/>
        <pc:sldMkLst>
          <pc:docMk/>
          <pc:sldMk cId="517426050" sldId="256"/>
        </pc:sldMkLst>
        <pc:spChg chg="mod">
          <ac:chgData name="Cristina Frisby" userId="d2c69b5c32ec1ff9" providerId="LiveId" clId="{92DE6000-5DCD-48E2-BE53-7942C3A66FED}" dt="2024-07-23T02:33:49.027" v="3003" actId="207"/>
          <ac:spMkLst>
            <pc:docMk/>
            <pc:sldMk cId="517426050" sldId="256"/>
            <ac:spMk id="4" creationId="{10047101-8D42-6100-9CEA-AEC0FAEAB606}"/>
          </ac:spMkLst>
        </pc:spChg>
        <pc:picChg chg="add mod">
          <ac:chgData name="Cristina Frisby" userId="d2c69b5c32ec1ff9" providerId="LiveId" clId="{92DE6000-5DCD-48E2-BE53-7942C3A66FED}" dt="2024-07-23T02:39:43.505" v="3381" actId="1076"/>
          <ac:picMkLst>
            <pc:docMk/>
            <pc:sldMk cId="517426050" sldId="256"/>
            <ac:picMk id="3" creationId="{0CF5A4B5-06CE-5744-8BBF-E4766D95ACE1}"/>
          </ac:picMkLst>
        </pc:picChg>
        <pc:picChg chg="add del mod">
          <ac:chgData name="Cristina Frisby" userId="d2c69b5c32ec1ff9" providerId="LiveId" clId="{92DE6000-5DCD-48E2-BE53-7942C3A66FED}" dt="2024-07-23T01:55:49.315" v="139" actId="478"/>
          <ac:picMkLst>
            <pc:docMk/>
            <pc:sldMk cId="517426050" sldId="256"/>
            <ac:picMk id="6" creationId="{D2AADE03-65D1-F8F4-CD0C-8FFD11FF327B}"/>
          </ac:picMkLst>
        </pc:picChg>
        <pc:picChg chg="add mod">
          <ac:chgData name="Cristina Frisby" userId="d2c69b5c32ec1ff9" providerId="LiveId" clId="{92DE6000-5DCD-48E2-BE53-7942C3A66FED}" dt="2024-07-23T02:39:36.056" v="3380" actId="339"/>
          <ac:picMkLst>
            <pc:docMk/>
            <pc:sldMk cId="517426050" sldId="256"/>
            <ac:picMk id="8" creationId="{7E8E940C-99E1-66A3-C3C4-8354514B73FF}"/>
          </ac:picMkLst>
        </pc:picChg>
      </pc:sldChg>
      <pc:sldChg chg="modSp mod ord">
        <pc:chgData name="Cristina Frisby" userId="d2c69b5c32ec1ff9" providerId="LiveId" clId="{92DE6000-5DCD-48E2-BE53-7942C3A66FED}" dt="2024-07-23T02:06:56.430" v="903"/>
        <pc:sldMkLst>
          <pc:docMk/>
          <pc:sldMk cId="3666674671" sldId="261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66674671" sldId="261"/>
            <ac:spMk id="2" creationId="{9635F5E3-2B1C-7C0A-8581-67A9052D13AA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66674671" sldId="261"/>
            <ac:spMk id="3" creationId="{A6A33159-D030-2F82-A142-F75940728319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2737241225" sldId="263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2737241225" sldId="263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2737241225" sldId="263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2737241225" sldId="263"/>
            <ac:picMk id="11" creationId="{1505EF47-21F0-359C-67AF-1DE6EA73D605}"/>
          </ac:picMkLst>
        </pc:pic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729609147" sldId="265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729609147" sldId="265"/>
            <ac:spMk id="2" creationId="{314C27C8-165C-5513-DB4B-9D840097C545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729609147" sldId="265"/>
            <ac:spMk id="3" creationId="{FACE640F-7F5A-BDB7-205D-765FA80B6796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729609147" sldId="265"/>
            <ac:spMk id="4" creationId="{83302BFD-960F-CBB3-E984-CDC12813A10C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3604630649" sldId="267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04630649" sldId="267"/>
            <ac:spMk id="2" creationId="{D1FC59F6-9B22-C211-4B4C-A2FD4B914C46}"/>
          </ac:spMkLst>
        </pc:spChg>
        <pc:graphicFrameChg chg="mod">
          <ac:chgData name="Cristina Frisby" userId="d2c69b5c32ec1ff9" providerId="LiveId" clId="{92DE6000-5DCD-48E2-BE53-7942C3A66FED}" dt="2024-07-23T02:06:56.430" v="903"/>
          <ac:graphicFrameMkLst>
            <pc:docMk/>
            <pc:sldMk cId="3604630649" sldId="267"/>
            <ac:graphicFrameMk id="4" creationId="{0519CAC4-33D8-0B1E-88FF-086E69894AFB}"/>
          </ac:graphicFrameMkLst>
        </pc:graphicFrame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4259977132" sldId="268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259977132" sldId="268"/>
            <ac:spMk id="2" creationId="{B7545968-70F7-0180-6448-3547E442EF4A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259977132" sldId="268"/>
            <ac:spMk id="8" creationId="{215CE58D-2739-522B-7C3A-6A7C985360C0}"/>
          </ac:spMkLst>
        </pc:spChg>
        <pc:graphicFrameChg chg="mod">
          <ac:chgData name="Cristina Frisby" userId="d2c69b5c32ec1ff9" providerId="LiveId" clId="{92DE6000-5DCD-48E2-BE53-7942C3A66FED}" dt="2024-07-23T02:06:56.430" v="903"/>
          <ac:graphicFrameMkLst>
            <pc:docMk/>
            <pc:sldMk cId="4259977132" sldId="268"/>
            <ac:graphicFrameMk id="3" creationId="{F01CF5D3-D3B1-1944-CFDF-D8EE11DE42AA}"/>
          </ac:graphicFrameMkLst>
        </pc:graphicFrameChg>
      </pc:sldChg>
      <pc:sldChg chg="modSp mod">
        <pc:chgData name="Cristina Frisby" userId="d2c69b5c32ec1ff9" providerId="LiveId" clId="{92DE6000-5DCD-48E2-BE53-7942C3A66FED}" dt="2024-07-23T02:06:56.430" v="903"/>
        <pc:sldMkLst>
          <pc:docMk/>
          <pc:sldMk cId="1756128041" sldId="3844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756128041" sldId="3844"/>
            <ac:spMk id="3" creationId="{A0034E89-1952-5288-08A0-70A4A73BE39E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1756128041" sldId="3844"/>
            <ac:picMk id="11" creationId="{46148692-01F9-F0AF-248D-A06D949F3145}"/>
          </ac:picMkLst>
        </pc:pic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3293924303" sldId="3846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293924303" sldId="3846"/>
            <ac:spMk id="4" creationId="{82513E45-4F5C-9394-1D42-7FB6C0170D83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293924303" sldId="3846"/>
            <ac:spMk id="5" creationId="{55C37F52-5C08-7C02-C9CA-E2AD930A95FB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3293924303" sldId="3846"/>
            <ac:picMk id="10" creationId="{BDDFC830-574D-79C7-544E-026A2E301E99}"/>
          </ac:picMkLst>
        </pc:picChg>
      </pc:sldChg>
      <pc:sldChg chg="modSp mod">
        <pc:chgData name="Cristina Frisby" userId="d2c69b5c32ec1ff9" providerId="LiveId" clId="{92DE6000-5DCD-48E2-BE53-7942C3A66FED}" dt="2024-07-23T02:34:20.777" v="3008" actId="403"/>
        <pc:sldMkLst>
          <pc:docMk/>
          <pc:sldMk cId="1562484837" sldId="3847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562484837" sldId="3847"/>
            <ac:spMk id="2" creationId="{28BAC361-0D7A-DC05-86B5-6DD77D322F5B}"/>
          </ac:spMkLst>
        </pc:spChg>
        <pc:spChg chg="mod">
          <ac:chgData name="Cristina Frisby" userId="d2c69b5c32ec1ff9" providerId="LiveId" clId="{92DE6000-5DCD-48E2-BE53-7942C3A66FED}" dt="2024-07-23T02:34:20.777" v="3008" actId="403"/>
          <ac:spMkLst>
            <pc:docMk/>
            <pc:sldMk cId="1562484837" sldId="3847"/>
            <ac:spMk id="3" creationId="{1BE98EFF-197D-3136-70B9-7BBD30A48931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414613742" sldId="3848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4613742" sldId="3848"/>
            <ac:spMk id="2" creationId="{5D030A76-B788-B363-104E-266B7C7F7208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4613742" sldId="3848"/>
            <ac:spMk id="3" creationId="{05948542-FCE1-3AE6-C6C9-17975609DF70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4613742" sldId="3848"/>
            <ac:spMk id="4" creationId="{3EE67564-0457-E486-97D0-8109D2C97B3F}"/>
          </ac:spMkLst>
        </pc:spChg>
      </pc:sldChg>
      <pc:sldChg chg="modSp mod">
        <pc:chgData name="Cristina Frisby" userId="d2c69b5c32ec1ff9" providerId="LiveId" clId="{92DE6000-5DCD-48E2-BE53-7942C3A66FED}" dt="2024-07-23T02:40:25.643" v="3406" actId="113"/>
        <pc:sldMkLst>
          <pc:docMk/>
          <pc:sldMk cId="3920724481" sldId="3849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920724481" sldId="3849"/>
            <ac:spMk id="2" creationId="{43C2181D-911C-1343-7267-E35AC86CCA0E}"/>
          </ac:spMkLst>
        </pc:spChg>
        <pc:spChg chg="mod">
          <ac:chgData name="Cristina Frisby" userId="d2c69b5c32ec1ff9" providerId="LiveId" clId="{92DE6000-5DCD-48E2-BE53-7942C3A66FED}" dt="2024-07-23T02:40:25.643" v="3406" actId="113"/>
          <ac:spMkLst>
            <pc:docMk/>
            <pc:sldMk cId="3920724481" sldId="3849"/>
            <ac:spMk id="3" creationId="{9BEA8735-F1DC-1DE6-0A38-429B2F660F8A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363098972" sldId="3850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3098972" sldId="3850"/>
            <ac:spMk id="2" creationId="{BF463CB3-2956-E8D2-C23D-A3BAA7295DEC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363098972" sldId="3850"/>
            <ac:spMk id="3" creationId="{FEECEBD4-35BF-26BB-D438-DA43EBD5EE89}"/>
          </ac:spMkLst>
        </pc:spChg>
      </pc:sldChg>
      <pc:sldChg chg="modSp">
        <pc:chgData name="Cristina Frisby" userId="d2c69b5c32ec1ff9" providerId="LiveId" clId="{92DE6000-5DCD-48E2-BE53-7942C3A66FED}" dt="2024-07-23T02:06:56.430" v="903"/>
        <pc:sldMkLst>
          <pc:docMk/>
          <pc:sldMk cId="1127649784" sldId="3851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127649784" sldId="3851"/>
            <ac:spMk id="2" creationId="{47A9874B-BCA9-8420-1595-EDD1865A099A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127649784" sldId="3851"/>
            <ac:spMk id="3" creationId="{68A5FD2B-E3E5-1C2B-0151-21F216B14A33}"/>
          </ac:spMkLst>
        </pc:spChg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1127649784" sldId="3851"/>
            <ac:spMk id="4" creationId="{ACFBB810-3430-2C29-1AA0-9744AA0A1AA3}"/>
          </ac:spMkLst>
        </pc:spChg>
      </pc:sldChg>
      <pc:sldChg chg="modSp add mod setBg">
        <pc:chgData name="Cristina Frisby" userId="d2c69b5c32ec1ff9" providerId="LiveId" clId="{92DE6000-5DCD-48E2-BE53-7942C3A66FED}" dt="2024-07-23T02:06:56.430" v="903"/>
        <pc:sldMkLst>
          <pc:docMk/>
          <pc:sldMk cId="411002819" sldId="3852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411002819" sldId="3852"/>
            <ac:spMk id="3" creationId="{A0034E89-1952-5288-08A0-70A4A73BE39E}"/>
          </ac:spMkLst>
        </pc:sp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411002819" sldId="3852"/>
            <ac:picMk id="11" creationId="{46148692-01F9-F0AF-248D-A06D949F3145}"/>
          </ac:picMkLst>
        </pc:picChg>
      </pc:sldChg>
      <pc:sldChg chg="modSp add mod ord">
        <pc:chgData name="Cristina Frisby" userId="d2c69b5c32ec1ff9" providerId="LiveId" clId="{92DE6000-5DCD-48E2-BE53-7942C3A66FED}" dt="2024-07-23T02:08:51.235" v="921" actId="20577"/>
        <pc:sldMkLst>
          <pc:docMk/>
          <pc:sldMk cId="676133046" sldId="3853"/>
        </pc:sldMkLst>
        <pc:spChg chg="mod">
          <ac:chgData name="Cristina Frisby" userId="d2c69b5c32ec1ff9" providerId="LiveId" clId="{92DE6000-5DCD-48E2-BE53-7942C3A66FED}" dt="2024-07-23T02:06:56.430" v="903"/>
          <ac:spMkLst>
            <pc:docMk/>
            <pc:sldMk cId="676133046" sldId="3853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08:51.235" v="921" actId="20577"/>
          <ac:spMkLst>
            <pc:docMk/>
            <pc:sldMk cId="676133046" sldId="3853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08:35.154" v="919" actId="14826"/>
          <ac:picMkLst>
            <pc:docMk/>
            <pc:sldMk cId="676133046" sldId="3853"/>
            <ac:picMk id="11" creationId="{1505EF47-21F0-359C-67AF-1DE6EA73D605}"/>
          </ac:picMkLst>
        </pc:picChg>
      </pc:sldChg>
      <pc:sldChg chg="addSp modSp add mod ord">
        <pc:chgData name="Cristina Frisby" userId="d2c69b5c32ec1ff9" providerId="LiveId" clId="{92DE6000-5DCD-48E2-BE53-7942C3A66FED}" dt="2024-07-23T02:11:29.216" v="1117" actId="1076"/>
        <pc:sldMkLst>
          <pc:docMk/>
          <pc:sldMk cId="1934922551" sldId="3854"/>
        </pc:sldMkLst>
        <pc:spChg chg="mod">
          <ac:chgData name="Cristina Frisby" userId="d2c69b5c32ec1ff9" providerId="LiveId" clId="{92DE6000-5DCD-48E2-BE53-7942C3A66FED}" dt="2024-07-23T02:09:20.369" v="961" actId="20577"/>
          <ac:spMkLst>
            <pc:docMk/>
            <pc:sldMk cId="1934922551" sldId="3854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0:32.027" v="1112" actId="20577"/>
          <ac:spMkLst>
            <pc:docMk/>
            <pc:sldMk cId="1934922551" sldId="3854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06:01.260" v="901" actId="931"/>
          <ac:picMkLst>
            <pc:docMk/>
            <pc:sldMk cId="1934922551" sldId="3854"/>
            <ac:picMk id="5" creationId="{064E7320-0243-F9DB-BF1A-EC2442E1C9E9}"/>
          </ac:picMkLst>
        </pc:picChg>
        <pc:picChg chg="add mod">
          <ac:chgData name="Cristina Frisby" userId="d2c69b5c32ec1ff9" providerId="LiveId" clId="{92DE6000-5DCD-48E2-BE53-7942C3A66FED}" dt="2024-07-23T02:06:01.260" v="901" actId="931"/>
          <ac:picMkLst>
            <pc:docMk/>
            <pc:sldMk cId="1934922551" sldId="3854"/>
            <ac:picMk id="7" creationId="{437FCCAF-B115-726D-96F8-697CD5CB5688}"/>
          </ac:picMkLst>
        </pc:picChg>
        <pc:picChg chg="add mod">
          <ac:chgData name="Cristina Frisby" userId="d2c69b5c32ec1ff9" providerId="LiveId" clId="{92DE6000-5DCD-48E2-BE53-7942C3A66FED}" dt="2024-07-23T02:11:29.216" v="1117" actId="1076"/>
          <ac:picMkLst>
            <pc:docMk/>
            <pc:sldMk cId="1934922551" sldId="3854"/>
            <ac:picMk id="9" creationId="{A6C95C1B-EE65-16F0-0669-142643689F75}"/>
          </ac:picMkLst>
        </pc:picChg>
        <pc:picChg chg="mod">
          <ac:chgData name="Cristina Frisby" userId="d2c69b5c32ec1ff9" providerId="LiveId" clId="{92DE6000-5DCD-48E2-BE53-7942C3A66FED}" dt="2024-07-23T02:06:56.430" v="903"/>
          <ac:picMkLst>
            <pc:docMk/>
            <pc:sldMk cId="1934922551" sldId="3854"/>
            <ac:picMk id="11" creationId="{1505EF47-21F0-359C-67AF-1DE6EA73D605}"/>
          </ac:picMkLst>
        </pc:picChg>
      </pc:sldChg>
      <pc:sldChg chg="delSp modSp add mod">
        <pc:chgData name="Cristina Frisby" userId="d2c69b5c32ec1ff9" providerId="LiveId" clId="{92DE6000-5DCD-48E2-BE53-7942C3A66FED}" dt="2024-07-23T02:13:13.623" v="1405" actId="20577"/>
        <pc:sldMkLst>
          <pc:docMk/>
          <pc:sldMk cId="137107470" sldId="3855"/>
        </pc:sldMkLst>
        <pc:spChg chg="mod">
          <ac:chgData name="Cristina Frisby" userId="d2c69b5c32ec1ff9" providerId="LiveId" clId="{92DE6000-5DCD-48E2-BE53-7942C3A66FED}" dt="2024-07-23T02:11:53.664" v="1138" actId="14100"/>
          <ac:spMkLst>
            <pc:docMk/>
            <pc:sldMk cId="137107470" sldId="3855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3:13.623" v="1405" actId="20577"/>
          <ac:spMkLst>
            <pc:docMk/>
            <pc:sldMk cId="137107470" sldId="3855"/>
            <ac:spMk id="3" creationId="{ECC8AA23-D8D0-93BE-5C5F-103A750B0D2F}"/>
          </ac:spMkLst>
        </pc:spChg>
        <pc:picChg chg="del">
          <ac:chgData name="Cristina Frisby" userId="d2c69b5c32ec1ff9" providerId="LiveId" clId="{92DE6000-5DCD-48E2-BE53-7942C3A66FED}" dt="2024-07-23T02:11:41.404" v="1120" actId="478"/>
          <ac:picMkLst>
            <pc:docMk/>
            <pc:sldMk cId="137107470" sldId="3855"/>
            <ac:picMk id="9" creationId="{A6C95C1B-EE65-16F0-0669-142643689F75}"/>
          </ac:picMkLst>
        </pc:picChg>
        <pc:picChg chg="mod">
          <ac:chgData name="Cristina Frisby" userId="d2c69b5c32ec1ff9" providerId="LiveId" clId="{92DE6000-5DCD-48E2-BE53-7942C3A66FED}" dt="2024-07-23T02:11:38.532" v="1119" actId="14100"/>
          <ac:picMkLst>
            <pc:docMk/>
            <pc:sldMk cId="137107470" sldId="3855"/>
            <ac:picMk id="11" creationId="{1505EF47-21F0-359C-67AF-1DE6EA73D605}"/>
          </ac:picMkLst>
        </pc:picChg>
      </pc:sldChg>
      <pc:sldChg chg="modSp add mod">
        <pc:chgData name="Cristina Frisby" userId="d2c69b5c32ec1ff9" providerId="LiveId" clId="{92DE6000-5DCD-48E2-BE53-7942C3A66FED}" dt="2024-07-23T02:15:46.292" v="1827" actId="27636"/>
        <pc:sldMkLst>
          <pc:docMk/>
          <pc:sldMk cId="1706956513" sldId="3856"/>
        </pc:sldMkLst>
        <pc:spChg chg="mod">
          <ac:chgData name="Cristina Frisby" userId="d2c69b5c32ec1ff9" providerId="LiveId" clId="{92DE6000-5DCD-48E2-BE53-7942C3A66FED}" dt="2024-07-23T02:13:34.463" v="1450" actId="20577"/>
          <ac:spMkLst>
            <pc:docMk/>
            <pc:sldMk cId="1706956513" sldId="3856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5:46.292" v="1827" actId="27636"/>
          <ac:spMkLst>
            <pc:docMk/>
            <pc:sldMk cId="1706956513" sldId="3856"/>
            <ac:spMk id="3" creationId="{ECC8AA23-D8D0-93BE-5C5F-103A750B0D2F}"/>
          </ac:spMkLst>
        </pc:spChg>
      </pc:sldChg>
      <pc:sldChg chg="addSp modSp add mod">
        <pc:chgData name="Cristina Frisby" userId="d2c69b5c32ec1ff9" providerId="LiveId" clId="{92DE6000-5DCD-48E2-BE53-7942C3A66FED}" dt="2024-07-23T02:18:19.565" v="2075" actId="14100"/>
        <pc:sldMkLst>
          <pc:docMk/>
          <pc:sldMk cId="3825752893" sldId="3857"/>
        </pc:sldMkLst>
        <pc:spChg chg="mod">
          <ac:chgData name="Cristina Frisby" userId="d2c69b5c32ec1ff9" providerId="LiveId" clId="{92DE6000-5DCD-48E2-BE53-7942C3A66FED}" dt="2024-07-23T02:16:39.534" v="1921" actId="20577"/>
          <ac:spMkLst>
            <pc:docMk/>
            <pc:sldMk cId="3825752893" sldId="3857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18:10.672" v="2071" actId="20577"/>
          <ac:spMkLst>
            <pc:docMk/>
            <pc:sldMk cId="3825752893" sldId="3857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18:19.565" v="2075" actId="14100"/>
          <ac:picMkLst>
            <pc:docMk/>
            <pc:sldMk cId="3825752893" sldId="3857"/>
            <ac:picMk id="5" creationId="{626F95B0-AA39-D59E-3E09-0F58D194E230}"/>
          </ac:picMkLst>
        </pc:picChg>
      </pc:sldChg>
      <pc:sldChg chg="addSp delSp modSp add mod">
        <pc:chgData name="Cristina Frisby" userId="d2c69b5c32ec1ff9" providerId="LiveId" clId="{92DE6000-5DCD-48E2-BE53-7942C3A66FED}" dt="2024-07-23T02:19:58.021" v="2252" actId="1076"/>
        <pc:sldMkLst>
          <pc:docMk/>
          <pc:sldMk cId="3088450030" sldId="3858"/>
        </pc:sldMkLst>
        <pc:spChg chg="mod">
          <ac:chgData name="Cristina Frisby" userId="d2c69b5c32ec1ff9" providerId="LiveId" clId="{92DE6000-5DCD-48E2-BE53-7942C3A66FED}" dt="2024-07-23T02:19:43.551" v="2249" actId="20577"/>
          <ac:spMkLst>
            <pc:docMk/>
            <pc:sldMk cId="3088450030" sldId="3858"/>
            <ac:spMk id="3" creationId="{ECC8AA23-D8D0-93BE-5C5F-103A750B0D2F}"/>
          </ac:spMkLst>
        </pc:spChg>
        <pc:picChg chg="del">
          <ac:chgData name="Cristina Frisby" userId="d2c69b5c32ec1ff9" providerId="LiveId" clId="{92DE6000-5DCD-48E2-BE53-7942C3A66FED}" dt="2024-07-23T02:18:51.093" v="2077" actId="478"/>
          <ac:picMkLst>
            <pc:docMk/>
            <pc:sldMk cId="3088450030" sldId="3858"/>
            <ac:picMk id="5" creationId="{626F95B0-AA39-D59E-3E09-0F58D194E230}"/>
          </ac:picMkLst>
        </pc:picChg>
        <pc:picChg chg="add mod">
          <ac:chgData name="Cristina Frisby" userId="d2c69b5c32ec1ff9" providerId="LiveId" clId="{92DE6000-5DCD-48E2-BE53-7942C3A66FED}" dt="2024-07-23T02:19:58.021" v="2252" actId="1076"/>
          <ac:picMkLst>
            <pc:docMk/>
            <pc:sldMk cId="3088450030" sldId="3858"/>
            <ac:picMk id="6" creationId="{754A0B98-E82C-7A59-A19B-F5F65DC2ED8C}"/>
          </ac:picMkLst>
        </pc:picChg>
      </pc:sldChg>
      <pc:sldChg chg="modSp add mod">
        <pc:chgData name="Cristina Frisby" userId="d2c69b5c32ec1ff9" providerId="LiveId" clId="{92DE6000-5DCD-48E2-BE53-7942C3A66FED}" dt="2024-07-23T02:20:28.441" v="2287" actId="20577"/>
        <pc:sldMkLst>
          <pc:docMk/>
          <pc:sldMk cId="3921711634" sldId="3859"/>
        </pc:sldMkLst>
        <pc:spChg chg="mod">
          <ac:chgData name="Cristina Frisby" userId="d2c69b5c32ec1ff9" providerId="LiveId" clId="{92DE6000-5DCD-48E2-BE53-7942C3A66FED}" dt="2024-07-23T02:20:28.441" v="2287" actId="20577"/>
          <ac:spMkLst>
            <pc:docMk/>
            <pc:sldMk cId="3921711634" sldId="3859"/>
            <ac:spMk id="2" creationId="{338A15DE-D135-0710-9984-A0A55E960CB0}"/>
          </ac:spMkLst>
        </pc:spChg>
      </pc:sldChg>
      <pc:sldChg chg="addSp modSp add mod">
        <pc:chgData name="Cristina Frisby" userId="d2c69b5c32ec1ff9" providerId="LiveId" clId="{92DE6000-5DCD-48E2-BE53-7942C3A66FED}" dt="2024-07-23T02:23:59.957" v="2502" actId="1076"/>
        <pc:sldMkLst>
          <pc:docMk/>
          <pc:sldMk cId="938438799" sldId="3860"/>
        </pc:sldMkLst>
        <pc:spChg chg="mod">
          <ac:chgData name="Cristina Frisby" userId="d2c69b5c32ec1ff9" providerId="LiveId" clId="{92DE6000-5DCD-48E2-BE53-7942C3A66FED}" dt="2024-07-23T02:23:58.057" v="2501" actId="14100"/>
          <ac:spMkLst>
            <pc:docMk/>
            <pc:sldMk cId="938438799" sldId="3860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3:59.957" v="2502" actId="1076"/>
          <ac:spMkLst>
            <pc:docMk/>
            <pc:sldMk cId="938438799" sldId="3860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22:30.191" v="2491" actId="1076"/>
          <ac:picMkLst>
            <pc:docMk/>
            <pc:sldMk cId="938438799" sldId="3860"/>
            <ac:picMk id="5" creationId="{FF39A9B8-9586-2D51-EBB3-75E73C978C29}"/>
          </ac:picMkLst>
        </pc:picChg>
      </pc:sldChg>
      <pc:sldChg chg="modSp add mod">
        <pc:chgData name="Cristina Frisby" userId="d2c69b5c32ec1ff9" providerId="LiveId" clId="{92DE6000-5DCD-48E2-BE53-7942C3A66FED}" dt="2024-07-23T02:23:49.171" v="2500" actId="1076"/>
        <pc:sldMkLst>
          <pc:docMk/>
          <pc:sldMk cId="269410006" sldId="3861"/>
        </pc:sldMkLst>
        <pc:spChg chg="mod">
          <ac:chgData name="Cristina Frisby" userId="d2c69b5c32ec1ff9" providerId="LiveId" clId="{92DE6000-5DCD-48E2-BE53-7942C3A66FED}" dt="2024-07-23T02:23:46.440" v="2499" actId="14100"/>
          <ac:spMkLst>
            <pc:docMk/>
            <pc:sldMk cId="269410006" sldId="3861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3:49.171" v="2500" actId="1076"/>
          <ac:spMkLst>
            <pc:docMk/>
            <pc:sldMk cId="269410006" sldId="3861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23:00.327" v="2494" actId="14826"/>
          <ac:picMkLst>
            <pc:docMk/>
            <pc:sldMk cId="269410006" sldId="3861"/>
            <ac:picMk id="5" creationId="{FF39A9B8-9586-2D51-EBB3-75E73C978C29}"/>
          </ac:picMkLst>
        </pc:picChg>
      </pc:sldChg>
      <pc:sldChg chg="modSp add mod">
        <pc:chgData name="Cristina Frisby" userId="d2c69b5c32ec1ff9" providerId="LiveId" clId="{92DE6000-5DCD-48E2-BE53-7942C3A66FED}" dt="2024-07-23T02:23:40.470" v="2498" actId="1076"/>
        <pc:sldMkLst>
          <pc:docMk/>
          <pc:sldMk cId="2908789587" sldId="3862"/>
        </pc:sldMkLst>
        <pc:spChg chg="mod">
          <ac:chgData name="Cristina Frisby" userId="d2c69b5c32ec1ff9" providerId="LiveId" clId="{92DE6000-5DCD-48E2-BE53-7942C3A66FED}" dt="2024-07-23T02:23:36.490" v="2497" actId="14100"/>
          <ac:spMkLst>
            <pc:docMk/>
            <pc:sldMk cId="2908789587" sldId="3862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3:40.470" v="2498" actId="1076"/>
          <ac:spMkLst>
            <pc:docMk/>
            <pc:sldMk cId="2908789587" sldId="3862"/>
            <ac:spMk id="3" creationId="{ECC8AA23-D8D0-93BE-5C5F-103A750B0D2F}"/>
          </ac:spMkLst>
        </pc:spChg>
        <pc:picChg chg="mod">
          <ac:chgData name="Cristina Frisby" userId="d2c69b5c32ec1ff9" providerId="LiveId" clId="{92DE6000-5DCD-48E2-BE53-7942C3A66FED}" dt="2024-07-23T02:23:29.140" v="2496" actId="14826"/>
          <ac:picMkLst>
            <pc:docMk/>
            <pc:sldMk cId="2908789587" sldId="3862"/>
            <ac:picMk id="5" creationId="{FF39A9B8-9586-2D51-EBB3-75E73C978C29}"/>
          </ac:picMkLst>
        </pc:picChg>
      </pc:sldChg>
      <pc:sldChg chg="addSp modSp add mod">
        <pc:chgData name="Cristina Frisby" userId="d2c69b5c32ec1ff9" providerId="LiveId" clId="{92DE6000-5DCD-48E2-BE53-7942C3A66FED}" dt="2024-07-23T02:38:23.204" v="3290" actId="14100"/>
        <pc:sldMkLst>
          <pc:docMk/>
          <pc:sldMk cId="670307425" sldId="3863"/>
        </pc:sldMkLst>
        <pc:spChg chg="mod">
          <ac:chgData name="Cristina Frisby" userId="d2c69b5c32ec1ff9" providerId="LiveId" clId="{92DE6000-5DCD-48E2-BE53-7942C3A66FED}" dt="2024-07-23T02:25:29.309" v="2514" actId="20577"/>
          <ac:spMkLst>
            <pc:docMk/>
            <pc:sldMk cId="670307425" sldId="3863"/>
            <ac:spMk id="2" creationId="{338A15DE-D135-0710-9984-A0A55E960CB0}"/>
          </ac:spMkLst>
        </pc:spChg>
        <pc:spChg chg="mod">
          <ac:chgData name="Cristina Frisby" userId="d2c69b5c32ec1ff9" providerId="LiveId" clId="{92DE6000-5DCD-48E2-BE53-7942C3A66FED}" dt="2024-07-23T02:25:38.800" v="2516" actId="6549"/>
          <ac:spMkLst>
            <pc:docMk/>
            <pc:sldMk cId="670307425" sldId="3863"/>
            <ac:spMk id="3" creationId="{ECC8AA23-D8D0-93BE-5C5F-103A750B0D2F}"/>
          </ac:spMkLst>
        </pc:spChg>
        <pc:picChg chg="add mod">
          <ac:chgData name="Cristina Frisby" userId="d2c69b5c32ec1ff9" providerId="LiveId" clId="{92DE6000-5DCD-48E2-BE53-7942C3A66FED}" dt="2024-07-23T02:38:23.204" v="3290" actId="14100"/>
          <ac:picMkLst>
            <pc:docMk/>
            <pc:sldMk cId="670307425" sldId="3863"/>
            <ac:picMk id="5" creationId="{70484F4D-E13E-0CD2-10D2-3C82A66058AE}"/>
          </ac:picMkLst>
        </pc:picChg>
        <pc:picChg chg="mod">
          <ac:chgData name="Cristina Frisby" userId="d2c69b5c32ec1ff9" providerId="LiveId" clId="{92DE6000-5DCD-48E2-BE53-7942C3A66FED}" dt="2024-07-23T02:26:08.590" v="2523" actId="14100"/>
          <ac:picMkLst>
            <pc:docMk/>
            <pc:sldMk cId="670307425" sldId="3863"/>
            <ac:picMk id="6" creationId="{754A0B98-E82C-7A59-A19B-F5F65DC2ED8C}"/>
          </ac:picMkLst>
        </pc:picChg>
      </pc:sldChg>
      <pc:sldChg chg="addSp delSp modSp add mod">
        <pc:chgData name="Cristina Frisby" userId="d2c69b5c32ec1ff9" providerId="LiveId" clId="{92DE6000-5DCD-48E2-BE53-7942C3A66FED}" dt="2024-07-23T02:33:24.637" v="3002" actId="1038"/>
        <pc:sldMkLst>
          <pc:docMk/>
          <pc:sldMk cId="3006263072" sldId="3864"/>
        </pc:sldMkLst>
        <pc:spChg chg="mod">
          <ac:chgData name="Cristina Frisby" userId="d2c69b5c32ec1ff9" providerId="LiveId" clId="{92DE6000-5DCD-48E2-BE53-7942C3A66FED}" dt="2024-07-23T02:33:15.907" v="2985" actId="6549"/>
          <ac:spMkLst>
            <pc:docMk/>
            <pc:sldMk cId="3006263072" sldId="3864"/>
            <ac:spMk id="2" creationId="{338A15DE-D135-0710-9984-A0A55E960CB0}"/>
          </ac:spMkLst>
        </pc:spChg>
        <pc:spChg chg="del mod">
          <ac:chgData name="Cristina Frisby" userId="d2c69b5c32ec1ff9" providerId="LiveId" clId="{92DE6000-5DCD-48E2-BE53-7942C3A66FED}" dt="2024-07-23T02:32:12.061" v="2957" actId="21"/>
          <ac:spMkLst>
            <pc:docMk/>
            <pc:sldMk cId="3006263072" sldId="3864"/>
            <ac:spMk id="3" creationId="{ECC8AA23-D8D0-93BE-5C5F-103A750B0D2F}"/>
          </ac:spMkLst>
        </pc:spChg>
        <pc:spChg chg="add del mod">
          <ac:chgData name="Cristina Frisby" userId="d2c69b5c32ec1ff9" providerId="LiveId" clId="{92DE6000-5DCD-48E2-BE53-7942C3A66FED}" dt="2024-07-23T02:32:15.517" v="2958" actId="21"/>
          <ac:spMkLst>
            <pc:docMk/>
            <pc:sldMk cId="3006263072" sldId="3864"/>
            <ac:spMk id="8" creationId="{47D01F29-D546-A45F-B3C6-32C12F3303C4}"/>
          </ac:spMkLst>
        </pc:spChg>
        <pc:graphicFrameChg chg="add mod modGraphic">
          <ac:chgData name="Cristina Frisby" userId="d2c69b5c32ec1ff9" providerId="LiveId" clId="{92DE6000-5DCD-48E2-BE53-7942C3A66FED}" dt="2024-07-23T02:33:24.637" v="3002" actId="1038"/>
          <ac:graphicFrameMkLst>
            <pc:docMk/>
            <pc:sldMk cId="3006263072" sldId="3864"/>
            <ac:graphicFrameMk id="4" creationId="{A89D1699-5558-7286-F3F3-0B9D92AB8BE5}"/>
          </ac:graphicFrameMkLst>
        </pc:graphicFrameChg>
        <pc:picChg chg="del">
          <ac:chgData name="Cristina Frisby" userId="d2c69b5c32ec1ff9" providerId="LiveId" clId="{92DE6000-5DCD-48E2-BE53-7942C3A66FED}" dt="2024-07-23T02:26:52.319" v="2555" actId="478"/>
          <ac:picMkLst>
            <pc:docMk/>
            <pc:sldMk cId="3006263072" sldId="3864"/>
            <ac:picMk id="5" creationId="{70484F4D-E13E-0CD2-10D2-3C82A66058AE}"/>
          </ac:picMkLst>
        </pc:picChg>
        <pc:picChg chg="del">
          <ac:chgData name="Cristina Frisby" userId="d2c69b5c32ec1ff9" providerId="LiveId" clId="{92DE6000-5DCD-48E2-BE53-7942C3A66FED}" dt="2024-07-23T02:26:51.031" v="2554" actId="478"/>
          <ac:picMkLst>
            <pc:docMk/>
            <pc:sldMk cId="3006263072" sldId="3864"/>
            <ac:picMk id="6" creationId="{754A0B98-E82C-7A59-A19B-F5F65DC2ED8C}"/>
          </ac:picMkLst>
        </pc:picChg>
      </pc:sldChg>
      <pc:sldChg chg="modSp add mod">
        <pc:chgData name="Cristina Frisby" userId="d2c69b5c32ec1ff9" providerId="LiveId" clId="{92DE6000-5DCD-48E2-BE53-7942C3A66FED}" dt="2024-07-23T02:41:54.675" v="3418" actId="20577"/>
        <pc:sldMkLst>
          <pc:docMk/>
          <pc:sldMk cId="1009801323" sldId="3865"/>
        </pc:sldMkLst>
        <pc:spChg chg="mod">
          <ac:chgData name="Cristina Frisby" userId="d2c69b5c32ec1ff9" providerId="LiveId" clId="{92DE6000-5DCD-48E2-BE53-7942C3A66FED}" dt="2024-07-23T02:41:19.905" v="3417" actId="14100"/>
          <ac:spMkLst>
            <pc:docMk/>
            <pc:sldMk cId="1009801323" sldId="3865"/>
            <ac:spMk id="2" creationId="{9635F5E3-2B1C-7C0A-8581-67A9052D13AA}"/>
          </ac:spMkLst>
        </pc:spChg>
        <pc:spChg chg="mod">
          <ac:chgData name="Cristina Frisby" userId="d2c69b5c32ec1ff9" providerId="LiveId" clId="{92DE6000-5DCD-48E2-BE53-7942C3A66FED}" dt="2024-07-23T02:41:54.675" v="3418" actId="20577"/>
          <ac:spMkLst>
            <pc:docMk/>
            <pc:sldMk cId="1009801323" sldId="3865"/>
            <ac:spMk id="3" creationId="{A6A33159-D030-2F82-A142-F75940728319}"/>
          </ac:spMkLst>
        </pc:spChg>
      </pc:sldChg>
      <pc:sldMasterChg chg="modSldLayout">
        <pc:chgData name="Cristina Frisby" userId="d2c69b5c32ec1ff9" providerId="LiveId" clId="{92DE6000-5DCD-48E2-BE53-7942C3A66FED}" dt="2024-07-23T02:06:56.430" v="903"/>
        <pc:sldMasterMkLst>
          <pc:docMk/>
          <pc:sldMasterMk cId="2597605728" sldId="2147483668"/>
        </pc:sldMasterMkLst>
        <pc:sldLayoutChg chg="addSp">
          <pc:chgData name="Cristina Frisby" userId="d2c69b5c32ec1ff9" providerId="LiveId" clId="{92DE6000-5DCD-48E2-BE53-7942C3A66FED}" dt="2024-07-23T02:06:56.430" v="903"/>
          <pc:sldLayoutMkLst>
            <pc:docMk/>
            <pc:sldMasterMk cId="2597605728" sldId="2147483668"/>
            <pc:sldLayoutMk cId="3381377619" sldId="2147483674"/>
          </pc:sldLayoutMkLst>
          <pc:grpChg chg="add">
            <ac:chgData name="Cristina Frisby" userId="d2c69b5c32ec1ff9" providerId="LiveId" clId="{92DE6000-5DCD-48E2-BE53-7942C3A66FED}" dt="2024-07-23T02:06:56.430" v="903"/>
            <ac:grpSpMkLst>
              <pc:docMk/>
              <pc:sldMasterMk cId="2597605728" sldId="2147483668"/>
              <pc:sldLayoutMk cId="3381377619" sldId="2147483674"/>
              <ac:grpSpMk id="6" creationId="{77E10147-44C8-6EFE-B58B-3EB789405E87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2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15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53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2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210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560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85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169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94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963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7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608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3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40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54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2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97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3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957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182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8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33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53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96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80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374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13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1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4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105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833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164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6875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7609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5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783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0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8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0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E10147-44C8-6EFE-B58B-3EB78940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CE77D039-F304-2941-3354-8C8DA6863479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4856B56-D506-3E30-AA59-021B5E9AB5B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967C9215-005F-9B46-3FD0-7D6AF5D5D0C3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E15B24E6-C5AE-2CA5-3F3F-0A5F18D271D6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B1E145-9DC9-BA8A-902F-0C6F36E28A55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E69B061-3F7F-5084-68F8-A265A354E4D1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6DE031D6-64E7-F995-3AB0-D63787B18F5D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13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5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77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8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05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2" r:id="rId22"/>
    <p:sldLayoutId id="2147483654" r:id="rId23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sephvm/mlb-game-dat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73" y="0"/>
            <a:ext cx="9905998" cy="2993813"/>
          </a:xfrm>
          <a:gradFill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b">
            <a:noAutofit/>
          </a:bodyPr>
          <a:lstStyle/>
          <a:p>
            <a:r>
              <a:rPr lang="en-US" sz="9600" dirty="0">
                <a:solidFill>
                  <a:srgbClr val="002060"/>
                </a:solidFill>
              </a:rPr>
              <a:t>Project 2: </a:t>
            </a:r>
            <a:r>
              <a:rPr lang="en-US" dirty="0">
                <a:solidFill>
                  <a:srgbClr val="002060"/>
                </a:solidFill>
              </a:rPr>
              <a:t>Machine Learning Models and Predictive Analytics in Sports</a:t>
            </a:r>
          </a:p>
        </p:txBody>
      </p:sp>
      <p:pic>
        <p:nvPicPr>
          <p:cNvPr id="3" name="Picture 2" descr="Batting a baseball">
            <a:extLst>
              <a:ext uri="{FF2B5EF4-FFF2-40B4-BE49-F238E27FC236}">
                <a16:creationId xmlns:a16="http://schemas.microsoft.com/office/drawing/2014/main" id="{0CF5A4B5-06CE-5744-8BBF-E4766D95AC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5570" y="4291040"/>
            <a:ext cx="3724902" cy="2475386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8" name="Picture 7" descr="Basketball halftone background">
            <a:extLst>
              <a:ext uri="{FF2B5EF4-FFF2-40B4-BE49-F238E27FC236}">
                <a16:creationId xmlns:a16="http://schemas.microsoft.com/office/drawing/2014/main" id="{7E8E940C-99E1-66A3-C3C4-8354514B73F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66" y="2534920"/>
            <a:ext cx="3874145" cy="217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946256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8518" y="1138751"/>
            <a:ext cx="6246708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Graphic Visualization of Test and Train Data</a:t>
            </a:r>
          </a:p>
          <a:p>
            <a:r>
              <a:rPr lang="en-US" dirty="0"/>
              <a:t>	Scores are typically Low and Games are Close.</a:t>
            </a:r>
          </a:p>
          <a:p>
            <a:r>
              <a:rPr lang="en-US" dirty="0"/>
              <a:t>This is expected to impact the Ability to Predict Who Wins. 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9A9B8-9586-2D51-EBB3-75E73C978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63047" y="2919513"/>
            <a:ext cx="4837651" cy="3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1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946256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234584"/>
            <a:ext cx="6246708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Graphic Visualization of Test and Train Data</a:t>
            </a:r>
          </a:p>
          <a:p>
            <a:r>
              <a:rPr lang="en-US" dirty="0"/>
              <a:t>	Scores are typically Low and Games are Close.</a:t>
            </a:r>
          </a:p>
          <a:p>
            <a:r>
              <a:rPr lang="en-US" dirty="0"/>
              <a:t>This is expected to impact the Ability to Predict Who Wins. 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9A9B8-9586-2D51-EBB3-75E73C978C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20545" y="2919513"/>
            <a:ext cx="4522655" cy="3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8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Primary Model Selection:</a:t>
            </a:r>
            <a:br>
              <a:rPr lang="en-US" dirty="0"/>
            </a:br>
            <a:r>
              <a:rPr lang="en-US" dirty="0"/>
              <a:t>Random Forest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dirty="0"/>
              <a:t>Typically This is an  Accurate Model, especially for data sets with multiple variables.</a:t>
            </a:r>
          </a:p>
          <a:p>
            <a:r>
              <a:rPr lang="en-US" sz="2000" dirty="0"/>
              <a:t>Variable:  Runs per Inning</a:t>
            </a:r>
          </a:p>
          <a:p>
            <a:r>
              <a:rPr lang="en-US" sz="2000" dirty="0"/>
              <a:t>		Score at end of Each inning</a:t>
            </a:r>
          </a:p>
          <a:p>
            <a:r>
              <a:rPr lang="en-US" sz="2000" dirty="0"/>
              <a:t>		Score Lead</a:t>
            </a:r>
          </a:p>
          <a:p>
            <a:r>
              <a:rPr lang="en-US" sz="2000" dirty="0"/>
              <a:t>Final data Set varied from 2 columns (1</a:t>
            </a:r>
            <a:r>
              <a:rPr lang="en-US" sz="2000" baseline="30000" dirty="0"/>
              <a:t>st</a:t>
            </a:r>
            <a:r>
              <a:rPr lang="en-US" sz="2000" dirty="0"/>
              <a:t> inning) to 44 Columns (9</a:t>
            </a:r>
            <a:r>
              <a:rPr lang="en-US" sz="2000" baseline="30000" dirty="0"/>
              <a:t>th</a:t>
            </a:r>
            <a:r>
              <a:rPr lang="en-US" sz="2000" dirty="0"/>
              <a:t> Inning)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</p:spTree>
    <p:extLst>
      <p:ext uri="{BB962C8B-B14F-4D97-AF65-F5344CB8AC3E}">
        <p14:creationId xmlns:p14="http://schemas.microsoft.com/office/powerpoint/2010/main" val="170695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2251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Testing Random Forest Model Application And Data With 9</a:t>
            </a:r>
            <a:r>
              <a:rPr lang="en-US" baseline="30000" dirty="0"/>
              <a:t>th</a:t>
            </a:r>
            <a:r>
              <a:rPr lang="en-US" dirty="0"/>
              <a:t> Inning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With the Final Scores Available, Random Forest Model Correctly Predicted  100% Test and Train models as Expected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6F95B0-AA39-D59E-3E09-0F58D194E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3581973"/>
            <a:ext cx="9390979" cy="207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5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2251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Testing Random Forest Model Application And Data With 9</a:t>
            </a:r>
            <a:r>
              <a:rPr lang="en-US" baseline="30000" dirty="0"/>
              <a:t>th</a:t>
            </a:r>
            <a:r>
              <a:rPr lang="en-US" dirty="0"/>
              <a:t> Inning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Importances Indicated As Expected that the Lead from Inning to Inning was Most Impactful Variable.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A0B98-E82C-7A59-A19B-F5F65DC2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4" y="3353951"/>
            <a:ext cx="4516682" cy="28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45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52251"/>
            <a:ext cx="6443133" cy="1542368"/>
          </a:xfrm>
          <a:noFill/>
        </p:spPr>
        <p:txBody>
          <a:bodyPr anchor="b"/>
          <a:lstStyle/>
          <a:p>
            <a:r>
              <a:rPr lang="en-US" dirty="0"/>
              <a:t>Testing Random Forest Model Application:  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through 8</a:t>
            </a:r>
            <a:r>
              <a:rPr lang="en-US" baseline="30000" dirty="0"/>
              <a:t>th</a:t>
            </a:r>
            <a:r>
              <a:rPr lang="en-US" dirty="0"/>
              <a:t> 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1808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Importances Indicated As Expected that the Lead from Inning to Inning was Most Impactful Variable.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A0B98-E82C-7A59-A19B-F5F65DC2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34" y="3353951"/>
            <a:ext cx="4516682" cy="28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1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5" y="340678"/>
            <a:ext cx="8464078" cy="1542368"/>
          </a:xfrm>
          <a:noFill/>
        </p:spPr>
        <p:txBody>
          <a:bodyPr anchor="b"/>
          <a:lstStyle/>
          <a:p>
            <a:r>
              <a:rPr lang="en-US" dirty="0"/>
              <a:t>Results</a:t>
            </a:r>
            <a:br>
              <a:rPr lang="en-US" dirty="0"/>
            </a:br>
            <a:r>
              <a:rPr lang="en-US" dirty="0"/>
              <a:t> Random Forest Model Application:  </a:t>
            </a:r>
            <a:br>
              <a:rPr lang="en-US" dirty="0"/>
            </a:b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through 8</a:t>
            </a:r>
            <a:r>
              <a:rPr lang="en-US" baseline="30000" dirty="0"/>
              <a:t>th</a:t>
            </a:r>
            <a:r>
              <a:rPr lang="en-US" dirty="0"/>
              <a:t> Innings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8545" y="1950720"/>
            <a:ext cx="6504093" cy="36090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4A0B98-E82C-7A59-A19B-F5F65DC2E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46920" y="1862765"/>
            <a:ext cx="6136973" cy="4875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484F4D-E13E-0CD2-10D2-3C82A6605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04" y="2504337"/>
            <a:ext cx="3679804" cy="26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07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095" y="340678"/>
            <a:ext cx="8464078" cy="1542368"/>
          </a:xfrm>
          <a:noFill/>
        </p:spPr>
        <p:txBody>
          <a:bodyPr anchor="b"/>
          <a:lstStyle/>
          <a:p>
            <a:r>
              <a:rPr lang="en-US" dirty="0"/>
              <a:t>Other Models</a:t>
            </a:r>
            <a:br>
              <a:rPr lang="en-US" dirty="0"/>
            </a:br>
            <a:r>
              <a:rPr lang="en-US" dirty="0"/>
              <a:t>First Inning (Similar Results)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A89D1699-5558-7286-F3F3-0B9D92AB8B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0043184"/>
              </p:ext>
            </p:extLst>
          </p:nvPr>
        </p:nvGraphicFramePr>
        <p:xfrm>
          <a:off x="471204" y="2238233"/>
          <a:ext cx="8201950" cy="40202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365096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141641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695213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Train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j-lt"/>
                        </a:rPr>
                        <a:t>Test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Logical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Support Vector Machine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KNN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54%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55%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70048"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Decision Tree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latin typeface="+mn-lt"/>
                        </a:rPr>
                        <a:t>60%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26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erial view of blue basketball court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Basketball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64" y="353568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NBA ANALYTICS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53436" cy="4297680"/>
          </a:xfrm>
          <a:noFill/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has been a revolution in the past 10 years in basketball as to how teams play and evaluate players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Shooting has been placed at a premium i.e. Steph Curry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“Shoot a Three or Get a Layup”, “Spacing”, “Pts PER Possession”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Players are evaluated through an analytics framework – shooting, defense and taking care of the Ball</a:t>
            </a:r>
          </a:p>
        </p:txBody>
      </p:sp>
    </p:spTree>
    <p:extLst>
      <p:ext uri="{BB962C8B-B14F-4D97-AF65-F5344CB8AC3E}">
        <p14:creationId xmlns:p14="http://schemas.microsoft.com/office/powerpoint/2010/main" val="112764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00" y="554942"/>
            <a:ext cx="6610724" cy="5768220"/>
          </a:xfrm>
          <a:noFill/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Introduction &amp; Executive 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Modelling Basketball Outcomes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Modelling Baseball Outcomes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64" y="353568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What does this project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53436" cy="4297680"/>
          </a:xfrm>
          <a:noFill/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Attempted to identify the primary drivers to winning margin and which team wins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Does this by:</a:t>
            </a:r>
          </a:p>
          <a:p>
            <a:pPr marL="571500" lvl="1" indent="-342900"/>
            <a:r>
              <a:rPr lang="en-US" dirty="0"/>
              <a:t>Converting metrics in the dataset to the advanced analytics data</a:t>
            </a:r>
          </a:p>
          <a:p>
            <a:pPr marL="571500" lvl="1" indent="-342900"/>
            <a:r>
              <a:rPr lang="en-US" dirty="0"/>
              <a:t>Data Cleaning – use only data from 2004 </a:t>
            </a:r>
          </a:p>
          <a:p>
            <a:pPr marL="571500" lvl="1" indent="-342900"/>
            <a:r>
              <a:rPr lang="en-US" dirty="0" err="1"/>
              <a:t>Kmeans</a:t>
            </a:r>
            <a:r>
              <a:rPr lang="en-US" dirty="0"/>
              <a:t> and PCA Analysis </a:t>
            </a:r>
          </a:p>
          <a:p>
            <a:pPr marL="571500" lvl="1" indent="-342900"/>
            <a:r>
              <a:rPr lang="en-US" dirty="0"/>
              <a:t>Apply Linear Regression, Logistic Regression and Random Forest Classifier to identify the metrics that are the Key Drivers</a:t>
            </a:r>
          </a:p>
          <a:p>
            <a:pPr marL="5715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46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64" y="353568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53436" cy="4297680"/>
          </a:xfrm>
          <a:noFill/>
        </p:spPr>
        <p:txBody>
          <a:bodyPr anchor="t">
            <a:normAutofit fontScale="92500" lnSpcReduction="20000"/>
          </a:bodyPr>
          <a:lstStyle/>
          <a:p>
            <a:pPr marL="571500" lvl="1" indent="-342900"/>
            <a:r>
              <a:rPr lang="en-US" dirty="0"/>
              <a:t>Found a dataset on Kaggle that contains data for every NBA game since 1946</a:t>
            </a:r>
          </a:p>
          <a:p>
            <a:pPr marL="571500" lvl="1" indent="-342900"/>
            <a:r>
              <a:rPr lang="en-US" dirty="0"/>
              <a:t>Only use data from 2004 – the year the NBA took its current form</a:t>
            </a:r>
          </a:p>
          <a:p>
            <a:pPr marL="571500" lvl="1" indent="-342900"/>
            <a:r>
              <a:rPr lang="en-US" dirty="0"/>
              <a:t>Remove All-Star Games and Pre-Season Games</a:t>
            </a:r>
          </a:p>
          <a:p>
            <a:pPr marL="571500" lvl="1" indent="-342900"/>
            <a:r>
              <a:rPr lang="en-US" dirty="0"/>
              <a:t>Create 2 Data frames – one for Playoff Games and one for In-Season</a:t>
            </a:r>
          </a:p>
          <a:p>
            <a:pPr marL="571500" lvl="1" indent="-342900"/>
            <a:r>
              <a:rPr lang="en-US" dirty="0"/>
              <a:t>Advanced Data Metrics:</a:t>
            </a:r>
          </a:p>
          <a:p>
            <a:pPr marL="937260" lvl="2" indent="-342900"/>
            <a:r>
              <a:rPr lang="en-US" dirty="0"/>
              <a:t>Calculate these metrics:</a:t>
            </a:r>
          </a:p>
          <a:p>
            <a:pPr marL="1211580" lvl="3" indent="-342900"/>
            <a:r>
              <a:rPr lang="en-US" dirty="0"/>
              <a:t>True Shooting Percentage: 	Total Points /((2* 2PT FGA) + (3PT FGA) +.44*FTA))</a:t>
            </a:r>
          </a:p>
          <a:p>
            <a:pPr marL="1211580" lvl="3" indent="-342900"/>
            <a:r>
              <a:rPr lang="en-US" dirty="0"/>
              <a:t>Assist To Turnover Ratio: 		Assist / Turn-Over</a:t>
            </a:r>
          </a:p>
          <a:p>
            <a:pPr marL="1211580" lvl="3" indent="-342900"/>
            <a:r>
              <a:rPr lang="en-US" dirty="0"/>
              <a:t>Rebound Margin: 				REB Home – REB - Visitor</a:t>
            </a:r>
          </a:p>
          <a:p>
            <a:pPr marL="937260" lvl="2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52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364" y="353568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0364" y="1662339"/>
            <a:ext cx="10553436" cy="4297680"/>
          </a:xfrm>
          <a:noFill/>
        </p:spPr>
        <p:txBody>
          <a:bodyPr anchor="t">
            <a:normAutofit/>
          </a:bodyPr>
          <a:lstStyle/>
          <a:p>
            <a:pPr marL="937260" lvl="2" indent="-342900"/>
            <a:r>
              <a:rPr lang="en-US" dirty="0"/>
              <a:t>KMEANS and PCA Analysis – I conducted it but did not use the smaller data sets</a:t>
            </a:r>
          </a:p>
          <a:p>
            <a:pPr marL="937260" lvl="2" indent="-342900"/>
            <a:r>
              <a:rPr lang="en-US" dirty="0"/>
              <a:t>Linear Regression – made “Home Team Winning Margin” the Dependent Variable and True Shooting Percentage(TPS), Assist-To-Turnover Ration (A2O) and Rebound Margin as the Independent Variables</a:t>
            </a:r>
          </a:p>
          <a:p>
            <a:pPr marL="937260" lvl="2" indent="-342900"/>
            <a:r>
              <a:rPr lang="en-US" dirty="0"/>
              <a:t>Logistic Regression – same as Linear Regression except the dependent variables was binary – 1 if the Home Team wins, 0 if they lose</a:t>
            </a:r>
          </a:p>
          <a:p>
            <a:pPr marL="937260" lvl="2" indent="-342900"/>
            <a:r>
              <a:rPr lang="en-US" dirty="0"/>
              <a:t>Random Forest Classifier – Who Wins and Loses</a:t>
            </a:r>
          </a:p>
          <a:p>
            <a:pPr marL="937260" lvl="2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  <a:p>
            <a:pPr marL="5715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787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0" y="-310461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KMEANS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7261BC-5C24-2ADC-59BD-8E4CA4C67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258" y="1262741"/>
            <a:ext cx="3102428" cy="23268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D44401-4DB6-08C5-24CD-8EAF395D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429" y="3845595"/>
            <a:ext cx="3120573" cy="23404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5CAF2E-37BA-DA0A-25D5-899BA3DAC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2258" y="3845596"/>
            <a:ext cx="3102428" cy="2386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80584C-EECE-9A43-7290-2D585B3CDD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429" y="1240896"/>
            <a:ext cx="3120573" cy="23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0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650" y="-310461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PCA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65E65-D4F3-89EA-CE61-7E7C9207A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354" y="1123459"/>
            <a:ext cx="10330770" cy="36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338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78" y="-279285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6D555-73BC-039F-537E-EE5C2784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64" y="2166416"/>
            <a:ext cx="4686037" cy="4018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54BDC-C66E-C9B5-12A8-FE6721639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642" y="2166416"/>
            <a:ext cx="5520375" cy="4018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CAD65C-2241-6CB9-FE8E-CC4527353E69}"/>
              </a:ext>
            </a:extLst>
          </p:cNvPr>
          <p:cNvSpPr txBox="1"/>
          <p:nvPr/>
        </p:nvSpPr>
        <p:spPr>
          <a:xfrm>
            <a:off x="7755808" y="1377328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CE1B6-3B15-4438-2B2F-2F1014DEFA3C}"/>
              </a:ext>
            </a:extLst>
          </p:cNvPr>
          <p:cNvSpPr txBox="1"/>
          <p:nvPr/>
        </p:nvSpPr>
        <p:spPr>
          <a:xfrm>
            <a:off x="1736536" y="1441049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SEASON</a:t>
            </a:r>
          </a:p>
        </p:txBody>
      </p:sp>
    </p:spTree>
    <p:extLst>
      <p:ext uri="{BB962C8B-B14F-4D97-AF65-F5344CB8AC3E}">
        <p14:creationId xmlns:p14="http://schemas.microsoft.com/office/powerpoint/2010/main" val="367825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78" y="-279285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LOGISTIC REGRESSION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AD65C-2241-6CB9-FE8E-CC4527353E69}"/>
              </a:ext>
            </a:extLst>
          </p:cNvPr>
          <p:cNvSpPr txBox="1"/>
          <p:nvPr/>
        </p:nvSpPr>
        <p:spPr>
          <a:xfrm>
            <a:off x="7755808" y="1377328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CE1B6-3B15-4438-2B2F-2F1014DEFA3C}"/>
              </a:ext>
            </a:extLst>
          </p:cNvPr>
          <p:cNvSpPr txBox="1"/>
          <p:nvPr/>
        </p:nvSpPr>
        <p:spPr>
          <a:xfrm>
            <a:off x="1736536" y="1441049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SEASON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402B0-B75E-3B6A-B595-3F5BBA29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740" y="2166416"/>
            <a:ext cx="5346803" cy="36354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ED0F63-D426-602E-9709-EFBBCF712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80" y="2184446"/>
            <a:ext cx="5557719" cy="353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78" y="-279285"/>
            <a:ext cx="9905998" cy="1905000"/>
          </a:xfrm>
          <a:noFill/>
        </p:spPr>
        <p:txBody>
          <a:bodyPr anchor="ctr"/>
          <a:lstStyle/>
          <a:p>
            <a:r>
              <a:rPr lang="en-US" b="1" dirty="0"/>
              <a:t>Random Forest </a:t>
            </a:r>
            <a:r>
              <a:rPr lang="en-US" b="1" dirty="0" err="1"/>
              <a:t>Clasifier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AD65C-2241-6CB9-FE8E-CC4527353E69}"/>
              </a:ext>
            </a:extLst>
          </p:cNvPr>
          <p:cNvSpPr txBox="1"/>
          <p:nvPr/>
        </p:nvSpPr>
        <p:spPr>
          <a:xfrm>
            <a:off x="7755808" y="1401468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PLAYOFF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CCE1B6-3B15-4438-2B2F-2F1014DEFA3C}"/>
              </a:ext>
            </a:extLst>
          </p:cNvPr>
          <p:cNvSpPr txBox="1"/>
          <p:nvPr/>
        </p:nvSpPr>
        <p:spPr>
          <a:xfrm>
            <a:off x="1415143" y="1328926"/>
            <a:ext cx="341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SEASON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40B292-DD18-F627-CE73-DD1075CF0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07" y="1915885"/>
            <a:ext cx="4564743" cy="3423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21CAC-6898-12E3-F881-65A77C135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315" y="1915884"/>
            <a:ext cx="4564744" cy="342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0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Statistics and Predictions in Professional Sports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Fan Participation:  Fantasy Leagues and Gambling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Two Demonstrations of Predictive Analytics:</a:t>
            </a:r>
          </a:p>
          <a:p>
            <a:pPr lvl="1"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Basketball</a:t>
            </a:r>
          </a:p>
          <a:p>
            <a:pPr lvl="1"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Baseball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275226"/>
          </a:xfrm>
          <a:noFill/>
        </p:spPr>
        <p:txBody>
          <a:bodyPr anchor="ctr"/>
          <a:lstStyle/>
          <a:p>
            <a:pPr algn="ctr"/>
            <a:r>
              <a:rPr lang="en-US" sz="3600" b="1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580029"/>
            <a:ext cx="9979959" cy="454295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Baseball Predictive Results:</a:t>
            </a:r>
          </a:p>
          <a:p>
            <a:pPr marL="0" indent="0">
              <a:buNone/>
            </a:pP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The Game Winner Can be predicted up to 95% accuracy by the end of the 8</a:t>
            </a:r>
            <a:r>
              <a:rPr lang="en-US" sz="24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Inning</a:t>
            </a:r>
            <a:r>
              <a:rPr 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up to 80% Accuracy by the end of the 5</a:t>
            </a:r>
            <a:r>
              <a:rPr lang="en-US" sz="2400" b="1" i="1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Inning.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Basketball Predictive Results:</a:t>
            </a:r>
          </a:p>
        </p:txBody>
      </p:sp>
    </p:spTree>
    <p:extLst>
      <p:ext uri="{BB962C8B-B14F-4D97-AF65-F5344CB8AC3E}">
        <p14:creationId xmlns:p14="http://schemas.microsoft.com/office/powerpoint/2010/main" val="100980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aerial view of empty baseball diamond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Baseball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411002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Baseball Problem:</a:t>
            </a:r>
            <a:br>
              <a:rPr lang="en-US" dirty="0"/>
            </a:br>
            <a:r>
              <a:rPr lang="en-US" dirty="0"/>
              <a:t>Who is going to win, in real-time, by inning?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Data Available:   Game Outcomes</a:t>
            </a:r>
          </a:p>
          <a:p>
            <a:r>
              <a:rPr lang="en-US" dirty="0"/>
              <a:t>				Scores by Inning</a:t>
            </a:r>
          </a:p>
          <a:p>
            <a:endParaRPr lang="en-US" dirty="0"/>
          </a:p>
          <a:p>
            <a:r>
              <a:rPr lang="en-US" dirty="0"/>
              <a:t>Can predictive models predict the outcome of a game prior to the 9</a:t>
            </a:r>
            <a:r>
              <a:rPr lang="en-US" baseline="30000" dirty="0"/>
              <a:t>th</a:t>
            </a:r>
            <a:r>
              <a:rPr lang="en-US" dirty="0"/>
              <a:t> inning?  </a:t>
            </a:r>
          </a:p>
          <a:p>
            <a:r>
              <a:rPr lang="en-US" dirty="0"/>
              <a:t>How early and with what accuracy can a predictive model predict the Outcome?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Baseball player sliding into hom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67613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Data and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https://www.kaggle.com/datasets/josephvm/mlb-game-data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Joseph Mohr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 of 2016 season through end of the 2021 post-season.</a:t>
            </a:r>
          </a:p>
          <a:p>
            <a:endParaRPr lang="en-US" dirty="0"/>
          </a:p>
          <a:p>
            <a:r>
              <a:rPr lang="en-US" dirty="0"/>
              <a:t>Over 25,000 lines of data with Scores by Inning</a:t>
            </a:r>
          </a:p>
          <a:p>
            <a:r>
              <a:rPr lang="en-US" dirty="0"/>
              <a:t>Each Individual Row is one Team.  Each pair of Lines are an Individual Game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95C1B-EE65-16F0-0669-142643689F7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8839" y="252427"/>
            <a:ext cx="6414550" cy="172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2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1352656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Discovered All-Star Games included in the Data.</a:t>
            </a:r>
          </a:p>
          <a:p>
            <a:r>
              <a:rPr lang="en-US" dirty="0"/>
              <a:t>Some Games were Cancelled Prior to 9 Innings</a:t>
            </a:r>
          </a:p>
          <a:p>
            <a:r>
              <a:rPr lang="en-US" dirty="0"/>
              <a:t>Some Games Had Extra Innings</a:t>
            </a:r>
          </a:p>
          <a:p>
            <a:r>
              <a:rPr lang="en-US" dirty="0"/>
              <a:t>Numbers were in both Integers and Strings</a:t>
            </a:r>
          </a:p>
          <a:p>
            <a:r>
              <a:rPr lang="en-US" dirty="0"/>
              <a:t>Final Data Set included Only Games that concluded in 9 innings.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</p:spTree>
    <p:extLst>
      <p:ext uri="{BB962C8B-B14F-4D97-AF65-F5344CB8AC3E}">
        <p14:creationId xmlns:p14="http://schemas.microsoft.com/office/powerpoint/2010/main" val="13710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8437"/>
            <a:ext cx="6443133" cy="770150"/>
          </a:xfrm>
          <a:noFill/>
        </p:spPr>
        <p:txBody>
          <a:bodyPr anchor="b"/>
          <a:lstStyle/>
          <a:p>
            <a:r>
              <a:rPr lang="en-US" dirty="0"/>
              <a:t>Data Cleaning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968587"/>
            <a:ext cx="6246708" cy="336985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Graphic Visualization of Test and Train Data</a:t>
            </a:r>
          </a:p>
          <a:p>
            <a:r>
              <a:rPr lang="en-US" dirty="0"/>
              <a:t>	Scores are typically Low and Games are Close.</a:t>
            </a:r>
          </a:p>
          <a:p>
            <a:r>
              <a:rPr lang="en-US" dirty="0"/>
              <a:t>This is expected to impact the Ability to Predict Who Wins. </a:t>
            </a:r>
          </a:p>
          <a:p>
            <a:r>
              <a:rPr lang="en-US" dirty="0"/>
              <a:t>		</a:t>
            </a:r>
          </a:p>
        </p:txBody>
      </p:sp>
      <p:pic>
        <p:nvPicPr>
          <p:cNvPr id="11" name="Picture Placeholder 13" descr="A baseball sitting inside a leather baseball glove on a wood surface">
            <a:extLst>
              <a:ext uri="{FF2B5EF4-FFF2-40B4-BE49-F238E27FC236}">
                <a16:creationId xmlns:a16="http://schemas.microsoft.com/office/drawing/2014/main" id="{1505EF47-21F0-359C-67AF-1DE6EA73D6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49680" y="845068"/>
            <a:ext cx="3957225" cy="39572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39A9B8-9586-2D51-EBB3-75E73C978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1847" y="2919513"/>
            <a:ext cx="4939412" cy="37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38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146</TotalTime>
  <Words>933</Words>
  <Application>Microsoft Office PowerPoint</Application>
  <PresentationFormat>Widescreen</PresentationFormat>
  <Paragraphs>163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Century Gothic</vt:lpstr>
      <vt:lpstr>Wingdings</vt:lpstr>
      <vt:lpstr>Mesh</vt:lpstr>
      <vt:lpstr>Project 2: Machine Learning Models and Predictive Analytics in Sports</vt:lpstr>
      <vt:lpstr>Agenda</vt:lpstr>
      <vt:lpstr>Introduction</vt:lpstr>
      <vt:lpstr>EXECUTIVE SUMMARY</vt:lpstr>
      <vt:lpstr>Baseball Predictive Model</vt:lpstr>
      <vt:lpstr>Baseball Problem: Who is going to win, in real-time, by inning?</vt:lpstr>
      <vt:lpstr>Data and Data Source</vt:lpstr>
      <vt:lpstr>Data Cleaning Summary</vt:lpstr>
      <vt:lpstr>Data Cleaning Summary</vt:lpstr>
      <vt:lpstr>Data Cleaning Summary</vt:lpstr>
      <vt:lpstr>Data Cleaning Summary</vt:lpstr>
      <vt:lpstr>Primary Model Selection: Random Forest Model</vt:lpstr>
      <vt:lpstr>Testing Random Forest Model Application And Data With 9th Inning Results</vt:lpstr>
      <vt:lpstr>Testing Random Forest Model Application And Data With 9th Inning Results</vt:lpstr>
      <vt:lpstr>Testing Random Forest Model Application:   1st through 8th Innings</vt:lpstr>
      <vt:lpstr>Results  Random Forest Model Application:   1st through 8th Innings</vt:lpstr>
      <vt:lpstr>Other Models First Inning (Similar Results)</vt:lpstr>
      <vt:lpstr>Basketball Predictive Model</vt:lpstr>
      <vt:lpstr>NBA ANALYTICS BACKGROUND</vt:lpstr>
      <vt:lpstr>What does this project do?</vt:lpstr>
      <vt:lpstr>Data preparation</vt:lpstr>
      <vt:lpstr>analysis</vt:lpstr>
      <vt:lpstr>KMEANS ANALYSIS</vt:lpstr>
      <vt:lpstr>PCA ANALYSIS</vt:lpstr>
      <vt:lpstr>LINEAR REGRESSION</vt:lpstr>
      <vt:lpstr>LOGISTIC REGRESSION</vt:lpstr>
      <vt:lpstr>Random Forest Clasifier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Krishan Fotedar</dc:creator>
  <cp:lastModifiedBy>Krishan Fotedar</cp:lastModifiedBy>
  <cp:revision>7</cp:revision>
  <dcterms:created xsi:type="dcterms:W3CDTF">2024-07-23T00:54:26Z</dcterms:created>
  <dcterms:modified xsi:type="dcterms:W3CDTF">2024-07-23T15:46:26Z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