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849" r:id="rId6"/>
    <p:sldId id="3844" r:id="rId7"/>
    <p:sldId id="3846" r:id="rId8"/>
    <p:sldId id="261" r:id="rId9"/>
    <p:sldId id="3850" r:id="rId10"/>
    <p:sldId id="3851" r:id="rId11"/>
    <p:sldId id="265" r:id="rId12"/>
    <p:sldId id="263" r:id="rId13"/>
    <p:sldId id="268" r:id="rId14"/>
    <p:sldId id="3848" r:id="rId15"/>
    <p:sldId id="267" r:id="rId16"/>
    <p:sldId id="38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2462" cy="429767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28147815"/>
              </p:ext>
            </p:extLst>
          </p:nvPr>
        </p:nvGraphicFramePr>
        <p:xfrm>
          <a:off x="4038600" y="1825625"/>
          <a:ext cx="731520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1768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3233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2617345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Impact 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US" dirty="0"/>
              <a:t>The power</a:t>
            </a:r>
            <a:br>
              <a:rPr lang="en-US" dirty="0"/>
            </a:br>
            <a:r>
              <a:rPr lang="en-US" dirty="0"/>
              <a:t>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Overcoming</a:t>
            </a:r>
            <a:br>
              <a:rPr lang="en-US" dirty="0"/>
            </a:br>
            <a:r>
              <a:rPr lang="en-US" dirty="0"/>
              <a:t>nervousness</a:t>
            </a:r>
          </a:p>
        </p:txBody>
      </p:sp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/>
          <a:p>
            <a:r>
              <a:rPr lang="en-US" dirty="0"/>
              <a:t>Confidence-building</a:t>
            </a:r>
          </a:p>
          <a:p>
            <a:r>
              <a:rPr lang="en-US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  <a:noFill/>
        </p:spPr>
        <p:txBody>
          <a:bodyPr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29" y="4412973"/>
            <a:ext cx="6560142" cy="1935571"/>
          </a:xfrm>
          <a:noFill/>
        </p:spPr>
        <p:txBody>
          <a:bodyPr/>
          <a:lstStyle/>
          <a:p>
            <a:r>
              <a:rPr lang="en-US" dirty="0"/>
              <a:t>Enhancing your</a:t>
            </a:r>
          </a:p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08958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661820" y="1816916"/>
            <a:ext cx="6698156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5257800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1" name="Picture Placeholder 13" descr="Kids playing and drawing on the ground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{AE8E9A8E-2D8A-49BC-90AC-33B796343F01}tf78504181_win32</Template>
  <TotalTime>0</TotalTime>
  <Words>425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 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Krishan Fotedar</dc:creator>
  <cp:lastModifiedBy>Krishan Fotedar</cp:lastModifiedBy>
  <cp:revision>1</cp:revision>
  <dcterms:created xsi:type="dcterms:W3CDTF">2024-07-23T00:54:26Z</dcterms:created>
  <dcterms:modified xsi:type="dcterms:W3CDTF">2024-07-23T00:55:09Z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