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5" r:id="rId4"/>
    <p:sldId id="263" r:id="rId5"/>
    <p:sldId id="264" r:id="rId6"/>
    <p:sldId id="266" r:id="rId7"/>
    <p:sldId id="268"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p:cViewPr varScale="1">
        <p:scale>
          <a:sx n="82" d="100"/>
          <a:sy n="82" d="100"/>
        </p:scale>
        <p:origin x="66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D9D61EE-FA5D-403D-A5A5-F92587543CB3}" type="datetimeFigureOut">
              <a:rPr lang="en-US" smtClean="0"/>
              <a:t>4/2/2020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2CA3B24-95E7-41C9-BD22-107EF21EE97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4981981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D61EE-FA5D-403D-A5A5-F92587543CB3}"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A3B24-95E7-41C9-BD22-107EF21EE972}" type="slidenum">
              <a:rPr lang="en-US" smtClean="0"/>
              <a:t>‹#›</a:t>
            </a:fld>
            <a:endParaRPr lang="en-US"/>
          </a:p>
        </p:txBody>
      </p:sp>
    </p:spTree>
    <p:extLst>
      <p:ext uri="{BB962C8B-B14F-4D97-AF65-F5344CB8AC3E}">
        <p14:creationId xmlns:p14="http://schemas.microsoft.com/office/powerpoint/2010/main" val="137462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D61EE-FA5D-403D-A5A5-F92587543CB3}"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A3B24-95E7-41C9-BD22-107EF21EE972}" type="slidenum">
              <a:rPr lang="en-US" smtClean="0"/>
              <a:t>‹#›</a:t>
            </a:fld>
            <a:endParaRPr lang="en-US"/>
          </a:p>
        </p:txBody>
      </p:sp>
    </p:spTree>
    <p:extLst>
      <p:ext uri="{BB962C8B-B14F-4D97-AF65-F5344CB8AC3E}">
        <p14:creationId xmlns:p14="http://schemas.microsoft.com/office/powerpoint/2010/main" val="152900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D61EE-FA5D-403D-A5A5-F92587543CB3}"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A3B24-95E7-41C9-BD22-107EF21EE972}" type="slidenum">
              <a:rPr lang="en-US" smtClean="0"/>
              <a:t>‹#›</a:t>
            </a:fld>
            <a:endParaRPr lang="en-US"/>
          </a:p>
        </p:txBody>
      </p:sp>
    </p:spTree>
    <p:extLst>
      <p:ext uri="{BB962C8B-B14F-4D97-AF65-F5344CB8AC3E}">
        <p14:creationId xmlns:p14="http://schemas.microsoft.com/office/powerpoint/2010/main" val="798123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D9D61EE-FA5D-403D-A5A5-F92587543CB3}" type="datetimeFigureOut">
              <a:rPr lang="en-US" smtClean="0"/>
              <a:t>4/2/2020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2CA3B24-95E7-41C9-BD22-107EF21EE97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293199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9D61EE-FA5D-403D-A5A5-F92587543CB3}"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A3B24-95E7-41C9-BD22-107EF21EE972}" type="slidenum">
              <a:rPr lang="en-US" smtClean="0"/>
              <a:t>‹#›</a:t>
            </a:fld>
            <a:endParaRPr lang="en-US"/>
          </a:p>
        </p:txBody>
      </p:sp>
    </p:spTree>
    <p:extLst>
      <p:ext uri="{BB962C8B-B14F-4D97-AF65-F5344CB8AC3E}">
        <p14:creationId xmlns:p14="http://schemas.microsoft.com/office/powerpoint/2010/main" val="107901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9D61EE-FA5D-403D-A5A5-F92587543CB3}" type="datetimeFigureOut">
              <a:rPr lang="en-US" smtClean="0"/>
              <a:t>4/2/2020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CA3B24-95E7-41C9-BD22-107EF21EE972}" type="slidenum">
              <a:rPr lang="en-US" smtClean="0"/>
              <a:t>‹#›</a:t>
            </a:fld>
            <a:endParaRPr lang="en-US"/>
          </a:p>
        </p:txBody>
      </p:sp>
    </p:spTree>
    <p:extLst>
      <p:ext uri="{BB962C8B-B14F-4D97-AF65-F5344CB8AC3E}">
        <p14:creationId xmlns:p14="http://schemas.microsoft.com/office/powerpoint/2010/main" val="100779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9D61EE-FA5D-403D-A5A5-F92587543CB3}" type="datetimeFigureOut">
              <a:rPr lang="en-US" smtClean="0"/>
              <a:t>4/2/2020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CA3B24-95E7-41C9-BD22-107EF21EE972}" type="slidenum">
              <a:rPr lang="en-US" smtClean="0"/>
              <a:t>‹#›</a:t>
            </a:fld>
            <a:endParaRPr lang="en-US"/>
          </a:p>
        </p:txBody>
      </p:sp>
    </p:spTree>
    <p:extLst>
      <p:ext uri="{BB962C8B-B14F-4D97-AF65-F5344CB8AC3E}">
        <p14:creationId xmlns:p14="http://schemas.microsoft.com/office/powerpoint/2010/main" val="37148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D61EE-FA5D-403D-A5A5-F92587543CB3}" type="datetimeFigureOut">
              <a:rPr lang="en-US" smtClean="0"/>
              <a:t>4/2/2020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CA3B24-95E7-41C9-BD22-107EF21EE972}" type="slidenum">
              <a:rPr lang="en-US" smtClean="0"/>
              <a:t>‹#›</a:t>
            </a:fld>
            <a:endParaRPr lang="en-US"/>
          </a:p>
        </p:txBody>
      </p:sp>
    </p:spTree>
    <p:extLst>
      <p:ext uri="{BB962C8B-B14F-4D97-AF65-F5344CB8AC3E}">
        <p14:creationId xmlns:p14="http://schemas.microsoft.com/office/powerpoint/2010/main" val="34603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D9D61EE-FA5D-403D-A5A5-F92587543CB3}" type="datetimeFigureOut">
              <a:rPr lang="en-US" smtClean="0"/>
              <a:t>4/2/2020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2CA3B24-95E7-41C9-BD22-107EF21EE97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D9D61EE-FA5D-403D-A5A5-F92587543CB3}" type="datetimeFigureOut">
              <a:rPr lang="en-US" smtClean="0"/>
              <a:t>4/2/2020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2CA3B24-95E7-41C9-BD22-107EF21EE97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196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D9D61EE-FA5D-403D-A5A5-F92587543CB3}" type="datetimeFigureOut">
              <a:rPr lang="en-US" smtClean="0"/>
              <a:t>4/2/2020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2CA3B24-95E7-41C9-BD22-107EF21EE97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1253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0B0C-594E-4CBD-B5B5-12C681A079F4}"/>
              </a:ext>
            </a:extLst>
          </p:cNvPr>
          <p:cNvSpPr>
            <a:spLocks noGrp="1"/>
          </p:cNvSpPr>
          <p:nvPr>
            <p:ph type="ctrTitle"/>
          </p:nvPr>
        </p:nvSpPr>
        <p:spPr/>
        <p:txBody>
          <a:bodyPr/>
          <a:lstStyle/>
          <a:p>
            <a:r>
              <a:rPr lang="en-US" sz="6600" dirty="0"/>
              <a:t>Dog “Simulator” Toy</a:t>
            </a:r>
            <a:br>
              <a:rPr lang="en-US" sz="6600" dirty="0"/>
            </a:br>
            <a:endParaRPr lang="en-US" sz="6600" dirty="0"/>
          </a:p>
        </p:txBody>
      </p:sp>
      <p:sp>
        <p:nvSpPr>
          <p:cNvPr id="3" name="Subtitle 2">
            <a:extLst>
              <a:ext uri="{FF2B5EF4-FFF2-40B4-BE49-F238E27FC236}">
                <a16:creationId xmlns:a16="http://schemas.microsoft.com/office/drawing/2014/main" id="{6F365661-E3BC-466F-8F28-1DBA11623D0B}"/>
              </a:ext>
            </a:extLst>
          </p:cNvPr>
          <p:cNvSpPr>
            <a:spLocks noGrp="1"/>
          </p:cNvSpPr>
          <p:nvPr>
            <p:ph type="subTitle" idx="1"/>
          </p:nvPr>
        </p:nvSpPr>
        <p:spPr>
          <a:xfrm>
            <a:off x="2679906" y="2931195"/>
            <a:ext cx="6831673" cy="2150026"/>
          </a:xfrm>
        </p:spPr>
        <p:txBody>
          <a:bodyPr>
            <a:normAutofit fontScale="92500" lnSpcReduction="10000"/>
          </a:bodyPr>
          <a:lstStyle/>
          <a:p>
            <a:r>
              <a:rPr lang="en-US" sz="6500" dirty="0">
                <a:latin typeface="Brush Script MT" panose="03060802040406070304" pitchFamily="66" charset="0"/>
              </a:rPr>
              <a:t>A Small Canine Friend</a:t>
            </a:r>
          </a:p>
          <a:p>
            <a:endParaRPr lang="en-US" dirty="0"/>
          </a:p>
          <a:p>
            <a:endParaRPr lang="en-US" dirty="0"/>
          </a:p>
          <a:p>
            <a:r>
              <a:rPr lang="en-US" dirty="0"/>
              <a:t>By the New York Rat, Sydney Gardner</a:t>
            </a:r>
          </a:p>
        </p:txBody>
      </p:sp>
    </p:spTree>
    <p:extLst>
      <p:ext uri="{BB962C8B-B14F-4D97-AF65-F5344CB8AC3E}">
        <p14:creationId xmlns:p14="http://schemas.microsoft.com/office/powerpoint/2010/main" val="4046478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0F48-AE9A-41F6-834B-2C669AEE227D}"/>
              </a:ext>
            </a:extLst>
          </p:cNvPr>
          <p:cNvSpPr>
            <a:spLocks noGrp="1"/>
          </p:cNvSpPr>
          <p:nvPr>
            <p:ph type="title"/>
          </p:nvPr>
        </p:nvSpPr>
        <p:spPr>
          <a:xfrm>
            <a:off x="1371600" y="681135"/>
            <a:ext cx="9601200" cy="1485900"/>
          </a:xfrm>
        </p:spPr>
        <p:txBody>
          <a:bodyPr/>
          <a:lstStyle/>
          <a:p>
            <a:r>
              <a:rPr lang="en-US" dirty="0"/>
              <a:t>Essential Features</a:t>
            </a:r>
          </a:p>
        </p:txBody>
      </p:sp>
      <p:sp>
        <p:nvSpPr>
          <p:cNvPr id="3" name="Content Placeholder 2">
            <a:extLst>
              <a:ext uri="{FF2B5EF4-FFF2-40B4-BE49-F238E27FC236}">
                <a16:creationId xmlns:a16="http://schemas.microsoft.com/office/drawing/2014/main" id="{F7F762D1-A1C6-49FF-BC8F-23B24971C258}"/>
              </a:ext>
            </a:extLst>
          </p:cNvPr>
          <p:cNvSpPr>
            <a:spLocks noGrp="1"/>
          </p:cNvSpPr>
          <p:nvPr>
            <p:ph idx="1"/>
          </p:nvPr>
        </p:nvSpPr>
        <p:spPr>
          <a:xfrm>
            <a:off x="1371600" y="1424085"/>
            <a:ext cx="9601200" cy="5144666"/>
          </a:xfrm>
        </p:spPr>
        <p:txBody>
          <a:bodyPr>
            <a:normAutofit/>
          </a:bodyPr>
          <a:lstStyle/>
          <a:p>
            <a:r>
              <a:rPr lang="en-US" dirty="0"/>
              <a:t>The dog’s eyes will blink every few seconds</a:t>
            </a:r>
          </a:p>
          <a:p>
            <a:r>
              <a:rPr lang="en-US" dirty="0"/>
              <a:t>The dog’s eyes will follow the mouse cursor around (if the cursor moves off the </a:t>
            </a:r>
            <a:r>
              <a:rPr lang="en-US" dirty="0" err="1"/>
              <a:t>Perlenspiel</a:t>
            </a:r>
            <a:r>
              <a:rPr lang="en-US" dirty="0"/>
              <a:t> grid and cannot be tracked, the dog will look forward again)</a:t>
            </a:r>
          </a:p>
          <a:p>
            <a:r>
              <a:rPr lang="en-US" dirty="0"/>
              <a:t>If the user clicks the dog’s eyes, it will wince. If clicked anywhere else, the dog will bark.</a:t>
            </a:r>
          </a:p>
          <a:p>
            <a:pPr marL="0" indent="0">
              <a:buNone/>
            </a:pPr>
            <a:endParaRPr lang="en-US" dirty="0"/>
          </a:p>
          <a:p>
            <a:pPr lvl="1"/>
            <a:r>
              <a:rPr lang="en-US" dirty="0"/>
              <a:t>Non-essential features:</a:t>
            </a:r>
          </a:p>
          <a:p>
            <a:pPr lvl="2"/>
            <a:r>
              <a:rPr lang="en-US" dirty="0"/>
              <a:t>Petting the dog (An extra activity)</a:t>
            </a:r>
          </a:p>
          <a:p>
            <a:pPr lvl="2"/>
            <a:r>
              <a:rPr lang="en-US" dirty="0"/>
              <a:t>Extra head turn (Some bonus aesthetics)</a:t>
            </a:r>
          </a:p>
        </p:txBody>
      </p:sp>
    </p:spTree>
    <p:extLst>
      <p:ext uri="{BB962C8B-B14F-4D97-AF65-F5344CB8AC3E}">
        <p14:creationId xmlns:p14="http://schemas.microsoft.com/office/powerpoint/2010/main" val="300741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0F48-AE9A-41F6-834B-2C669AEE227D}"/>
              </a:ext>
            </a:extLst>
          </p:cNvPr>
          <p:cNvSpPr>
            <a:spLocks noGrp="1"/>
          </p:cNvSpPr>
          <p:nvPr>
            <p:ph type="title"/>
          </p:nvPr>
        </p:nvSpPr>
        <p:spPr>
          <a:xfrm>
            <a:off x="1371600" y="681135"/>
            <a:ext cx="9601200" cy="1485900"/>
          </a:xfrm>
        </p:spPr>
        <p:txBody>
          <a:bodyPr>
            <a:normAutofit/>
          </a:bodyPr>
          <a:lstStyle/>
          <a:p>
            <a:r>
              <a:rPr lang="en-US" dirty="0"/>
              <a:t>The Default Dog</a:t>
            </a:r>
          </a:p>
        </p:txBody>
      </p:sp>
      <p:sp>
        <p:nvSpPr>
          <p:cNvPr id="3" name="Content Placeholder 2">
            <a:extLst>
              <a:ext uri="{FF2B5EF4-FFF2-40B4-BE49-F238E27FC236}">
                <a16:creationId xmlns:a16="http://schemas.microsoft.com/office/drawing/2014/main" id="{F7F762D1-A1C6-49FF-BC8F-23B24971C258}"/>
              </a:ext>
            </a:extLst>
          </p:cNvPr>
          <p:cNvSpPr>
            <a:spLocks noGrp="1"/>
          </p:cNvSpPr>
          <p:nvPr>
            <p:ph idx="1"/>
          </p:nvPr>
        </p:nvSpPr>
        <p:spPr>
          <a:xfrm>
            <a:off x="1371600" y="1467627"/>
            <a:ext cx="9601200" cy="1261059"/>
          </a:xfrm>
        </p:spPr>
        <p:txBody>
          <a:bodyPr>
            <a:normAutofit fontScale="92500" lnSpcReduction="10000"/>
          </a:bodyPr>
          <a:lstStyle/>
          <a:p>
            <a:r>
              <a:rPr lang="en-US" dirty="0"/>
              <a:t>First image shows the default dog, looking straight forward. This will be if the cursor is directly in front of the dog or if it is off the designated </a:t>
            </a:r>
            <a:r>
              <a:rPr lang="en-US" dirty="0" err="1"/>
              <a:t>Perlenspiel</a:t>
            </a:r>
            <a:r>
              <a:rPr lang="en-US" dirty="0"/>
              <a:t> grid.</a:t>
            </a:r>
          </a:p>
          <a:p>
            <a:r>
              <a:rPr lang="en-US" dirty="0"/>
              <a:t>Second image shows the eyes closed for a blink, which will occur every few seconds when the dog is idle.</a:t>
            </a:r>
          </a:p>
        </p:txBody>
      </p:sp>
      <p:pic>
        <p:nvPicPr>
          <p:cNvPr id="5" name="Picture 4" descr="A picture containing drawing&#10;&#10;Description automatically generated">
            <a:extLst>
              <a:ext uri="{FF2B5EF4-FFF2-40B4-BE49-F238E27FC236}">
                <a16:creationId xmlns:a16="http://schemas.microsoft.com/office/drawing/2014/main" id="{1EAAA1E1-040A-42CF-BED9-7DE59F526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062" y="2773259"/>
            <a:ext cx="3712233" cy="3628409"/>
          </a:xfrm>
          <a:prstGeom prst="rect">
            <a:avLst/>
          </a:prstGeom>
        </p:spPr>
      </p:pic>
      <p:pic>
        <p:nvPicPr>
          <p:cNvPr id="8" name="Picture 7" descr="A drawing of a cartoon character&#10;&#10;Description automatically generated">
            <a:extLst>
              <a:ext uri="{FF2B5EF4-FFF2-40B4-BE49-F238E27FC236}">
                <a16:creationId xmlns:a16="http://schemas.microsoft.com/office/drawing/2014/main" id="{3BFC2394-D7FD-4D37-B9F4-BF85CD721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351" y="2773259"/>
            <a:ext cx="3718968" cy="3628409"/>
          </a:xfrm>
          <a:prstGeom prst="rect">
            <a:avLst/>
          </a:prstGeom>
        </p:spPr>
      </p:pic>
    </p:spTree>
    <p:extLst>
      <p:ext uri="{BB962C8B-B14F-4D97-AF65-F5344CB8AC3E}">
        <p14:creationId xmlns:p14="http://schemas.microsoft.com/office/powerpoint/2010/main" val="331435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0F48-AE9A-41F6-834B-2C669AEE227D}"/>
              </a:ext>
            </a:extLst>
          </p:cNvPr>
          <p:cNvSpPr>
            <a:spLocks noGrp="1"/>
          </p:cNvSpPr>
          <p:nvPr>
            <p:ph type="title"/>
          </p:nvPr>
        </p:nvSpPr>
        <p:spPr>
          <a:xfrm>
            <a:off x="1371600" y="681135"/>
            <a:ext cx="9601200" cy="1485900"/>
          </a:xfrm>
        </p:spPr>
        <p:txBody>
          <a:bodyPr>
            <a:normAutofit/>
          </a:bodyPr>
          <a:lstStyle/>
          <a:p>
            <a:r>
              <a:rPr lang="en-US" dirty="0"/>
              <a:t>Look!</a:t>
            </a:r>
          </a:p>
        </p:txBody>
      </p:sp>
      <p:sp>
        <p:nvSpPr>
          <p:cNvPr id="3" name="Content Placeholder 2">
            <a:extLst>
              <a:ext uri="{FF2B5EF4-FFF2-40B4-BE49-F238E27FC236}">
                <a16:creationId xmlns:a16="http://schemas.microsoft.com/office/drawing/2014/main" id="{F7F762D1-A1C6-49FF-BC8F-23B24971C258}"/>
              </a:ext>
            </a:extLst>
          </p:cNvPr>
          <p:cNvSpPr>
            <a:spLocks noGrp="1"/>
          </p:cNvSpPr>
          <p:nvPr>
            <p:ph idx="1"/>
          </p:nvPr>
        </p:nvSpPr>
        <p:spPr>
          <a:xfrm>
            <a:off x="1371600" y="1467627"/>
            <a:ext cx="9601200" cy="1261059"/>
          </a:xfrm>
        </p:spPr>
        <p:txBody>
          <a:bodyPr>
            <a:normAutofit fontScale="92500" lnSpcReduction="10000"/>
          </a:bodyPr>
          <a:lstStyle/>
          <a:p>
            <a:r>
              <a:rPr lang="en-US" dirty="0"/>
              <a:t>Image shows the dog looking at the cursor (represented as purple) in the upper left side of the screen.</a:t>
            </a:r>
          </a:p>
          <a:p>
            <a:r>
              <a:rPr lang="en-US" dirty="0"/>
              <a:t>Second image shows the eyes looking at the cursor at the lower right, representing that it is following it.</a:t>
            </a:r>
          </a:p>
        </p:txBody>
      </p:sp>
      <p:pic>
        <p:nvPicPr>
          <p:cNvPr id="6" name="Picture 5" descr="A drawing of a cartoon character&#10;&#10;Description automatically generated">
            <a:extLst>
              <a:ext uri="{FF2B5EF4-FFF2-40B4-BE49-F238E27FC236}">
                <a16:creationId xmlns:a16="http://schemas.microsoft.com/office/drawing/2014/main" id="{82B7F567-01A8-4042-A5B3-2BD91141B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285" y="2800117"/>
            <a:ext cx="3698544" cy="3623492"/>
          </a:xfrm>
          <a:prstGeom prst="rect">
            <a:avLst/>
          </a:prstGeom>
        </p:spPr>
      </p:pic>
      <p:pic>
        <p:nvPicPr>
          <p:cNvPr id="10" name="Picture 9" descr="A drawing of a cartoon character&#10;&#10;Description automatically generated">
            <a:extLst>
              <a:ext uri="{FF2B5EF4-FFF2-40B4-BE49-F238E27FC236}">
                <a16:creationId xmlns:a16="http://schemas.microsoft.com/office/drawing/2014/main" id="{8761FF4B-9046-4EBD-ACB6-7EF375E65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173" y="2770231"/>
            <a:ext cx="3755737" cy="3627700"/>
          </a:xfrm>
          <a:prstGeom prst="rect">
            <a:avLst/>
          </a:prstGeom>
        </p:spPr>
      </p:pic>
    </p:spTree>
    <p:extLst>
      <p:ext uri="{BB962C8B-B14F-4D97-AF65-F5344CB8AC3E}">
        <p14:creationId xmlns:p14="http://schemas.microsoft.com/office/powerpoint/2010/main" val="211003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0F48-AE9A-41F6-834B-2C669AEE227D}"/>
              </a:ext>
            </a:extLst>
          </p:cNvPr>
          <p:cNvSpPr>
            <a:spLocks noGrp="1"/>
          </p:cNvSpPr>
          <p:nvPr>
            <p:ph type="title"/>
          </p:nvPr>
        </p:nvSpPr>
        <p:spPr>
          <a:xfrm>
            <a:off x="1371600" y="681135"/>
            <a:ext cx="9601200" cy="1485900"/>
          </a:xfrm>
        </p:spPr>
        <p:txBody>
          <a:bodyPr>
            <a:normAutofit/>
          </a:bodyPr>
          <a:lstStyle/>
          <a:p>
            <a:r>
              <a:rPr lang="en-US" dirty="0"/>
              <a:t>Speak!</a:t>
            </a:r>
          </a:p>
        </p:txBody>
      </p:sp>
      <p:sp>
        <p:nvSpPr>
          <p:cNvPr id="3" name="Content Placeholder 2">
            <a:extLst>
              <a:ext uri="{FF2B5EF4-FFF2-40B4-BE49-F238E27FC236}">
                <a16:creationId xmlns:a16="http://schemas.microsoft.com/office/drawing/2014/main" id="{F7F762D1-A1C6-49FF-BC8F-23B24971C258}"/>
              </a:ext>
            </a:extLst>
          </p:cNvPr>
          <p:cNvSpPr>
            <a:spLocks noGrp="1"/>
          </p:cNvSpPr>
          <p:nvPr>
            <p:ph idx="1"/>
          </p:nvPr>
        </p:nvSpPr>
        <p:spPr>
          <a:xfrm>
            <a:off x="1371600" y="1467627"/>
            <a:ext cx="9601200" cy="2988259"/>
          </a:xfrm>
        </p:spPr>
        <p:txBody>
          <a:bodyPr>
            <a:normAutofit/>
          </a:bodyPr>
          <a:lstStyle/>
          <a:p>
            <a:r>
              <a:rPr lang="en-US" dirty="0"/>
              <a:t>Image shows the dog getting ready to bark. It will close its eyes as anticipation.</a:t>
            </a:r>
          </a:p>
          <a:p>
            <a:r>
              <a:rPr lang="en-US" dirty="0"/>
              <a:t>Second image shows the dog barking, and there will be animation for the dog’s eyes and jaw to move.</a:t>
            </a:r>
          </a:p>
          <a:p>
            <a:r>
              <a:rPr lang="en-US" dirty="0"/>
              <a:t>This will occur if the mouse is clicked anywhere but the eyes.</a:t>
            </a:r>
          </a:p>
        </p:txBody>
      </p:sp>
      <p:pic>
        <p:nvPicPr>
          <p:cNvPr id="5" name="Picture 4" descr="A drawing of a cartoon character&#10;&#10;Description automatically generated">
            <a:extLst>
              <a:ext uri="{FF2B5EF4-FFF2-40B4-BE49-F238E27FC236}">
                <a16:creationId xmlns:a16="http://schemas.microsoft.com/office/drawing/2014/main" id="{C1E530B3-1DF0-445B-8D72-2787873DC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111" y="3023725"/>
            <a:ext cx="3750212" cy="3628452"/>
          </a:xfrm>
          <a:prstGeom prst="rect">
            <a:avLst/>
          </a:prstGeom>
        </p:spPr>
      </p:pic>
      <p:pic>
        <p:nvPicPr>
          <p:cNvPr id="8" name="Picture 7" descr="A picture containing table, drawing&#10;&#10;Description automatically generated">
            <a:extLst>
              <a:ext uri="{FF2B5EF4-FFF2-40B4-BE49-F238E27FC236}">
                <a16:creationId xmlns:a16="http://schemas.microsoft.com/office/drawing/2014/main" id="{FBBDBB46-CABA-4BBF-86FD-B3D633756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258" y="3057790"/>
            <a:ext cx="3750212" cy="3628254"/>
          </a:xfrm>
          <a:prstGeom prst="rect">
            <a:avLst/>
          </a:prstGeom>
        </p:spPr>
      </p:pic>
    </p:spTree>
    <p:extLst>
      <p:ext uri="{BB962C8B-B14F-4D97-AF65-F5344CB8AC3E}">
        <p14:creationId xmlns:p14="http://schemas.microsoft.com/office/powerpoint/2010/main" val="306045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0F48-AE9A-41F6-834B-2C669AEE227D}"/>
              </a:ext>
            </a:extLst>
          </p:cNvPr>
          <p:cNvSpPr>
            <a:spLocks noGrp="1"/>
          </p:cNvSpPr>
          <p:nvPr>
            <p:ph type="title"/>
          </p:nvPr>
        </p:nvSpPr>
        <p:spPr>
          <a:xfrm>
            <a:off x="1371600" y="681135"/>
            <a:ext cx="9601200" cy="1485900"/>
          </a:xfrm>
        </p:spPr>
        <p:txBody>
          <a:bodyPr>
            <a:normAutofit/>
          </a:bodyPr>
          <a:lstStyle/>
          <a:p>
            <a:r>
              <a:rPr lang="en-US" dirty="0"/>
              <a:t>Ouch!</a:t>
            </a:r>
          </a:p>
        </p:txBody>
      </p:sp>
      <p:sp>
        <p:nvSpPr>
          <p:cNvPr id="3" name="Content Placeholder 2">
            <a:extLst>
              <a:ext uri="{FF2B5EF4-FFF2-40B4-BE49-F238E27FC236}">
                <a16:creationId xmlns:a16="http://schemas.microsoft.com/office/drawing/2014/main" id="{F7F762D1-A1C6-49FF-BC8F-23B24971C258}"/>
              </a:ext>
            </a:extLst>
          </p:cNvPr>
          <p:cNvSpPr>
            <a:spLocks noGrp="1"/>
          </p:cNvSpPr>
          <p:nvPr>
            <p:ph idx="1"/>
          </p:nvPr>
        </p:nvSpPr>
        <p:spPr>
          <a:xfrm>
            <a:off x="1371600" y="1467627"/>
            <a:ext cx="9601200" cy="1261059"/>
          </a:xfrm>
        </p:spPr>
        <p:txBody>
          <a:bodyPr>
            <a:normAutofit/>
          </a:bodyPr>
          <a:lstStyle/>
          <a:p>
            <a:r>
              <a:rPr lang="en-US" dirty="0"/>
              <a:t>If the mouse is clicked on one of the dog’s eyes, it will wince and frown. </a:t>
            </a:r>
          </a:p>
        </p:txBody>
      </p:sp>
      <p:pic>
        <p:nvPicPr>
          <p:cNvPr id="5" name="Picture 4" descr="A drawing of a cartoon character&#10;&#10;Description automatically generated">
            <a:extLst>
              <a:ext uri="{FF2B5EF4-FFF2-40B4-BE49-F238E27FC236}">
                <a16:creationId xmlns:a16="http://schemas.microsoft.com/office/drawing/2014/main" id="{3ED35DD6-2169-431F-B8F3-C86878C9B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189" y="2167035"/>
            <a:ext cx="4377622" cy="4271283"/>
          </a:xfrm>
          <a:prstGeom prst="rect">
            <a:avLst/>
          </a:prstGeom>
        </p:spPr>
      </p:pic>
    </p:spTree>
    <p:extLst>
      <p:ext uri="{BB962C8B-B14F-4D97-AF65-F5344CB8AC3E}">
        <p14:creationId xmlns:p14="http://schemas.microsoft.com/office/powerpoint/2010/main" val="39732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0F48-AE9A-41F6-834B-2C669AEE227D}"/>
              </a:ext>
            </a:extLst>
          </p:cNvPr>
          <p:cNvSpPr>
            <a:spLocks noGrp="1"/>
          </p:cNvSpPr>
          <p:nvPr>
            <p:ph type="title"/>
          </p:nvPr>
        </p:nvSpPr>
        <p:spPr>
          <a:xfrm>
            <a:off x="1371600" y="681135"/>
            <a:ext cx="9601200" cy="1485900"/>
          </a:xfrm>
        </p:spPr>
        <p:txBody>
          <a:bodyPr>
            <a:normAutofit/>
          </a:bodyPr>
          <a:lstStyle/>
          <a:p>
            <a:r>
              <a:rPr lang="en-US" dirty="0"/>
              <a:t>Extra Concept: Pet!</a:t>
            </a:r>
          </a:p>
        </p:txBody>
      </p:sp>
      <p:sp>
        <p:nvSpPr>
          <p:cNvPr id="3" name="Content Placeholder 2">
            <a:extLst>
              <a:ext uri="{FF2B5EF4-FFF2-40B4-BE49-F238E27FC236}">
                <a16:creationId xmlns:a16="http://schemas.microsoft.com/office/drawing/2014/main" id="{F7F762D1-A1C6-49FF-BC8F-23B24971C258}"/>
              </a:ext>
            </a:extLst>
          </p:cNvPr>
          <p:cNvSpPr>
            <a:spLocks noGrp="1"/>
          </p:cNvSpPr>
          <p:nvPr>
            <p:ph idx="1"/>
          </p:nvPr>
        </p:nvSpPr>
        <p:spPr>
          <a:xfrm>
            <a:off x="1371600" y="1467627"/>
            <a:ext cx="9601200" cy="1261059"/>
          </a:xfrm>
        </p:spPr>
        <p:txBody>
          <a:bodyPr>
            <a:normAutofit/>
          </a:bodyPr>
          <a:lstStyle/>
          <a:p>
            <a:r>
              <a:rPr lang="en-US" dirty="0"/>
              <a:t>If the cursor is clicked and held on the dog (not on the eyes) it will be pet. This will make the dog close its eyes with a happy expression, and will remain so while the cursor is held down over the dog.</a:t>
            </a:r>
          </a:p>
        </p:txBody>
      </p:sp>
      <p:pic>
        <p:nvPicPr>
          <p:cNvPr id="6" name="Picture 5" descr="A drawing of a cartoon character&#10;&#10;Description automatically generated">
            <a:extLst>
              <a:ext uri="{FF2B5EF4-FFF2-40B4-BE49-F238E27FC236}">
                <a16:creationId xmlns:a16="http://schemas.microsoft.com/office/drawing/2014/main" id="{1BC368AE-A116-4D5C-AF51-AEE5A621F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924" y="2656059"/>
            <a:ext cx="3973705" cy="3827970"/>
          </a:xfrm>
          <a:prstGeom prst="rect">
            <a:avLst/>
          </a:prstGeom>
        </p:spPr>
      </p:pic>
    </p:spTree>
    <p:extLst>
      <p:ext uri="{BB962C8B-B14F-4D97-AF65-F5344CB8AC3E}">
        <p14:creationId xmlns:p14="http://schemas.microsoft.com/office/powerpoint/2010/main" val="127533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0F48-AE9A-41F6-834B-2C669AEE227D}"/>
              </a:ext>
            </a:extLst>
          </p:cNvPr>
          <p:cNvSpPr>
            <a:spLocks noGrp="1"/>
          </p:cNvSpPr>
          <p:nvPr>
            <p:ph type="title"/>
          </p:nvPr>
        </p:nvSpPr>
        <p:spPr>
          <a:xfrm>
            <a:off x="1371600" y="681135"/>
            <a:ext cx="9601200" cy="1485900"/>
          </a:xfrm>
        </p:spPr>
        <p:txBody>
          <a:bodyPr>
            <a:normAutofit/>
          </a:bodyPr>
          <a:lstStyle/>
          <a:p>
            <a:r>
              <a:rPr lang="en-US" dirty="0"/>
              <a:t>Extra Concept: Looking Further</a:t>
            </a:r>
          </a:p>
        </p:txBody>
      </p:sp>
      <p:sp>
        <p:nvSpPr>
          <p:cNvPr id="3" name="Content Placeholder 2">
            <a:extLst>
              <a:ext uri="{FF2B5EF4-FFF2-40B4-BE49-F238E27FC236}">
                <a16:creationId xmlns:a16="http://schemas.microsoft.com/office/drawing/2014/main" id="{F7F762D1-A1C6-49FF-BC8F-23B24971C258}"/>
              </a:ext>
            </a:extLst>
          </p:cNvPr>
          <p:cNvSpPr>
            <a:spLocks noGrp="1"/>
          </p:cNvSpPr>
          <p:nvPr>
            <p:ph idx="1"/>
          </p:nvPr>
        </p:nvSpPr>
        <p:spPr>
          <a:xfrm>
            <a:off x="1371600" y="1467627"/>
            <a:ext cx="9601200" cy="1261059"/>
          </a:xfrm>
        </p:spPr>
        <p:txBody>
          <a:bodyPr>
            <a:normAutofit/>
          </a:bodyPr>
          <a:lstStyle/>
          <a:p>
            <a:r>
              <a:rPr lang="en-US" dirty="0"/>
              <a:t>If the cursor is closer to the far edge of the screen, the dog’s entire head will “turn” towards it. This would require refinements to how the eyes track and how the animations will be done, but if I have time this will be at least attempted.</a:t>
            </a:r>
          </a:p>
        </p:txBody>
      </p:sp>
      <p:pic>
        <p:nvPicPr>
          <p:cNvPr id="5" name="Picture 4" descr="A picture containing drawing&#10;&#10;Description automatically generated">
            <a:extLst>
              <a:ext uri="{FF2B5EF4-FFF2-40B4-BE49-F238E27FC236}">
                <a16:creationId xmlns:a16="http://schemas.microsoft.com/office/drawing/2014/main" id="{C0FB6AD6-9188-48D6-80E1-B41AF4FA2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472" y="2439915"/>
            <a:ext cx="4217056" cy="4096569"/>
          </a:xfrm>
          <a:prstGeom prst="rect">
            <a:avLst/>
          </a:prstGeom>
        </p:spPr>
      </p:pic>
    </p:spTree>
    <p:extLst>
      <p:ext uri="{BB962C8B-B14F-4D97-AF65-F5344CB8AC3E}">
        <p14:creationId xmlns:p14="http://schemas.microsoft.com/office/powerpoint/2010/main" val="342615293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43</TotalTime>
  <Words>386</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Brush Script MT</vt:lpstr>
      <vt:lpstr>Franklin Gothic Book</vt:lpstr>
      <vt:lpstr>Crop</vt:lpstr>
      <vt:lpstr>Dog “Simulator” Toy </vt:lpstr>
      <vt:lpstr>Essential Features</vt:lpstr>
      <vt:lpstr>The Default Dog</vt:lpstr>
      <vt:lpstr>Look!</vt:lpstr>
      <vt:lpstr>Speak!</vt:lpstr>
      <vt:lpstr>Ouch!</vt:lpstr>
      <vt:lpstr>Extra Concept: Pet!</vt:lpstr>
      <vt:lpstr>Extra Concept: Looking Further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“Simulator” Toy </dc:title>
  <dc:creator>Gardner, Sydney K.</dc:creator>
  <cp:lastModifiedBy>Gardner, Sydney K.</cp:lastModifiedBy>
  <cp:revision>7</cp:revision>
  <dcterms:created xsi:type="dcterms:W3CDTF">2020-04-02T05:25:28Z</dcterms:created>
  <dcterms:modified xsi:type="dcterms:W3CDTF">2020-04-02T06:08:58Z</dcterms:modified>
</cp:coreProperties>
</file>