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5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49" d="100"/>
          <a:sy n="49" d="100"/>
        </p:scale>
        <p:origin x="20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9D61EE-FA5D-403D-A5A5-F92587543CB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CA3B24-95E7-41C9-BD22-107EF21EE9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9819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61EE-FA5D-403D-A5A5-F92587543CB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3B24-95E7-41C9-BD22-107EF21E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2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61EE-FA5D-403D-A5A5-F92587543CB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3B24-95E7-41C9-BD22-107EF21E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0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61EE-FA5D-403D-A5A5-F92587543CB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3B24-95E7-41C9-BD22-107EF21E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2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9D61EE-FA5D-403D-A5A5-F92587543CB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CA3B24-95E7-41C9-BD22-107EF21EE9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931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61EE-FA5D-403D-A5A5-F92587543CB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3B24-95E7-41C9-BD22-107EF21E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1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61EE-FA5D-403D-A5A5-F92587543CB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3B24-95E7-41C9-BD22-107EF21E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61EE-FA5D-403D-A5A5-F92587543CB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3B24-95E7-41C9-BD22-107EF21E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61EE-FA5D-403D-A5A5-F92587543CB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3B24-95E7-41C9-BD22-107EF21E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9D61EE-FA5D-403D-A5A5-F92587543CB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CA3B24-95E7-41C9-BD22-107EF21EE9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9D61EE-FA5D-403D-A5A5-F92587543CB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CA3B24-95E7-41C9-BD22-107EF21EE9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19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D9D61EE-FA5D-403D-A5A5-F92587543CB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2CA3B24-95E7-41C9-BD22-107EF21EE9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125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B0C-594E-4CBD-B5B5-12C681A07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Dog “Simulator” Toy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65661-E3BC-466F-8F28-1DBA11623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2931195"/>
            <a:ext cx="6831673" cy="2150026"/>
          </a:xfrm>
        </p:spPr>
        <p:txBody>
          <a:bodyPr>
            <a:normAutofit fontScale="92500" lnSpcReduction="20000"/>
          </a:bodyPr>
          <a:lstStyle/>
          <a:p>
            <a:r>
              <a:rPr lang="en-US" sz="6500" dirty="0">
                <a:latin typeface="Brush Script MT" panose="03060802040406070304" pitchFamily="66" charset="0"/>
              </a:rPr>
              <a:t>A Small Canine Friend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the New York Rat, Sydney Gardner</a:t>
            </a:r>
          </a:p>
          <a:p>
            <a:r>
              <a:rPr lang="en-US"/>
              <a:t>Updated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7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0F48-AE9A-41F6-834B-2C669AEE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135"/>
            <a:ext cx="9601200" cy="1485900"/>
          </a:xfrm>
        </p:spPr>
        <p:txBody>
          <a:bodyPr/>
          <a:lstStyle/>
          <a:p>
            <a:r>
              <a:rPr lang="en-US" dirty="0"/>
              <a:t>Essential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62D1-A1C6-49FF-BC8F-23B24971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4085"/>
            <a:ext cx="9601200" cy="5144666"/>
          </a:xfrm>
        </p:spPr>
        <p:txBody>
          <a:bodyPr>
            <a:normAutofit/>
          </a:bodyPr>
          <a:lstStyle/>
          <a:p>
            <a:r>
              <a:rPr lang="en-US" dirty="0"/>
              <a:t>The dog’s eyes will follow the mouse cursor around (if the cursor moves off the </a:t>
            </a:r>
            <a:r>
              <a:rPr lang="en-US" dirty="0" err="1"/>
              <a:t>Perlenspiel</a:t>
            </a:r>
            <a:r>
              <a:rPr lang="en-US" dirty="0"/>
              <a:t> grid and cannot be tracked, the dog will look forward again)</a:t>
            </a:r>
          </a:p>
          <a:p>
            <a:r>
              <a:rPr lang="en-US" dirty="0"/>
              <a:t>If the user clicks the dog’s eyes, it will wince. If clicked anywhere else, the dog will bark.</a:t>
            </a:r>
          </a:p>
          <a:p>
            <a:r>
              <a:rPr lang="en-US" dirty="0"/>
              <a:t>If the user clicks the dog’s nose, a different reaction will play</a:t>
            </a:r>
          </a:p>
          <a:p>
            <a:r>
              <a:rPr lang="en-US" dirty="0"/>
              <a:t>The collar will ding </a:t>
            </a:r>
            <a:r>
              <a:rPr lang="en-US"/>
              <a:t>if clicked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1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0F48-AE9A-41F6-834B-2C669AEE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13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The Default Dog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62D1-A1C6-49FF-BC8F-23B24971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7627"/>
            <a:ext cx="9601200" cy="1261059"/>
          </a:xfrm>
        </p:spPr>
        <p:txBody>
          <a:bodyPr>
            <a:normAutofit/>
          </a:bodyPr>
          <a:lstStyle/>
          <a:p>
            <a:r>
              <a:rPr lang="en-US" dirty="0"/>
              <a:t>First image shows the default dog, looking straight forward. This will be if the cursor is directly in front of the dog or if it is off the designated </a:t>
            </a:r>
            <a:r>
              <a:rPr lang="en-US" dirty="0" err="1"/>
              <a:t>Perlenspiel</a:t>
            </a:r>
            <a:r>
              <a:rPr lang="en-US" dirty="0"/>
              <a:t> grid.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99F9892-1ECC-4C25-8A26-F030DD30D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77" y="2578517"/>
            <a:ext cx="4018245" cy="34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5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0F48-AE9A-41F6-834B-2C669AEE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13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Look!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62D1-A1C6-49FF-BC8F-23B24971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7627"/>
            <a:ext cx="9601200" cy="12610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shows the dog looking at the cursor (represented as purple) in the upper left side of the screen.</a:t>
            </a:r>
          </a:p>
          <a:p>
            <a:r>
              <a:rPr lang="en-US" dirty="0"/>
              <a:t>Second image shows the eyes looking at the cursor at the lower right, representing that it is following it.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72A5ED9-7F7F-49F7-B91D-901A2FC41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55" y="2953526"/>
            <a:ext cx="4018245" cy="346444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8742704-3BDF-46D6-A00F-0CBEA0AA7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477" y="2953527"/>
            <a:ext cx="4018245" cy="34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3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0F48-AE9A-41F6-834B-2C669AEE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13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Speak!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62D1-A1C6-49FF-BC8F-23B24971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7627"/>
            <a:ext cx="9601200" cy="2988259"/>
          </a:xfrm>
        </p:spPr>
        <p:txBody>
          <a:bodyPr>
            <a:normAutofit/>
          </a:bodyPr>
          <a:lstStyle/>
          <a:p>
            <a:r>
              <a:rPr lang="en-US" dirty="0"/>
              <a:t>Clicking anywhere but the eyes will cause the dog to bark. Clicking different areas cause different barks.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AC21F6E-6868-4CA0-A0A9-5C426E8DA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55" y="2723661"/>
            <a:ext cx="4018245" cy="346444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698AE60-DEC4-428A-A7FE-BDB00FFE7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55" y="2723661"/>
            <a:ext cx="4018245" cy="34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5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0F48-AE9A-41F6-834B-2C669AEE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13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Ouch!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62D1-A1C6-49FF-BC8F-23B24971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7627"/>
            <a:ext cx="9601200" cy="1261059"/>
          </a:xfrm>
        </p:spPr>
        <p:txBody>
          <a:bodyPr>
            <a:normAutofit/>
          </a:bodyPr>
          <a:lstStyle/>
          <a:p>
            <a:r>
              <a:rPr lang="en-US" dirty="0"/>
              <a:t>If the mouse is clicked on one of the dog’s eyes, it will wince and frown. 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8A86F4-5361-4C0E-8A3D-B9C55BAF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77" y="2397090"/>
            <a:ext cx="4018245" cy="34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451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Brush Script MT</vt:lpstr>
      <vt:lpstr>Franklin Gothic Book</vt:lpstr>
      <vt:lpstr>Crop</vt:lpstr>
      <vt:lpstr>Dog “Simulator” Toy </vt:lpstr>
      <vt:lpstr>Essential Features</vt:lpstr>
      <vt:lpstr>The Default Dog</vt:lpstr>
      <vt:lpstr>Look!</vt:lpstr>
      <vt:lpstr>Speak!</vt:lpstr>
      <vt:lpstr>Ouch!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“Simulator” Toy</dc:title>
  <dc:creator>Gardner, Sydney K.</dc:creator>
  <cp:lastModifiedBy>Gardner, Sydney K.</cp:lastModifiedBy>
  <cp:revision>11</cp:revision>
  <dcterms:created xsi:type="dcterms:W3CDTF">2020-04-02T05:25:28Z</dcterms:created>
  <dcterms:modified xsi:type="dcterms:W3CDTF">2020-04-10T20:52:40Z</dcterms:modified>
</cp:coreProperties>
</file>