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374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33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5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25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F0DF50-1FCE-4A17-B44D-F0C342B7D4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E9B2DF1-160D-4917-8E3A-F46FE8FDFA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92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EFAB1C-8664-42CF-864B-19F54F98B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lost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498ACD-4D51-4FF9-AFA4-869E3031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931195"/>
            <a:ext cx="6831673" cy="2150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Too many people, too little WIFI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 the New York Rat, Sydney Gardner</a:t>
            </a:r>
          </a:p>
        </p:txBody>
      </p:sp>
    </p:spTree>
    <p:extLst>
      <p:ext uri="{BB962C8B-B14F-4D97-AF65-F5344CB8AC3E}">
        <p14:creationId xmlns:p14="http://schemas.microsoft.com/office/powerpoint/2010/main" val="21552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FB-87F1-4989-8810-73A14697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321"/>
            <a:ext cx="9601200" cy="4112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When COVID-19 hit, servers were flooded with the amount of people all suddenly going online. Between streaming services, digital hangouts, and online classes, it’s hard to keep up with all the requests.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This poor little server has the worst of it, only being able to maintain three connections at a time.</a:t>
            </a:r>
          </a:p>
        </p:txBody>
      </p:sp>
    </p:spTree>
    <p:extLst>
      <p:ext uri="{BB962C8B-B14F-4D97-AF65-F5344CB8AC3E}">
        <p14:creationId xmlns:p14="http://schemas.microsoft.com/office/powerpoint/2010/main" val="33716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FB-87F1-4989-8810-73A14697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321"/>
            <a:ext cx="9601200" cy="4112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This is an arcade-style game; you play until you lose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Gets progressively difficult at more computers show up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Score is dictated by the amount of computers you can maintain (aka computers on screen)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If even one customer complains, you lose</a:t>
            </a:r>
          </a:p>
        </p:txBody>
      </p:sp>
    </p:spTree>
    <p:extLst>
      <p:ext uri="{BB962C8B-B14F-4D97-AF65-F5344CB8AC3E}">
        <p14:creationId xmlns:p14="http://schemas.microsoft.com/office/powerpoint/2010/main" val="30098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Gameplay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FB-87F1-4989-8810-73A14697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321"/>
            <a:ext cx="9601200" cy="4112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Use the mouse to create connections between your server and the computers around it (Maximum of 3 connections at a time).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If the computer is connected, the screen will slowly turn green, indicating satisfaction.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If the computer is not connected, the screen will slowly turn red, indicating dissatisfaction.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If even one computer turns completely red, it’s game over.</a:t>
            </a:r>
          </a:p>
        </p:txBody>
      </p:sp>
    </p:spTree>
    <p:extLst>
      <p:ext uri="{BB962C8B-B14F-4D97-AF65-F5344CB8AC3E}">
        <p14:creationId xmlns:p14="http://schemas.microsoft.com/office/powerpoint/2010/main" val="35410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Gameplay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FB-87F1-4989-8810-73A14697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321"/>
            <a:ext cx="9601200" cy="4112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More computers will show up over time, so you have to manage how much time you let each computer connect.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The score will be indicated in the Status Bar.</a:t>
            </a:r>
          </a:p>
          <a:p>
            <a:pPr lvl="1"/>
            <a:r>
              <a:rPr lang="en-US" sz="3200" dirty="0">
                <a:latin typeface="Agency FB" panose="020B0503020202020204" pitchFamily="34" charset="0"/>
              </a:rPr>
              <a:t>The score is the number of computers you’ve been able to keep happy.</a:t>
            </a:r>
          </a:p>
          <a:p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Mock-Ups 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331EF-876C-4283-AB66-EE94B380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22" y="1755321"/>
            <a:ext cx="3495257" cy="356199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8EF950-87E5-469B-8A7C-0D40FFC6B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30" y="1755321"/>
            <a:ext cx="3561993" cy="3561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65D4A-F5C9-4431-9D71-A4E3154C5902}"/>
              </a:ext>
            </a:extLst>
          </p:cNvPr>
          <p:cNvSpPr txBox="1"/>
          <p:nvPr/>
        </p:nvSpPr>
        <p:spPr>
          <a:xfrm>
            <a:off x="2207318" y="5524231"/>
            <a:ext cx="299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Start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FD83D-97B9-4690-A74F-6F7DF217C09E}"/>
              </a:ext>
            </a:extLst>
          </p:cNvPr>
          <p:cNvSpPr txBox="1"/>
          <p:nvPr/>
        </p:nvSpPr>
        <p:spPr>
          <a:xfrm>
            <a:off x="7364294" y="5524231"/>
            <a:ext cx="299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Start to make connections</a:t>
            </a:r>
          </a:p>
        </p:txBody>
      </p:sp>
    </p:spTree>
    <p:extLst>
      <p:ext uri="{BB962C8B-B14F-4D97-AF65-F5344CB8AC3E}">
        <p14:creationId xmlns:p14="http://schemas.microsoft.com/office/powerpoint/2010/main" val="316039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Mock-Ups 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65D4A-F5C9-4431-9D71-A4E3154C5902}"/>
              </a:ext>
            </a:extLst>
          </p:cNvPr>
          <p:cNvSpPr txBox="1"/>
          <p:nvPr/>
        </p:nvSpPr>
        <p:spPr>
          <a:xfrm>
            <a:off x="2207318" y="5524231"/>
            <a:ext cx="299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A new computer appears, and the one that wasn’t connected is getting annoyed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FD83D-97B9-4690-A74F-6F7DF217C09E}"/>
              </a:ext>
            </a:extLst>
          </p:cNvPr>
          <p:cNvSpPr txBox="1"/>
          <p:nvPr/>
        </p:nvSpPr>
        <p:spPr>
          <a:xfrm>
            <a:off x="7364294" y="5524231"/>
            <a:ext cx="299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Adapt to the situation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426C91-1845-4DA0-BF22-19E7573B7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21" y="1822057"/>
            <a:ext cx="3495257" cy="349525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5CE4892-9E3D-4B72-BA46-6F5501E1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31" y="1822057"/>
            <a:ext cx="3497989" cy="34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Mock-Ups III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65D4A-F5C9-4431-9D71-A4E3154C5902}"/>
              </a:ext>
            </a:extLst>
          </p:cNvPr>
          <p:cNvSpPr txBox="1"/>
          <p:nvPr/>
        </p:nvSpPr>
        <p:spPr>
          <a:xfrm>
            <a:off x="5501265" y="5369772"/>
            <a:ext cx="299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Too many unsatisfied users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D3DFE6-BCE8-4149-B953-12BA8FBFC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69" y="1681371"/>
            <a:ext cx="3495257" cy="34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044-E2F1-40A4-9414-C2A49404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952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Artist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FB-87F1-4989-8810-73A14697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321"/>
            <a:ext cx="9601200" cy="41120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This game is meant to be a fun way to pass the time. It’s meant to be a resource management game with a lot of </a:t>
            </a:r>
            <a:r>
              <a:rPr lang="en-US" sz="3200" dirty="0" err="1">
                <a:latin typeface="Agency FB" panose="020B0503020202020204" pitchFamily="34" charset="0"/>
              </a:rPr>
              <a:t>replayability</a:t>
            </a:r>
            <a:r>
              <a:rPr lang="en-US" sz="3200" dirty="0">
                <a:latin typeface="Agency FB" panose="020B0503020202020204" pitchFamily="34" charset="0"/>
              </a:rPr>
              <a:t>. 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It shows how even a resource as seemingly infinite as the internet can be spread too thin.</a:t>
            </a:r>
          </a:p>
          <a:p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702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466</TotalTime>
  <Words>325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Agency FB</vt:lpstr>
      <vt:lpstr>Courier New</vt:lpstr>
      <vt:lpstr>Franklin Gothic Book</vt:lpstr>
      <vt:lpstr>Crop</vt:lpstr>
      <vt:lpstr>Connection lost </vt:lpstr>
      <vt:lpstr>Preface</vt:lpstr>
      <vt:lpstr>Feature List</vt:lpstr>
      <vt:lpstr>Gameplay Part I</vt:lpstr>
      <vt:lpstr>Gameplay Part II</vt:lpstr>
      <vt:lpstr>Mock-Ups I</vt:lpstr>
      <vt:lpstr>Mock-Ups II</vt:lpstr>
      <vt:lpstr>Mock-Ups III</vt:lpstr>
      <vt:lpstr>Artist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lost</dc:title>
  <dc:creator>Gardner, Sydney K.</dc:creator>
  <cp:lastModifiedBy>Gardner, Sydney K.</cp:lastModifiedBy>
  <cp:revision>10</cp:revision>
  <dcterms:created xsi:type="dcterms:W3CDTF">2020-04-20T07:01:10Z</dcterms:created>
  <dcterms:modified xsi:type="dcterms:W3CDTF">2020-04-20T14:47:29Z</dcterms:modified>
</cp:coreProperties>
</file>