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0.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9144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CAPSTONE PROJECT</a:t>
            </a:r>
          </a:p>
          <a:p>
            <a:r>
              <a:t>AI-Based Mental Health Detection from Text Using NLP</a:t>
            </a:r>
          </a:p>
        </p:txBody>
      </p:sp>
      <p:sp>
        <p:nvSpPr>
          <p:cNvPr id="3" name="Subtitle 2"/>
          <p:cNvSpPr>
            <a:spLocks noGrp="1"/>
          </p:cNvSpPr>
          <p:nvPr>
            <p:ph type="subTitle" idx="1"/>
          </p:nvPr>
        </p:nvSpPr>
        <p:spPr/>
        <p:txBody>
          <a:bodyPr/>
          <a:lstStyle/>
          <a:p>
            <a:r>
              <a:t>Presented By</a:t>
            </a:r>
          </a:p>
          <a:p>
            <a:r>
              <a:t>Student Name: Saurav Kumar</a:t>
            </a:r>
          </a:p>
          <a:p>
            <a:r>
              <a:t>College Name: Techno Main Salt Lake</a:t>
            </a:r>
          </a:p>
          <a:p>
            <a:r>
              <a:t>Department: CSE (AIML)</a:t>
            </a:r>
          </a:p>
          <a:p>
            <a:r>
              <a:t>Email ID: sauravcse0@gmail.com</a:t>
            </a:r>
          </a:p>
          <a:p>
            <a:r>
              <a:t>AICTE Student ID: STU6815971d6ba9c1746245405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1. Devlin et al., BERT: Pre-training of Deep Bidirectional Transformers, 2018</a:t>
            </a:r>
          </a:p>
          <a:p>
            <a:r>
              <a:t>2. Azure AI Documentation</a:t>
            </a:r>
          </a:p>
          <a:p>
            <a:r>
              <a:t>3. Mental Health Datasets – Kaggle</a:t>
            </a:r>
          </a:p>
          <a:p>
            <a:r>
              <a:t>GitHub Link: [Add your GitHub URL here]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t>Feel free to ask any questions!</a:t>
            </a:r>
          </a:p>
          <a:p>
            <a:r>
              <a:t>Happy to share this project.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OUTLINE</a:t>
            </a:r>
          </a:p>
        </p:txBody>
      </p:sp>
      <p:sp>
        <p:nvSpPr>
          <p:cNvPr id="3" name="Content Placeholder 2"/>
          <p:cNvSpPr>
            <a:spLocks noGrp="1"/>
          </p:cNvSpPr>
          <p:nvPr>
            <p:ph idx="1"/>
          </p:nvPr>
        </p:nvSpPr>
        <p:spPr/>
        <p:txBody>
          <a:bodyPr/>
          <a:lstStyle/>
          <a:p>
            <a:r>
              <a:t>1. Problem Statement</a:t>
            </a:r>
          </a:p>
          <a:p>
            <a:r>
              <a:t>2. Proposed System/Solution</a:t>
            </a:r>
          </a:p>
          <a:p>
            <a:r>
              <a:t>3. System Development Approach</a:t>
            </a:r>
          </a:p>
          <a:p>
            <a:r>
              <a:t>4. Algorithm &amp; Deployment</a:t>
            </a:r>
          </a:p>
          <a:p>
            <a:r>
              <a:t>5. Result (Output Image)</a:t>
            </a:r>
          </a:p>
          <a:p>
            <a:r>
              <a:t>6. Conclusion</a:t>
            </a:r>
          </a:p>
          <a:p>
            <a:r>
              <a:t>7. Future Scope</a:t>
            </a:r>
          </a:p>
          <a:p>
            <a:r>
              <a:t>8. References</a:t>
            </a:r>
          </a:p>
          <a:p>
            <a:r>
              <a:t>9. Thank You</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In today’s digital age, people often express their emotions through text messages, social media, and online forums. However, signs of mental health issues such as depression or anxiety go unnoticed without early intervention. Identifying these patterns in text can help in early detection and support.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Proposed System/Solution</a:t>
            </a:r>
          </a:p>
        </p:txBody>
      </p:sp>
      <p:sp>
        <p:nvSpPr>
          <p:cNvPr id="3" name="Content Placeholder 2"/>
          <p:cNvSpPr>
            <a:spLocks noGrp="1"/>
          </p:cNvSpPr>
          <p:nvPr>
            <p:ph idx="1"/>
          </p:nvPr>
        </p:nvSpPr>
        <p:spPr/>
        <p:txBody>
          <a:bodyPr/>
          <a:lstStyle/>
          <a:p>
            <a:r>
              <a:t>The proposed system uses Natural Language Processing (NLP) to analyze text inputs and detect signs of mental health conditions. The model classifies sentiments as Positive, Neutral, or Negative and flags texts that may indicate emotional distress.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System Development Approach</a:t>
            </a:r>
          </a:p>
        </p:txBody>
      </p:sp>
      <p:sp>
        <p:nvSpPr>
          <p:cNvPr id="3" name="Content Placeholder 2"/>
          <p:cNvSpPr>
            <a:spLocks noGrp="1"/>
          </p:cNvSpPr>
          <p:nvPr>
            <p:ph idx="1"/>
          </p:nvPr>
        </p:nvSpPr>
        <p:spPr/>
        <p:txBody>
          <a:bodyPr/>
          <a:lstStyle/>
          <a:p>
            <a:r>
              <a:t>Technologies Used:</a:t>
            </a:r>
          </a:p>
          <a:p>
            <a:r>
              <a:t>- Python, Azure AI Language Services, Hugging Face Transformers</a:t>
            </a:r>
          </a:p>
          <a:p>
            <a:r>
              <a:t>Libraries:</a:t>
            </a:r>
          </a:p>
          <a:p>
            <a:r>
              <a:t>- NLTK, Scikit-learn, Transformers</a:t>
            </a:r>
          </a:p>
          <a:p>
            <a:r>
              <a:t>Tools:</a:t>
            </a:r>
          </a:p>
          <a:p>
            <a:r>
              <a:t>- Jupyter Notebook, Azure Notebooks</a:t>
            </a:r>
          </a:p>
          <a:p>
            <a:r>
              <a:t>Model:</a:t>
            </a:r>
          </a:p>
          <a:p>
            <a:r>
              <a:t>- Fine-tuned BERT for sentiment classification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Algorithm &amp; Deployment</a:t>
            </a:r>
          </a:p>
        </p:txBody>
      </p:sp>
      <p:sp>
        <p:nvSpPr>
          <p:cNvPr id="3" name="Content Placeholder 2"/>
          <p:cNvSpPr>
            <a:spLocks noGrp="1"/>
          </p:cNvSpPr>
          <p:nvPr>
            <p:ph idx="1"/>
          </p:nvPr>
        </p:nvSpPr>
        <p:spPr/>
        <p:txBody>
          <a:bodyPr/>
          <a:lstStyle/>
          <a:p>
            <a:r>
              <a:t>Algorithm: BERT (Bidirectional Encoder Representations from Transformers)</a:t>
            </a:r>
          </a:p>
          <a:p>
            <a:r>
              <a:t>Training: Fine-tuned with labeled mental health datasets</a:t>
            </a:r>
          </a:p>
          <a:p>
            <a:r>
              <a:t>Input Features: User text samples from chats, social media, forums</a:t>
            </a:r>
          </a:p>
          <a:p>
            <a:r>
              <a:t>Deployment: Model hosted via Azure API for real-time analysis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 (Output Image)</a:t>
            </a:r>
          </a:p>
        </p:txBody>
      </p:sp>
      <p:sp>
        <p:nvSpPr>
          <p:cNvPr id="3" name="Content Placeholder 2"/>
          <p:cNvSpPr>
            <a:spLocks noGrp="1"/>
          </p:cNvSpPr>
          <p:nvPr>
            <p:ph idx="1"/>
          </p:nvPr>
        </p:nvSpPr>
        <p:spPr/>
        <p:txBody>
          <a:bodyPr/>
          <a:lstStyle/>
          <a:p>
            <a:r>
              <a:t>The model achieved ~90% accuracy on sentiment classification.</a:t>
            </a:r>
          </a:p>
          <a:p>
            <a:r>
              <a:t>Sample Output:</a:t>
            </a:r>
          </a:p>
          <a:p>
            <a:r>
              <a:t>- Input: 'I feel hopeless and alone.'</a:t>
            </a:r>
          </a:p>
          <a:p>
            <a:r>
              <a:t>- Output: Negative Sentiment - High Risk</a:t>
            </a:r>
          </a:p>
          <a:p/>
          <a:p>
            <a:r>
              <a:t>Evaluation Metrics: Confusion Matrix, ROC Curve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system can serve as an early alert tool for identifying individuals who might be struggling mentally. It offers a scalable, real-time approach to assist mental health support systems. While not a diagnostic tool, it can prompt timely human intervention.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r>
              <a:t>- Support for multiple languages</a:t>
            </a:r>
          </a:p>
          <a:p>
            <a:r>
              <a:t>- Integration with chatbots for live interaction</a:t>
            </a:r>
          </a:p>
          <a:p>
            <a:r>
              <a:t>- Voice-to-text emotion detection</a:t>
            </a:r>
          </a:p>
          <a:p>
            <a:r>
              <a:t>- Real-time monitoring on social platforms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