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3" r:id="rId3"/>
    <p:sldId id="291" r:id="rId4"/>
    <p:sldId id="290" r:id="rId5"/>
    <p:sldId id="285" r:id="rId6"/>
    <p:sldId id="286" r:id="rId7"/>
    <p:sldId id="287" r:id="rId8"/>
    <p:sldId id="288" r:id="rId9"/>
    <p:sldId id="289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5C6D1-B608-4ED4-9135-C44748797E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B4099F-0F36-435C-9A5F-73FCB97B84D2}">
      <dgm:prSet/>
      <dgm:spPr/>
      <dgm:t>
        <a:bodyPr/>
        <a:lstStyle/>
        <a:p>
          <a:r>
            <a:rPr lang="en-US"/>
            <a:t>Compare mean salaries between male and female population.</a:t>
          </a:r>
        </a:p>
      </dgm:t>
    </dgm:pt>
    <dgm:pt modelId="{94181CD5-EE22-426D-985D-644219AEF3A1}" type="parTrans" cxnId="{43DA41EF-95C7-4544-9AFB-2D2A0C1B266F}">
      <dgm:prSet/>
      <dgm:spPr/>
      <dgm:t>
        <a:bodyPr/>
        <a:lstStyle/>
        <a:p>
          <a:endParaRPr lang="en-US"/>
        </a:p>
      </dgm:t>
    </dgm:pt>
    <dgm:pt modelId="{FA2A29E4-E143-4D6A-B8C4-EBDE1B7D16CA}" type="sibTrans" cxnId="{43DA41EF-95C7-4544-9AFB-2D2A0C1B266F}">
      <dgm:prSet/>
      <dgm:spPr/>
      <dgm:t>
        <a:bodyPr/>
        <a:lstStyle/>
        <a:p>
          <a:endParaRPr lang="en-US"/>
        </a:p>
      </dgm:t>
    </dgm:pt>
    <dgm:pt modelId="{A46C60A8-5205-4FF0-B817-BC409AA49B07}">
      <dgm:prSet/>
      <dgm:spPr/>
      <dgm:t>
        <a:bodyPr/>
        <a:lstStyle/>
        <a:p>
          <a:r>
            <a:rPr lang="en-US"/>
            <a:t>Compare mean quantity packed by two different machines</a:t>
          </a:r>
        </a:p>
      </dgm:t>
    </dgm:pt>
    <dgm:pt modelId="{167A8277-B65F-4A3A-B476-027E6D19DB92}" type="parTrans" cxnId="{9115A148-033C-4E68-B4DF-1C1B2EB72CA5}">
      <dgm:prSet/>
      <dgm:spPr/>
      <dgm:t>
        <a:bodyPr/>
        <a:lstStyle/>
        <a:p>
          <a:endParaRPr lang="en-US"/>
        </a:p>
      </dgm:t>
    </dgm:pt>
    <dgm:pt modelId="{82E5B847-61BA-4140-B537-DFF9324DC6B9}" type="sibTrans" cxnId="{9115A148-033C-4E68-B4DF-1C1B2EB72CA5}">
      <dgm:prSet/>
      <dgm:spPr/>
      <dgm:t>
        <a:bodyPr/>
        <a:lstStyle/>
        <a:p>
          <a:endParaRPr lang="en-US"/>
        </a:p>
      </dgm:t>
    </dgm:pt>
    <dgm:pt modelId="{AE8DFA80-78FF-4B80-B4BF-EE197F62093A}" type="pres">
      <dgm:prSet presAssocID="{C7A5C6D1-B608-4ED4-9135-C44748797E49}" presName="linear" presStyleCnt="0">
        <dgm:presLayoutVars>
          <dgm:animLvl val="lvl"/>
          <dgm:resizeHandles val="exact"/>
        </dgm:presLayoutVars>
      </dgm:prSet>
      <dgm:spPr/>
    </dgm:pt>
    <dgm:pt modelId="{73BA0543-E4EF-454B-8EFE-81F7F1C6678F}" type="pres">
      <dgm:prSet presAssocID="{02B4099F-0F36-435C-9A5F-73FCB97B84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02B1E8-C027-4B54-BEE7-9714E5478C10}" type="pres">
      <dgm:prSet presAssocID="{FA2A29E4-E143-4D6A-B8C4-EBDE1B7D16CA}" presName="spacer" presStyleCnt="0"/>
      <dgm:spPr/>
    </dgm:pt>
    <dgm:pt modelId="{B8588837-8C85-448B-8029-0E881B2C978A}" type="pres">
      <dgm:prSet presAssocID="{A46C60A8-5205-4FF0-B817-BC409AA49B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A92A915-1B56-4673-8581-30D1976FFAB0}" type="presOf" srcId="{C7A5C6D1-B608-4ED4-9135-C44748797E49}" destId="{AE8DFA80-78FF-4B80-B4BF-EE197F62093A}" srcOrd="0" destOrd="0" presId="urn:microsoft.com/office/officeart/2005/8/layout/vList2"/>
    <dgm:cxn modelId="{9115A148-033C-4E68-B4DF-1C1B2EB72CA5}" srcId="{C7A5C6D1-B608-4ED4-9135-C44748797E49}" destId="{A46C60A8-5205-4FF0-B817-BC409AA49B07}" srcOrd="1" destOrd="0" parTransId="{167A8277-B65F-4A3A-B476-027E6D19DB92}" sibTransId="{82E5B847-61BA-4140-B537-DFF9324DC6B9}"/>
    <dgm:cxn modelId="{3CBFF37E-2C89-457E-B1A4-1361B02FD79B}" type="presOf" srcId="{A46C60A8-5205-4FF0-B817-BC409AA49B07}" destId="{B8588837-8C85-448B-8029-0E881B2C978A}" srcOrd="0" destOrd="0" presId="urn:microsoft.com/office/officeart/2005/8/layout/vList2"/>
    <dgm:cxn modelId="{E0E897B8-2ECF-4752-A19B-8497FE43485C}" type="presOf" srcId="{02B4099F-0F36-435C-9A5F-73FCB97B84D2}" destId="{73BA0543-E4EF-454B-8EFE-81F7F1C6678F}" srcOrd="0" destOrd="0" presId="urn:microsoft.com/office/officeart/2005/8/layout/vList2"/>
    <dgm:cxn modelId="{43DA41EF-95C7-4544-9AFB-2D2A0C1B266F}" srcId="{C7A5C6D1-B608-4ED4-9135-C44748797E49}" destId="{02B4099F-0F36-435C-9A5F-73FCB97B84D2}" srcOrd="0" destOrd="0" parTransId="{94181CD5-EE22-426D-985D-644219AEF3A1}" sibTransId="{FA2A29E4-E143-4D6A-B8C4-EBDE1B7D16CA}"/>
    <dgm:cxn modelId="{16E04313-3547-40C7-A7A2-1FA5AEC8F13B}" type="presParOf" srcId="{AE8DFA80-78FF-4B80-B4BF-EE197F62093A}" destId="{73BA0543-E4EF-454B-8EFE-81F7F1C6678F}" srcOrd="0" destOrd="0" presId="urn:microsoft.com/office/officeart/2005/8/layout/vList2"/>
    <dgm:cxn modelId="{1C430A91-33D3-4180-B79B-35165FD7F39A}" type="presParOf" srcId="{AE8DFA80-78FF-4B80-B4BF-EE197F62093A}" destId="{E002B1E8-C027-4B54-BEE7-9714E5478C10}" srcOrd="1" destOrd="0" presId="urn:microsoft.com/office/officeart/2005/8/layout/vList2"/>
    <dgm:cxn modelId="{81EB34F9-DCF8-4494-8756-AA58E44AAC19}" type="presParOf" srcId="{AE8DFA80-78FF-4B80-B4BF-EE197F62093A}" destId="{B8588837-8C85-448B-8029-0E881B2C97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0543-E4EF-454B-8EFE-81F7F1C6678F}">
      <dsp:nvSpPr>
        <dsp:cNvPr id="0" name=""/>
        <dsp:cNvSpPr/>
      </dsp:nvSpPr>
      <dsp:spPr>
        <a:xfrm>
          <a:off x="0" y="108112"/>
          <a:ext cx="6254749" cy="2527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salaries between male and female population.</a:t>
          </a:r>
        </a:p>
      </dsp:txBody>
      <dsp:txXfrm>
        <a:off x="123368" y="231480"/>
        <a:ext cx="6008013" cy="2280463"/>
      </dsp:txXfrm>
    </dsp:sp>
    <dsp:sp modelId="{B8588837-8C85-448B-8029-0E881B2C978A}">
      <dsp:nvSpPr>
        <dsp:cNvPr id="0" name=""/>
        <dsp:cNvSpPr/>
      </dsp:nvSpPr>
      <dsp:spPr>
        <a:xfrm>
          <a:off x="0" y="2773552"/>
          <a:ext cx="6254749" cy="252719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Compare mean quantity packed by two different machines</a:t>
          </a:r>
        </a:p>
      </dsp:txBody>
      <dsp:txXfrm>
        <a:off x="123368" y="2896920"/>
        <a:ext cx="6008013" cy="228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04/06/2022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8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018EB-B786-4C5A-980A-883C22E7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FFD636-9B37-4D6A-92FE-4ECF34C8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Right Double Quote">
            <a:extLst>
              <a:ext uri="{FF2B5EF4-FFF2-40B4-BE49-F238E27FC236}">
                <a16:creationId xmlns:a16="http://schemas.microsoft.com/office/drawing/2014/main" id="{533D1513-E2B7-4E92-BADE-DA078B1E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E386-6531-4AF9-BEB6-2C71BCA7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DB3-2698-4E38-874B-467057DA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Hypothesis Testing for two populations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0CF394-FB21-4901-B234-FD756CFB7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1579-F318-4E80-BAC2-089D4EF4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184" y="1098388"/>
            <a:ext cx="60350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500" spc="800"/>
              <a:t>Fisher–Snedecor distribution</a:t>
            </a:r>
            <a:br>
              <a:rPr lang="en-US" sz="5500" spc="800"/>
            </a:br>
            <a:r>
              <a:rPr lang="en-US" sz="5500" spc="800"/>
              <a:t>(F-Distribution)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5BB9C1-C36F-40EB-8D79-6100734DE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76" y="0"/>
            <a:ext cx="50816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42">
            <a:extLst>
              <a:ext uri="{FF2B5EF4-FFF2-40B4-BE49-F238E27FC236}">
                <a16:creationId xmlns:a16="http://schemas.microsoft.com/office/drawing/2014/main" id="{5891C2AC-F1CC-484C-AF3E-1C7C88683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5362574" cy="6858000"/>
          </a:xfrm>
          <a:custGeom>
            <a:avLst/>
            <a:gdLst>
              <a:gd name="connsiteX0" fmla="*/ 3540675 w 5362574"/>
              <a:gd name="connsiteY0" fmla="*/ 3541304 h 6858000"/>
              <a:gd name="connsiteX1" fmla="*/ 3511580 w 5362574"/>
              <a:gd name="connsiteY1" fmla="*/ 3544031 h 6858000"/>
              <a:gd name="connsiteX2" fmla="*/ 3483394 w 5362574"/>
              <a:gd name="connsiteY2" fmla="*/ 3551305 h 6858000"/>
              <a:gd name="connsiteX3" fmla="*/ 3456118 w 5362574"/>
              <a:gd name="connsiteY3" fmla="*/ 3562216 h 6858000"/>
              <a:gd name="connsiteX4" fmla="*/ 3427932 w 5362574"/>
              <a:gd name="connsiteY4" fmla="*/ 3575854 h 6858000"/>
              <a:gd name="connsiteX5" fmla="*/ 3401564 w 5362574"/>
              <a:gd name="connsiteY5" fmla="*/ 3591311 h 6858000"/>
              <a:gd name="connsiteX6" fmla="*/ 3374288 w 5362574"/>
              <a:gd name="connsiteY6" fmla="*/ 3607677 h 6858000"/>
              <a:gd name="connsiteX7" fmla="*/ 3347011 w 5362574"/>
              <a:gd name="connsiteY7" fmla="*/ 3622224 h 6858000"/>
              <a:gd name="connsiteX8" fmla="*/ 3319735 w 5362574"/>
              <a:gd name="connsiteY8" fmla="*/ 3636772 h 6858000"/>
              <a:gd name="connsiteX9" fmla="*/ 3292459 w 5362574"/>
              <a:gd name="connsiteY9" fmla="*/ 3647682 h 6858000"/>
              <a:gd name="connsiteX10" fmla="*/ 3264273 w 5362574"/>
              <a:gd name="connsiteY10" fmla="*/ 3654956 h 6858000"/>
              <a:gd name="connsiteX11" fmla="*/ 3236087 w 5362574"/>
              <a:gd name="connsiteY11" fmla="*/ 3658593 h 6858000"/>
              <a:gd name="connsiteX12" fmla="*/ 3206082 w 5362574"/>
              <a:gd name="connsiteY12" fmla="*/ 3658593 h 6858000"/>
              <a:gd name="connsiteX13" fmla="*/ 3175169 w 5362574"/>
              <a:gd name="connsiteY13" fmla="*/ 3656775 h 6858000"/>
              <a:gd name="connsiteX14" fmla="*/ 3144256 w 5362574"/>
              <a:gd name="connsiteY14" fmla="*/ 3653138 h 6858000"/>
              <a:gd name="connsiteX15" fmla="*/ 3113342 w 5362574"/>
              <a:gd name="connsiteY15" fmla="*/ 3648592 h 6858000"/>
              <a:gd name="connsiteX16" fmla="*/ 3082428 w 5362574"/>
              <a:gd name="connsiteY16" fmla="*/ 3644955 h 6858000"/>
              <a:gd name="connsiteX17" fmla="*/ 3051515 w 5362574"/>
              <a:gd name="connsiteY17" fmla="*/ 3642227 h 6858000"/>
              <a:gd name="connsiteX18" fmla="*/ 3022420 w 5362574"/>
              <a:gd name="connsiteY18" fmla="*/ 3643136 h 6858000"/>
              <a:gd name="connsiteX19" fmla="*/ 2994234 w 5362574"/>
              <a:gd name="connsiteY19" fmla="*/ 3646773 h 6858000"/>
              <a:gd name="connsiteX20" fmla="*/ 2966958 w 5362574"/>
              <a:gd name="connsiteY20" fmla="*/ 3654956 h 6858000"/>
              <a:gd name="connsiteX21" fmla="*/ 2944228 w 5362574"/>
              <a:gd name="connsiteY21" fmla="*/ 3666776 h 6858000"/>
              <a:gd name="connsiteX22" fmla="*/ 2922406 w 5362574"/>
              <a:gd name="connsiteY22" fmla="*/ 3682233 h 6858000"/>
              <a:gd name="connsiteX23" fmla="*/ 2903313 w 5362574"/>
              <a:gd name="connsiteY23" fmla="*/ 3700417 h 6858000"/>
              <a:gd name="connsiteX24" fmla="*/ 2884219 w 5362574"/>
              <a:gd name="connsiteY24" fmla="*/ 3721329 h 6858000"/>
              <a:gd name="connsiteX25" fmla="*/ 2866944 w 5362574"/>
              <a:gd name="connsiteY25" fmla="*/ 3743150 h 6858000"/>
              <a:gd name="connsiteX26" fmla="*/ 2849669 w 5362574"/>
              <a:gd name="connsiteY26" fmla="*/ 3765881 h 6858000"/>
              <a:gd name="connsiteX27" fmla="*/ 2832394 w 5362574"/>
              <a:gd name="connsiteY27" fmla="*/ 3788611 h 6858000"/>
              <a:gd name="connsiteX28" fmla="*/ 2815118 w 5362574"/>
              <a:gd name="connsiteY28" fmla="*/ 3810432 h 6858000"/>
              <a:gd name="connsiteX29" fmla="*/ 2796934 w 5362574"/>
              <a:gd name="connsiteY29" fmla="*/ 3831344 h 6858000"/>
              <a:gd name="connsiteX30" fmla="*/ 2776022 w 5362574"/>
              <a:gd name="connsiteY30" fmla="*/ 3849529 h 6858000"/>
              <a:gd name="connsiteX31" fmla="*/ 2756019 w 5362574"/>
              <a:gd name="connsiteY31" fmla="*/ 3865895 h 6858000"/>
              <a:gd name="connsiteX32" fmla="*/ 2733289 w 5362574"/>
              <a:gd name="connsiteY32" fmla="*/ 3878623 h 6858000"/>
              <a:gd name="connsiteX33" fmla="*/ 2708740 w 5362574"/>
              <a:gd name="connsiteY33" fmla="*/ 3889534 h 6858000"/>
              <a:gd name="connsiteX34" fmla="*/ 2682373 w 5362574"/>
              <a:gd name="connsiteY34" fmla="*/ 3898626 h 6858000"/>
              <a:gd name="connsiteX35" fmla="*/ 2655096 w 5362574"/>
              <a:gd name="connsiteY35" fmla="*/ 3906809 h 6858000"/>
              <a:gd name="connsiteX36" fmla="*/ 2627820 w 5362574"/>
              <a:gd name="connsiteY36" fmla="*/ 3914083 h 6858000"/>
              <a:gd name="connsiteX37" fmla="*/ 2599634 w 5362574"/>
              <a:gd name="connsiteY37" fmla="*/ 3921357 h 6858000"/>
              <a:gd name="connsiteX38" fmla="*/ 2573267 w 5362574"/>
              <a:gd name="connsiteY38" fmla="*/ 3929540 h 6858000"/>
              <a:gd name="connsiteX39" fmla="*/ 2546899 w 5362574"/>
              <a:gd name="connsiteY39" fmla="*/ 3938632 h 6858000"/>
              <a:gd name="connsiteX40" fmla="*/ 2522351 w 5362574"/>
              <a:gd name="connsiteY40" fmla="*/ 3949543 h 6858000"/>
              <a:gd name="connsiteX41" fmla="*/ 2500529 w 5362574"/>
              <a:gd name="connsiteY41" fmla="*/ 3963181 h 6858000"/>
              <a:gd name="connsiteX42" fmla="*/ 2480526 w 5362574"/>
              <a:gd name="connsiteY42" fmla="*/ 3979547 h 6858000"/>
              <a:gd name="connsiteX43" fmla="*/ 2464160 w 5362574"/>
              <a:gd name="connsiteY43" fmla="*/ 3999550 h 6858000"/>
              <a:gd name="connsiteX44" fmla="*/ 2450522 w 5362574"/>
              <a:gd name="connsiteY44" fmla="*/ 4021371 h 6858000"/>
              <a:gd name="connsiteX45" fmla="*/ 2439611 w 5362574"/>
              <a:gd name="connsiteY45" fmla="*/ 4045919 h 6858000"/>
              <a:gd name="connsiteX46" fmla="*/ 2430520 w 5362574"/>
              <a:gd name="connsiteY46" fmla="*/ 4072287 h 6858000"/>
              <a:gd name="connsiteX47" fmla="*/ 2422337 w 5362574"/>
              <a:gd name="connsiteY47" fmla="*/ 4098654 h 6858000"/>
              <a:gd name="connsiteX48" fmla="*/ 2415063 w 5362574"/>
              <a:gd name="connsiteY48" fmla="*/ 4126840 h 6858000"/>
              <a:gd name="connsiteX49" fmla="*/ 2407789 w 5362574"/>
              <a:gd name="connsiteY49" fmla="*/ 4154116 h 6858000"/>
              <a:gd name="connsiteX50" fmla="*/ 2399606 w 5362574"/>
              <a:gd name="connsiteY50" fmla="*/ 4181393 h 6858000"/>
              <a:gd name="connsiteX51" fmla="*/ 2390514 w 5362574"/>
              <a:gd name="connsiteY51" fmla="*/ 4207761 h 6858000"/>
              <a:gd name="connsiteX52" fmla="*/ 2379603 w 5362574"/>
              <a:gd name="connsiteY52" fmla="*/ 4232310 h 6858000"/>
              <a:gd name="connsiteX53" fmla="*/ 2366874 w 5362574"/>
              <a:gd name="connsiteY53" fmla="*/ 4255040 h 6858000"/>
              <a:gd name="connsiteX54" fmla="*/ 2350509 w 5362574"/>
              <a:gd name="connsiteY54" fmla="*/ 4275043 h 6858000"/>
              <a:gd name="connsiteX55" fmla="*/ 2332324 w 5362574"/>
              <a:gd name="connsiteY55" fmla="*/ 4295955 h 6858000"/>
              <a:gd name="connsiteX56" fmla="*/ 2311412 w 5362574"/>
              <a:gd name="connsiteY56" fmla="*/ 4314139 h 6858000"/>
              <a:gd name="connsiteX57" fmla="*/ 2288681 w 5362574"/>
              <a:gd name="connsiteY57" fmla="*/ 4331414 h 6858000"/>
              <a:gd name="connsiteX58" fmla="*/ 2265951 w 5362574"/>
              <a:gd name="connsiteY58" fmla="*/ 4348689 h 6858000"/>
              <a:gd name="connsiteX59" fmla="*/ 2243221 w 5362574"/>
              <a:gd name="connsiteY59" fmla="*/ 4365964 h 6858000"/>
              <a:gd name="connsiteX60" fmla="*/ 2221399 w 5362574"/>
              <a:gd name="connsiteY60" fmla="*/ 4383240 h 6858000"/>
              <a:gd name="connsiteX61" fmla="*/ 2200487 w 5362574"/>
              <a:gd name="connsiteY61" fmla="*/ 4402333 h 6858000"/>
              <a:gd name="connsiteX62" fmla="*/ 2182303 w 5362574"/>
              <a:gd name="connsiteY62" fmla="*/ 4421427 h 6858000"/>
              <a:gd name="connsiteX63" fmla="*/ 2166847 w 5362574"/>
              <a:gd name="connsiteY63" fmla="*/ 4443248 h 6858000"/>
              <a:gd name="connsiteX64" fmla="*/ 2155027 w 5362574"/>
              <a:gd name="connsiteY64" fmla="*/ 4465978 h 6858000"/>
              <a:gd name="connsiteX65" fmla="*/ 2146844 w 5362574"/>
              <a:gd name="connsiteY65" fmla="*/ 4493255 h 6858000"/>
              <a:gd name="connsiteX66" fmla="*/ 2143207 w 5362574"/>
              <a:gd name="connsiteY66" fmla="*/ 4521441 h 6858000"/>
              <a:gd name="connsiteX67" fmla="*/ 2142297 w 5362574"/>
              <a:gd name="connsiteY67" fmla="*/ 4550536 h 6858000"/>
              <a:gd name="connsiteX68" fmla="*/ 2145025 w 5362574"/>
              <a:gd name="connsiteY68" fmla="*/ 4581449 h 6858000"/>
              <a:gd name="connsiteX69" fmla="*/ 2148662 w 5362574"/>
              <a:gd name="connsiteY69" fmla="*/ 4612362 h 6858000"/>
              <a:gd name="connsiteX70" fmla="*/ 2153208 w 5362574"/>
              <a:gd name="connsiteY70" fmla="*/ 4643276 h 6858000"/>
              <a:gd name="connsiteX71" fmla="*/ 2156845 w 5362574"/>
              <a:gd name="connsiteY71" fmla="*/ 4674189 h 6858000"/>
              <a:gd name="connsiteX72" fmla="*/ 2158664 w 5362574"/>
              <a:gd name="connsiteY72" fmla="*/ 4705103 h 6858000"/>
              <a:gd name="connsiteX73" fmla="*/ 2158664 w 5362574"/>
              <a:gd name="connsiteY73" fmla="*/ 4735107 h 6858000"/>
              <a:gd name="connsiteX74" fmla="*/ 2155027 w 5362574"/>
              <a:gd name="connsiteY74" fmla="*/ 4763293 h 6858000"/>
              <a:gd name="connsiteX75" fmla="*/ 2147753 w 5362574"/>
              <a:gd name="connsiteY75" fmla="*/ 4791478 h 6858000"/>
              <a:gd name="connsiteX76" fmla="*/ 2136842 w 5362574"/>
              <a:gd name="connsiteY76" fmla="*/ 4817846 h 6858000"/>
              <a:gd name="connsiteX77" fmla="*/ 2123204 w 5362574"/>
              <a:gd name="connsiteY77" fmla="*/ 4845122 h 6858000"/>
              <a:gd name="connsiteX78" fmla="*/ 2107747 w 5362574"/>
              <a:gd name="connsiteY78" fmla="*/ 4872399 h 6858000"/>
              <a:gd name="connsiteX79" fmla="*/ 2091382 w 5362574"/>
              <a:gd name="connsiteY79" fmla="*/ 4899675 h 6858000"/>
              <a:gd name="connsiteX80" fmla="*/ 2075925 w 5362574"/>
              <a:gd name="connsiteY80" fmla="*/ 4926043 h 6858000"/>
              <a:gd name="connsiteX81" fmla="*/ 2062286 w 5362574"/>
              <a:gd name="connsiteY81" fmla="*/ 4954229 h 6858000"/>
              <a:gd name="connsiteX82" fmla="*/ 2051376 w 5362574"/>
              <a:gd name="connsiteY82" fmla="*/ 4981505 h 6858000"/>
              <a:gd name="connsiteX83" fmla="*/ 2044102 w 5362574"/>
              <a:gd name="connsiteY83" fmla="*/ 5009691 h 6858000"/>
              <a:gd name="connsiteX84" fmla="*/ 2041375 w 5362574"/>
              <a:gd name="connsiteY84" fmla="*/ 5038786 h 6858000"/>
              <a:gd name="connsiteX85" fmla="*/ 2044102 w 5362574"/>
              <a:gd name="connsiteY85" fmla="*/ 5067880 h 6858000"/>
              <a:gd name="connsiteX86" fmla="*/ 2051376 w 5362574"/>
              <a:gd name="connsiteY86" fmla="*/ 5096066 h 6858000"/>
              <a:gd name="connsiteX87" fmla="*/ 2062286 w 5362574"/>
              <a:gd name="connsiteY87" fmla="*/ 5123343 h 6858000"/>
              <a:gd name="connsiteX88" fmla="*/ 2075925 w 5362574"/>
              <a:gd name="connsiteY88" fmla="*/ 5151528 h 6858000"/>
              <a:gd name="connsiteX89" fmla="*/ 2091382 w 5362574"/>
              <a:gd name="connsiteY89" fmla="*/ 5177896 h 6858000"/>
              <a:gd name="connsiteX90" fmla="*/ 2107747 w 5362574"/>
              <a:gd name="connsiteY90" fmla="*/ 5205173 h 6858000"/>
              <a:gd name="connsiteX91" fmla="*/ 2123204 w 5362574"/>
              <a:gd name="connsiteY91" fmla="*/ 5232449 h 6858000"/>
              <a:gd name="connsiteX92" fmla="*/ 2136842 w 5362574"/>
              <a:gd name="connsiteY92" fmla="*/ 5259725 h 6858000"/>
              <a:gd name="connsiteX93" fmla="*/ 2147753 w 5362574"/>
              <a:gd name="connsiteY93" fmla="*/ 5286093 h 6858000"/>
              <a:gd name="connsiteX94" fmla="*/ 2155027 w 5362574"/>
              <a:gd name="connsiteY94" fmla="*/ 5314279 h 6858000"/>
              <a:gd name="connsiteX95" fmla="*/ 2158664 w 5362574"/>
              <a:gd name="connsiteY95" fmla="*/ 5342464 h 6858000"/>
              <a:gd name="connsiteX96" fmla="*/ 2158664 w 5362574"/>
              <a:gd name="connsiteY96" fmla="*/ 5372469 h 6858000"/>
              <a:gd name="connsiteX97" fmla="*/ 2156845 w 5362574"/>
              <a:gd name="connsiteY97" fmla="*/ 5403382 h 6858000"/>
              <a:gd name="connsiteX98" fmla="*/ 2153208 w 5362574"/>
              <a:gd name="connsiteY98" fmla="*/ 5434295 h 6858000"/>
              <a:gd name="connsiteX99" fmla="*/ 2148662 w 5362574"/>
              <a:gd name="connsiteY99" fmla="*/ 5465209 h 6858000"/>
              <a:gd name="connsiteX100" fmla="*/ 2145025 w 5362574"/>
              <a:gd name="connsiteY100" fmla="*/ 5496122 h 6858000"/>
              <a:gd name="connsiteX101" fmla="*/ 2142297 w 5362574"/>
              <a:gd name="connsiteY101" fmla="*/ 5527035 h 6858000"/>
              <a:gd name="connsiteX102" fmla="*/ 2143207 w 5362574"/>
              <a:gd name="connsiteY102" fmla="*/ 5556131 h 6858000"/>
              <a:gd name="connsiteX103" fmla="*/ 2146844 w 5362574"/>
              <a:gd name="connsiteY103" fmla="*/ 5584317 h 6858000"/>
              <a:gd name="connsiteX104" fmla="*/ 2155027 w 5362574"/>
              <a:gd name="connsiteY104" fmla="*/ 5611593 h 6858000"/>
              <a:gd name="connsiteX105" fmla="*/ 2166847 w 5362574"/>
              <a:gd name="connsiteY105" fmla="*/ 5634323 h 6858000"/>
              <a:gd name="connsiteX106" fmla="*/ 2182303 w 5362574"/>
              <a:gd name="connsiteY106" fmla="*/ 5656145 h 6858000"/>
              <a:gd name="connsiteX107" fmla="*/ 2200487 w 5362574"/>
              <a:gd name="connsiteY107" fmla="*/ 5675238 h 6858000"/>
              <a:gd name="connsiteX108" fmla="*/ 2221399 w 5362574"/>
              <a:gd name="connsiteY108" fmla="*/ 5694331 h 6858000"/>
              <a:gd name="connsiteX109" fmla="*/ 2243221 w 5362574"/>
              <a:gd name="connsiteY109" fmla="*/ 5711607 h 6858000"/>
              <a:gd name="connsiteX110" fmla="*/ 2265951 w 5362574"/>
              <a:gd name="connsiteY110" fmla="*/ 5728882 h 6858000"/>
              <a:gd name="connsiteX111" fmla="*/ 2288681 w 5362574"/>
              <a:gd name="connsiteY111" fmla="*/ 5746157 h 6858000"/>
              <a:gd name="connsiteX112" fmla="*/ 2311412 w 5362574"/>
              <a:gd name="connsiteY112" fmla="*/ 5763432 h 6858000"/>
              <a:gd name="connsiteX113" fmla="*/ 2332324 w 5362574"/>
              <a:gd name="connsiteY113" fmla="*/ 5781616 h 6858000"/>
              <a:gd name="connsiteX114" fmla="*/ 2350509 w 5362574"/>
              <a:gd name="connsiteY114" fmla="*/ 5802528 h 6858000"/>
              <a:gd name="connsiteX115" fmla="*/ 2366874 w 5362574"/>
              <a:gd name="connsiteY115" fmla="*/ 5822531 h 6858000"/>
              <a:gd name="connsiteX116" fmla="*/ 2379603 w 5362574"/>
              <a:gd name="connsiteY116" fmla="*/ 5845261 h 6858000"/>
              <a:gd name="connsiteX117" fmla="*/ 2390514 w 5362574"/>
              <a:gd name="connsiteY117" fmla="*/ 5869810 h 6858000"/>
              <a:gd name="connsiteX118" fmla="*/ 2399606 w 5362574"/>
              <a:gd name="connsiteY118" fmla="*/ 5896178 h 6858000"/>
              <a:gd name="connsiteX119" fmla="*/ 2407789 w 5362574"/>
              <a:gd name="connsiteY119" fmla="*/ 5923455 h 6858000"/>
              <a:gd name="connsiteX120" fmla="*/ 2415063 w 5362574"/>
              <a:gd name="connsiteY120" fmla="*/ 5950731 h 6858000"/>
              <a:gd name="connsiteX121" fmla="*/ 2422337 w 5362574"/>
              <a:gd name="connsiteY121" fmla="*/ 5978917 h 6858000"/>
              <a:gd name="connsiteX122" fmla="*/ 2430520 w 5362574"/>
              <a:gd name="connsiteY122" fmla="*/ 6005284 h 6858000"/>
              <a:gd name="connsiteX123" fmla="*/ 2439611 w 5362574"/>
              <a:gd name="connsiteY123" fmla="*/ 6031651 h 6858000"/>
              <a:gd name="connsiteX124" fmla="*/ 2450522 w 5362574"/>
              <a:gd name="connsiteY124" fmla="*/ 6056200 h 6858000"/>
              <a:gd name="connsiteX125" fmla="*/ 2464160 w 5362574"/>
              <a:gd name="connsiteY125" fmla="*/ 6078022 h 6858000"/>
              <a:gd name="connsiteX126" fmla="*/ 2480526 w 5362574"/>
              <a:gd name="connsiteY126" fmla="*/ 6098024 h 6858000"/>
              <a:gd name="connsiteX127" fmla="*/ 2500529 w 5362574"/>
              <a:gd name="connsiteY127" fmla="*/ 6114390 h 6858000"/>
              <a:gd name="connsiteX128" fmla="*/ 2522351 w 5362574"/>
              <a:gd name="connsiteY128" fmla="*/ 6128028 h 6858000"/>
              <a:gd name="connsiteX129" fmla="*/ 2546899 w 5362574"/>
              <a:gd name="connsiteY129" fmla="*/ 6138939 h 6858000"/>
              <a:gd name="connsiteX130" fmla="*/ 2573267 w 5362574"/>
              <a:gd name="connsiteY130" fmla="*/ 6148031 h 6858000"/>
              <a:gd name="connsiteX131" fmla="*/ 2599634 w 5362574"/>
              <a:gd name="connsiteY131" fmla="*/ 6156214 h 6858000"/>
              <a:gd name="connsiteX132" fmla="*/ 2627820 w 5362574"/>
              <a:gd name="connsiteY132" fmla="*/ 6163488 h 6858000"/>
              <a:gd name="connsiteX133" fmla="*/ 2655096 w 5362574"/>
              <a:gd name="connsiteY133" fmla="*/ 6170762 h 6858000"/>
              <a:gd name="connsiteX134" fmla="*/ 2682373 w 5362574"/>
              <a:gd name="connsiteY134" fmla="*/ 6178945 h 6858000"/>
              <a:gd name="connsiteX135" fmla="*/ 2708740 w 5362574"/>
              <a:gd name="connsiteY135" fmla="*/ 6188037 h 6858000"/>
              <a:gd name="connsiteX136" fmla="*/ 2733289 w 5362574"/>
              <a:gd name="connsiteY136" fmla="*/ 6198948 h 6858000"/>
              <a:gd name="connsiteX137" fmla="*/ 2756019 w 5362574"/>
              <a:gd name="connsiteY137" fmla="*/ 6211676 h 6858000"/>
              <a:gd name="connsiteX138" fmla="*/ 2776022 w 5362574"/>
              <a:gd name="connsiteY138" fmla="*/ 6228042 h 6858000"/>
              <a:gd name="connsiteX139" fmla="*/ 2796934 w 5362574"/>
              <a:gd name="connsiteY139" fmla="*/ 6246227 h 6858000"/>
              <a:gd name="connsiteX140" fmla="*/ 2815118 w 5362574"/>
              <a:gd name="connsiteY140" fmla="*/ 6267139 h 6858000"/>
              <a:gd name="connsiteX141" fmla="*/ 2832394 w 5362574"/>
              <a:gd name="connsiteY141" fmla="*/ 6288960 h 6858000"/>
              <a:gd name="connsiteX142" fmla="*/ 2849669 w 5362574"/>
              <a:gd name="connsiteY142" fmla="*/ 6311690 h 6858000"/>
              <a:gd name="connsiteX143" fmla="*/ 2866944 w 5362574"/>
              <a:gd name="connsiteY143" fmla="*/ 6334421 h 6858000"/>
              <a:gd name="connsiteX144" fmla="*/ 2884219 w 5362574"/>
              <a:gd name="connsiteY144" fmla="*/ 6356242 h 6858000"/>
              <a:gd name="connsiteX145" fmla="*/ 2903313 w 5362574"/>
              <a:gd name="connsiteY145" fmla="*/ 6377154 h 6858000"/>
              <a:gd name="connsiteX146" fmla="*/ 2922406 w 5362574"/>
              <a:gd name="connsiteY146" fmla="*/ 6395338 h 6858000"/>
              <a:gd name="connsiteX147" fmla="*/ 2944228 w 5362574"/>
              <a:gd name="connsiteY147" fmla="*/ 6410795 h 6858000"/>
              <a:gd name="connsiteX148" fmla="*/ 2966958 w 5362574"/>
              <a:gd name="connsiteY148" fmla="*/ 6422615 h 6858000"/>
              <a:gd name="connsiteX149" fmla="*/ 2994234 w 5362574"/>
              <a:gd name="connsiteY149" fmla="*/ 6430798 h 6858000"/>
              <a:gd name="connsiteX150" fmla="*/ 3022420 w 5362574"/>
              <a:gd name="connsiteY150" fmla="*/ 6434435 h 6858000"/>
              <a:gd name="connsiteX151" fmla="*/ 3051515 w 5362574"/>
              <a:gd name="connsiteY151" fmla="*/ 6435344 h 6858000"/>
              <a:gd name="connsiteX152" fmla="*/ 3082428 w 5362574"/>
              <a:gd name="connsiteY152" fmla="*/ 6432616 h 6858000"/>
              <a:gd name="connsiteX153" fmla="*/ 3113342 w 5362574"/>
              <a:gd name="connsiteY153" fmla="*/ 6428980 h 6858000"/>
              <a:gd name="connsiteX154" fmla="*/ 3144256 w 5362574"/>
              <a:gd name="connsiteY154" fmla="*/ 6424433 h 6858000"/>
              <a:gd name="connsiteX155" fmla="*/ 3175169 w 5362574"/>
              <a:gd name="connsiteY155" fmla="*/ 6420797 h 6858000"/>
              <a:gd name="connsiteX156" fmla="*/ 3206082 w 5362574"/>
              <a:gd name="connsiteY156" fmla="*/ 6418978 h 6858000"/>
              <a:gd name="connsiteX157" fmla="*/ 3236087 w 5362574"/>
              <a:gd name="connsiteY157" fmla="*/ 6418978 h 6858000"/>
              <a:gd name="connsiteX158" fmla="*/ 3264273 w 5362574"/>
              <a:gd name="connsiteY158" fmla="*/ 6422615 h 6858000"/>
              <a:gd name="connsiteX159" fmla="*/ 3292459 w 5362574"/>
              <a:gd name="connsiteY159" fmla="*/ 6429889 h 6858000"/>
              <a:gd name="connsiteX160" fmla="*/ 3319735 w 5362574"/>
              <a:gd name="connsiteY160" fmla="*/ 6440799 h 6858000"/>
              <a:gd name="connsiteX161" fmla="*/ 3347011 w 5362574"/>
              <a:gd name="connsiteY161" fmla="*/ 6455347 h 6858000"/>
              <a:gd name="connsiteX162" fmla="*/ 3374288 w 5362574"/>
              <a:gd name="connsiteY162" fmla="*/ 6469895 h 6858000"/>
              <a:gd name="connsiteX163" fmla="*/ 3401564 w 5362574"/>
              <a:gd name="connsiteY163" fmla="*/ 6486260 h 6858000"/>
              <a:gd name="connsiteX164" fmla="*/ 3427932 w 5362574"/>
              <a:gd name="connsiteY164" fmla="*/ 6501717 h 6858000"/>
              <a:gd name="connsiteX165" fmla="*/ 3456118 w 5362574"/>
              <a:gd name="connsiteY165" fmla="*/ 6515355 h 6858000"/>
              <a:gd name="connsiteX166" fmla="*/ 3483394 w 5362574"/>
              <a:gd name="connsiteY166" fmla="*/ 6526266 h 6858000"/>
              <a:gd name="connsiteX167" fmla="*/ 3511580 w 5362574"/>
              <a:gd name="connsiteY167" fmla="*/ 6533540 h 6858000"/>
              <a:gd name="connsiteX168" fmla="*/ 3540675 w 5362574"/>
              <a:gd name="connsiteY168" fmla="*/ 6536267 h 6858000"/>
              <a:gd name="connsiteX169" fmla="*/ 3569769 w 5362574"/>
              <a:gd name="connsiteY169" fmla="*/ 6533540 h 6858000"/>
              <a:gd name="connsiteX170" fmla="*/ 3597955 w 5362574"/>
              <a:gd name="connsiteY170" fmla="*/ 6526266 h 6858000"/>
              <a:gd name="connsiteX171" fmla="*/ 3625232 w 5362574"/>
              <a:gd name="connsiteY171" fmla="*/ 6515355 h 6858000"/>
              <a:gd name="connsiteX172" fmla="*/ 3653417 w 5362574"/>
              <a:gd name="connsiteY172" fmla="*/ 6501717 h 6858000"/>
              <a:gd name="connsiteX173" fmla="*/ 3679785 w 5362574"/>
              <a:gd name="connsiteY173" fmla="*/ 6486260 h 6858000"/>
              <a:gd name="connsiteX174" fmla="*/ 3707062 w 5362574"/>
              <a:gd name="connsiteY174" fmla="*/ 6469895 h 6858000"/>
              <a:gd name="connsiteX175" fmla="*/ 3734338 w 5362574"/>
              <a:gd name="connsiteY175" fmla="*/ 6455347 h 6858000"/>
              <a:gd name="connsiteX176" fmla="*/ 3761614 w 5362574"/>
              <a:gd name="connsiteY176" fmla="*/ 6440799 h 6858000"/>
              <a:gd name="connsiteX177" fmla="*/ 3787982 w 5362574"/>
              <a:gd name="connsiteY177" fmla="*/ 6429889 h 6858000"/>
              <a:gd name="connsiteX178" fmla="*/ 3817077 w 5362574"/>
              <a:gd name="connsiteY178" fmla="*/ 6422615 h 6858000"/>
              <a:gd name="connsiteX179" fmla="*/ 3845262 w 5362574"/>
              <a:gd name="connsiteY179" fmla="*/ 6418978 h 6858000"/>
              <a:gd name="connsiteX180" fmla="*/ 3875267 w 5362574"/>
              <a:gd name="connsiteY180" fmla="*/ 6418978 h 6858000"/>
              <a:gd name="connsiteX181" fmla="*/ 3906180 w 5362574"/>
              <a:gd name="connsiteY181" fmla="*/ 6420797 h 6858000"/>
              <a:gd name="connsiteX182" fmla="*/ 3937093 w 5362574"/>
              <a:gd name="connsiteY182" fmla="*/ 6424433 h 6858000"/>
              <a:gd name="connsiteX183" fmla="*/ 3968007 w 5362574"/>
              <a:gd name="connsiteY183" fmla="*/ 6428980 h 6858000"/>
              <a:gd name="connsiteX184" fmla="*/ 3998921 w 5362574"/>
              <a:gd name="connsiteY184" fmla="*/ 6432616 h 6858000"/>
              <a:gd name="connsiteX185" fmla="*/ 4029834 w 5362574"/>
              <a:gd name="connsiteY185" fmla="*/ 6435344 h 6858000"/>
              <a:gd name="connsiteX186" fmla="*/ 4058929 w 5362574"/>
              <a:gd name="connsiteY186" fmla="*/ 6434435 h 6858000"/>
              <a:gd name="connsiteX187" fmla="*/ 4087115 w 5362574"/>
              <a:gd name="connsiteY187" fmla="*/ 6430798 h 6858000"/>
              <a:gd name="connsiteX188" fmla="*/ 4114391 w 5362574"/>
              <a:gd name="connsiteY188" fmla="*/ 6422615 h 6858000"/>
              <a:gd name="connsiteX189" fmla="*/ 4137122 w 5362574"/>
              <a:gd name="connsiteY189" fmla="*/ 6410795 h 6858000"/>
              <a:gd name="connsiteX190" fmla="*/ 4158943 w 5362574"/>
              <a:gd name="connsiteY190" fmla="*/ 6395338 h 6858000"/>
              <a:gd name="connsiteX191" fmla="*/ 4178037 w 5362574"/>
              <a:gd name="connsiteY191" fmla="*/ 6377154 h 6858000"/>
              <a:gd name="connsiteX192" fmla="*/ 4197130 w 5362574"/>
              <a:gd name="connsiteY192" fmla="*/ 6356242 h 6858000"/>
              <a:gd name="connsiteX193" fmla="*/ 4214405 w 5362574"/>
              <a:gd name="connsiteY193" fmla="*/ 6334421 h 6858000"/>
              <a:gd name="connsiteX194" fmla="*/ 4231680 w 5362574"/>
              <a:gd name="connsiteY194" fmla="*/ 6311690 h 6858000"/>
              <a:gd name="connsiteX195" fmla="*/ 4248955 w 5362574"/>
              <a:gd name="connsiteY195" fmla="*/ 6288960 h 6858000"/>
              <a:gd name="connsiteX196" fmla="*/ 4266231 w 5362574"/>
              <a:gd name="connsiteY196" fmla="*/ 6267139 h 6858000"/>
              <a:gd name="connsiteX197" fmla="*/ 4284415 w 5362574"/>
              <a:gd name="connsiteY197" fmla="*/ 6246227 h 6858000"/>
              <a:gd name="connsiteX198" fmla="*/ 4305327 w 5362574"/>
              <a:gd name="connsiteY198" fmla="*/ 6228042 h 6858000"/>
              <a:gd name="connsiteX199" fmla="*/ 4325330 w 5362574"/>
              <a:gd name="connsiteY199" fmla="*/ 6211676 h 6858000"/>
              <a:gd name="connsiteX200" fmla="*/ 4348060 w 5362574"/>
              <a:gd name="connsiteY200" fmla="*/ 6198948 h 6858000"/>
              <a:gd name="connsiteX201" fmla="*/ 4372609 w 5362574"/>
              <a:gd name="connsiteY201" fmla="*/ 6188037 h 6858000"/>
              <a:gd name="connsiteX202" fmla="*/ 4398976 w 5362574"/>
              <a:gd name="connsiteY202" fmla="*/ 6178945 h 6858000"/>
              <a:gd name="connsiteX203" fmla="*/ 4426253 w 5362574"/>
              <a:gd name="connsiteY203" fmla="*/ 6170762 h 6858000"/>
              <a:gd name="connsiteX204" fmla="*/ 4453530 w 5362574"/>
              <a:gd name="connsiteY204" fmla="*/ 6163488 h 6858000"/>
              <a:gd name="connsiteX205" fmla="*/ 4481715 w 5362574"/>
              <a:gd name="connsiteY205" fmla="*/ 6156214 h 6858000"/>
              <a:gd name="connsiteX206" fmla="*/ 4508082 w 5362574"/>
              <a:gd name="connsiteY206" fmla="*/ 6148031 h 6858000"/>
              <a:gd name="connsiteX207" fmla="*/ 4534450 w 5362574"/>
              <a:gd name="connsiteY207" fmla="*/ 6138939 h 6858000"/>
              <a:gd name="connsiteX208" fmla="*/ 4558998 w 5362574"/>
              <a:gd name="connsiteY208" fmla="*/ 6128028 h 6858000"/>
              <a:gd name="connsiteX209" fmla="*/ 4580820 w 5362574"/>
              <a:gd name="connsiteY209" fmla="*/ 6114390 h 6858000"/>
              <a:gd name="connsiteX210" fmla="*/ 4600823 w 5362574"/>
              <a:gd name="connsiteY210" fmla="*/ 6098024 h 6858000"/>
              <a:gd name="connsiteX211" fmla="*/ 4617189 w 5362574"/>
              <a:gd name="connsiteY211" fmla="*/ 6078022 h 6858000"/>
              <a:gd name="connsiteX212" fmla="*/ 4630827 w 5362574"/>
              <a:gd name="connsiteY212" fmla="*/ 6056200 h 6858000"/>
              <a:gd name="connsiteX213" fmla="*/ 4641738 w 5362574"/>
              <a:gd name="connsiteY213" fmla="*/ 6031651 h 6858000"/>
              <a:gd name="connsiteX214" fmla="*/ 4650829 w 5362574"/>
              <a:gd name="connsiteY214" fmla="*/ 6005284 h 6858000"/>
              <a:gd name="connsiteX215" fmla="*/ 4659012 w 5362574"/>
              <a:gd name="connsiteY215" fmla="*/ 5978917 h 6858000"/>
              <a:gd name="connsiteX216" fmla="*/ 4666286 w 5362574"/>
              <a:gd name="connsiteY216" fmla="*/ 5950731 h 6858000"/>
              <a:gd name="connsiteX217" fmla="*/ 4673560 w 5362574"/>
              <a:gd name="connsiteY217" fmla="*/ 5923455 h 6858000"/>
              <a:gd name="connsiteX218" fmla="*/ 4681743 w 5362574"/>
              <a:gd name="connsiteY218" fmla="*/ 5896178 h 6858000"/>
              <a:gd name="connsiteX219" fmla="*/ 4690835 w 5362574"/>
              <a:gd name="connsiteY219" fmla="*/ 5869810 h 6858000"/>
              <a:gd name="connsiteX220" fmla="*/ 4701746 w 5362574"/>
              <a:gd name="connsiteY220" fmla="*/ 5845261 h 6858000"/>
              <a:gd name="connsiteX221" fmla="*/ 4714475 w 5362574"/>
              <a:gd name="connsiteY221" fmla="*/ 5822531 h 6858000"/>
              <a:gd name="connsiteX222" fmla="*/ 4730841 w 5362574"/>
              <a:gd name="connsiteY222" fmla="*/ 5802528 h 6858000"/>
              <a:gd name="connsiteX223" fmla="*/ 4749025 w 5362574"/>
              <a:gd name="connsiteY223" fmla="*/ 5781616 h 6858000"/>
              <a:gd name="connsiteX224" fmla="*/ 4769937 w 5362574"/>
              <a:gd name="connsiteY224" fmla="*/ 5763432 h 6858000"/>
              <a:gd name="connsiteX225" fmla="*/ 4791759 w 5362574"/>
              <a:gd name="connsiteY225" fmla="*/ 5746157 h 6858000"/>
              <a:gd name="connsiteX226" fmla="*/ 4815398 w 5362574"/>
              <a:gd name="connsiteY226" fmla="*/ 5728882 h 6858000"/>
              <a:gd name="connsiteX227" fmla="*/ 4838128 w 5362574"/>
              <a:gd name="connsiteY227" fmla="*/ 5711607 h 6858000"/>
              <a:gd name="connsiteX228" fmla="*/ 4859950 w 5362574"/>
              <a:gd name="connsiteY228" fmla="*/ 5694331 h 6858000"/>
              <a:gd name="connsiteX229" fmla="*/ 4880862 w 5362574"/>
              <a:gd name="connsiteY229" fmla="*/ 5675238 h 6858000"/>
              <a:gd name="connsiteX230" fmla="*/ 4899046 w 5362574"/>
              <a:gd name="connsiteY230" fmla="*/ 5656145 h 6858000"/>
              <a:gd name="connsiteX231" fmla="*/ 4914503 w 5362574"/>
              <a:gd name="connsiteY231" fmla="*/ 5634323 h 6858000"/>
              <a:gd name="connsiteX232" fmla="*/ 4926323 w 5362574"/>
              <a:gd name="connsiteY232" fmla="*/ 5611593 h 6858000"/>
              <a:gd name="connsiteX233" fmla="*/ 4934506 w 5362574"/>
              <a:gd name="connsiteY233" fmla="*/ 5584317 h 6858000"/>
              <a:gd name="connsiteX234" fmla="*/ 4938142 w 5362574"/>
              <a:gd name="connsiteY234" fmla="*/ 5556131 h 6858000"/>
              <a:gd name="connsiteX235" fmla="*/ 4939052 w 5362574"/>
              <a:gd name="connsiteY235" fmla="*/ 5527035 h 6858000"/>
              <a:gd name="connsiteX236" fmla="*/ 4936324 w 5362574"/>
              <a:gd name="connsiteY236" fmla="*/ 5496122 h 6858000"/>
              <a:gd name="connsiteX237" fmla="*/ 4932688 w 5362574"/>
              <a:gd name="connsiteY237" fmla="*/ 5465209 h 6858000"/>
              <a:gd name="connsiteX238" fmla="*/ 4928141 w 5362574"/>
              <a:gd name="connsiteY238" fmla="*/ 5434295 h 6858000"/>
              <a:gd name="connsiteX239" fmla="*/ 4924505 w 5362574"/>
              <a:gd name="connsiteY239" fmla="*/ 5403382 h 6858000"/>
              <a:gd name="connsiteX240" fmla="*/ 4922686 w 5362574"/>
              <a:gd name="connsiteY240" fmla="*/ 5372469 h 6858000"/>
              <a:gd name="connsiteX241" fmla="*/ 4922686 w 5362574"/>
              <a:gd name="connsiteY241" fmla="*/ 5342464 h 6858000"/>
              <a:gd name="connsiteX242" fmla="*/ 4926323 w 5362574"/>
              <a:gd name="connsiteY242" fmla="*/ 5314279 h 6858000"/>
              <a:gd name="connsiteX243" fmla="*/ 4933596 w 5362574"/>
              <a:gd name="connsiteY243" fmla="*/ 5286093 h 6858000"/>
              <a:gd name="connsiteX244" fmla="*/ 4944507 w 5362574"/>
              <a:gd name="connsiteY244" fmla="*/ 5259725 h 6858000"/>
              <a:gd name="connsiteX245" fmla="*/ 4959055 w 5362574"/>
              <a:gd name="connsiteY245" fmla="*/ 5232449 h 6858000"/>
              <a:gd name="connsiteX246" fmla="*/ 4973602 w 5362574"/>
              <a:gd name="connsiteY246" fmla="*/ 5205173 h 6858000"/>
              <a:gd name="connsiteX247" fmla="*/ 4989968 w 5362574"/>
              <a:gd name="connsiteY247" fmla="*/ 5177896 h 6858000"/>
              <a:gd name="connsiteX248" fmla="*/ 5005425 w 5362574"/>
              <a:gd name="connsiteY248" fmla="*/ 5151528 h 6858000"/>
              <a:gd name="connsiteX249" fmla="*/ 5019063 w 5362574"/>
              <a:gd name="connsiteY249" fmla="*/ 5123343 h 6858000"/>
              <a:gd name="connsiteX250" fmla="*/ 5029973 w 5362574"/>
              <a:gd name="connsiteY250" fmla="*/ 5096066 h 6858000"/>
              <a:gd name="connsiteX251" fmla="*/ 5037247 w 5362574"/>
              <a:gd name="connsiteY251" fmla="*/ 5067880 h 6858000"/>
              <a:gd name="connsiteX252" fmla="*/ 5039975 w 5362574"/>
              <a:gd name="connsiteY252" fmla="*/ 5038786 h 6858000"/>
              <a:gd name="connsiteX253" fmla="*/ 5037247 w 5362574"/>
              <a:gd name="connsiteY253" fmla="*/ 5009691 h 6858000"/>
              <a:gd name="connsiteX254" fmla="*/ 5029973 w 5362574"/>
              <a:gd name="connsiteY254" fmla="*/ 4981505 h 6858000"/>
              <a:gd name="connsiteX255" fmla="*/ 5019063 w 5362574"/>
              <a:gd name="connsiteY255" fmla="*/ 4954229 h 6858000"/>
              <a:gd name="connsiteX256" fmla="*/ 5005425 w 5362574"/>
              <a:gd name="connsiteY256" fmla="*/ 4926043 h 6858000"/>
              <a:gd name="connsiteX257" fmla="*/ 4989968 w 5362574"/>
              <a:gd name="connsiteY257" fmla="*/ 4899675 h 6858000"/>
              <a:gd name="connsiteX258" fmla="*/ 4973602 w 5362574"/>
              <a:gd name="connsiteY258" fmla="*/ 4872399 h 6858000"/>
              <a:gd name="connsiteX259" fmla="*/ 4959055 w 5362574"/>
              <a:gd name="connsiteY259" fmla="*/ 4845122 h 6858000"/>
              <a:gd name="connsiteX260" fmla="*/ 4944507 w 5362574"/>
              <a:gd name="connsiteY260" fmla="*/ 4817846 h 6858000"/>
              <a:gd name="connsiteX261" fmla="*/ 4933596 w 5362574"/>
              <a:gd name="connsiteY261" fmla="*/ 4791478 h 6858000"/>
              <a:gd name="connsiteX262" fmla="*/ 4926323 w 5362574"/>
              <a:gd name="connsiteY262" fmla="*/ 4763293 h 6858000"/>
              <a:gd name="connsiteX263" fmla="*/ 4922686 w 5362574"/>
              <a:gd name="connsiteY263" fmla="*/ 4735107 h 6858000"/>
              <a:gd name="connsiteX264" fmla="*/ 4922686 w 5362574"/>
              <a:gd name="connsiteY264" fmla="*/ 4705103 h 6858000"/>
              <a:gd name="connsiteX265" fmla="*/ 4924505 w 5362574"/>
              <a:gd name="connsiteY265" fmla="*/ 4674189 h 6858000"/>
              <a:gd name="connsiteX266" fmla="*/ 4928141 w 5362574"/>
              <a:gd name="connsiteY266" fmla="*/ 4643276 h 6858000"/>
              <a:gd name="connsiteX267" fmla="*/ 4932688 w 5362574"/>
              <a:gd name="connsiteY267" fmla="*/ 4612362 h 6858000"/>
              <a:gd name="connsiteX268" fmla="*/ 4936324 w 5362574"/>
              <a:gd name="connsiteY268" fmla="*/ 4581449 h 6858000"/>
              <a:gd name="connsiteX269" fmla="*/ 4939052 w 5362574"/>
              <a:gd name="connsiteY269" fmla="*/ 4550536 h 6858000"/>
              <a:gd name="connsiteX270" fmla="*/ 4938142 w 5362574"/>
              <a:gd name="connsiteY270" fmla="*/ 4521441 h 6858000"/>
              <a:gd name="connsiteX271" fmla="*/ 4934506 w 5362574"/>
              <a:gd name="connsiteY271" fmla="*/ 4493255 h 6858000"/>
              <a:gd name="connsiteX272" fmla="*/ 4926323 w 5362574"/>
              <a:gd name="connsiteY272" fmla="*/ 4465978 h 6858000"/>
              <a:gd name="connsiteX273" fmla="*/ 4914503 w 5362574"/>
              <a:gd name="connsiteY273" fmla="*/ 4443248 h 6858000"/>
              <a:gd name="connsiteX274" fmla="*/ 4899046 w 5362574"/>
              <a:gd name="connsiteY274" fmla="*/ 4421427 h 6858000"/>
              <a:gd name="connsiteX275" fmla="*/ 4880862 w 5362574"/>
              <a:gd name="connsiteY275" fmla="*/ 4402333 h 6858000"/>
              <a:gd name="connsiteX276" fmla="*/ 4859950 w 5362574"/>
              <a:gd name="connsiteY276" fmla="*/ 4383240 h 6858000"/>
              <a:gd name="connsiteX277" fmla="*/ 4838128 w 5362574"/>
              <a:gd name="connsiteY277" fmla="*/ 4365964 h 6858000"/>
              <a:gd name="connsiteX278" fmla="*/ 4815398 w 5362574"/>
              <a:gd name="connsiteY278" fmla="*/ 4348689 h 6858000"/>
              <a:gd name="connsiteX279" fmla="*/ 4791759 w 5362574"/>
              <a:gd name="connsiteY279" fmla="*/ 4331414 h 6858000"/>
              <a:gd name="connsiteX280" fmla="*/ 4769937 w 5362574"/>
              <a:gd name="connsiteY280" fmla="*/ 4314139 h 6858000"/>
              <a:gd name="connsiteX281" fmla="*/ 4749025 w 5362574"/>
              <a:gd name="connsiteY281" fmla="*/ 4295955 h 6858000"/>
              <a:gd name="connsiteX282" fmla="*/ 4730841 w 5362574"/>
              <a:gd name="connsiteY282" fmla="*/ 4275043 h 6858000"/>
              <a:gd name="connsiteX283" fmla="*/ 4714475 w 5362574"/>
              <a:gd name="connsiteY283" fmla="*/ 4255040 h 6858000"/>
              <a:gd name="connsiteX284" fmla="*/ 4701746 w 5362574"/>
              <a:gd name="connsiteY284" fmla="*/ 4232310 h 6858000"/>
              <a:gd name="connsiteX285" fmla="*/ 4690835 w 5362574"/>
              <a:gd name="connsiteY285" fmla="*/ 4207761 h 6858000"/>
              <a:gd name="connsiteX286" fmla="*/ 4681743 w 5362574"/>
              <a:gd name="connsiteY286" fmla="*/ 4181393 h 6858000"/>
              <a:gd name="connsiteX287" fmla="*/ 4673560 w 5362574"/>
              <a:gd name="connsiteY287" fmla="*/ 4154116 h 6858000"/>
              <a:gd name="connsiteX288" fmla="*/ 4666286 w 5362574"/>
              <a:gd name="connsiteY288" fmla="*/ 4126840 h 6858000"/>
              <a:gd name="connsiteX289" fmla="*/ 4659012 w 5362574"/>
              <a:gd name="connsiteY289" fmla="*/ 4098654 h 6858000"/>
              <a:gd name="connsiteX290" fmla="*/ 4650829 w 5362574"/>
              <a:gd name="connsiteY290" fmla="*/ 4072287 h 6858000"/>
              <a:gd name="connsiteX291" fmla="*/ 4641738 w 5362574"/>
              <a:gd name="connsiteY291" fmla="*/ 4045919 h 6858000"/>
              <a:gd name="connsiteX292" fmla="*/ 4630827 w 5362574"/>
              <a:gd name="connsiteY292" fmla="*/ 4021371 h 6858000"/>
              <a:gd name="connsiteX293" fmla="*/ 4617189 w 5362574"/>
              <a:gd name="connsiteY293" fmla="*/ 3999550 h 6858000"/>
              <a:gd name="connsiteX294" fmla="*/ 4600823 w 5362574"/>
              <a:gd name="connsiteY294" fmla="*/ 3979547 h 6858000"/>
              <a:gd name="connsiteX295" fmla="*/ 4580820 w 5362574"/>
              <a:gd name="connsiteY295" fmla="*/ 3963181 h 6858000"/>
              <a:gd name="connsiteX296" fmla="*/ 4558998 w 5362574"/>
              <a:gd name="connsiteY296" fmla="*/ 3949543 h 6858000"/>
              <a:gd name="connsiteX297" fmla="*/ 4534450 w 5362574"/>
              <a:gd name="connsiteY297" fmla="*/ 3938632 h 6858000"/>
              <a:gd name="connsiteX298" fmla="*/ 4508082 w 5362574"/>
              <a:gd name="connsiteY298" fmla="*/ 3929540 h 6858000"/>
              <a:gd name="connsiteX299" fmla="*/ 4481715 w 5362574"/>
              <a:gd name="connsiteY299" fmla="*/ 3921357 h 6858000"/>
              <a:gd name="connsiteX300" fmla="*/ 4453530 w 5362574"/>
              <a:gd name="connsiteY300" fmla="*/ 3914083 h 6858000"/>
              <a:gd name="connsiteX301" fmla="*/ 4426253 w 5362574"/>
              <a:gd name="connsiteY301" fmla="*/ 3906809 h 6858000"/>
              <a:gd name="connsiteX302" fmla="*/ 4398976 w 5362574"/>
              <a:gd name="connsiteY302" fmla="*/ 3898626 h 6858000"/>
              <a:gd name="connsiteX303" fmla="*/ 4372609 w 5362574"/>
              <a:gd name="connsiteY303" fmla="*/ 3889534 h 6858000"/>
              <a:gd name="connsiteX304" fmla="*/ 4348060 w 5362574"/>
              <a:gd name="connsiteY304" fmla="*/ 3878623 h 6858000"/>
              <a:gd name="connsiteX305" fmla="*/ 4325330 w 5362574"/>
              <a:gd name="connsiteY305" fmla="*/ 3865895 h 6858000"/>
              <a:gd name="connsiteX306" fmla="*/ 4305327 w 5362574"/>
              <a:gd name="connsiteY306" fmla="*/ 3849529 h 6858000"/>
              <a:gd name="connsiteX307" fmla="*/ 4284415 w 5362574"/>
              <a:gd name="connsiteY307" fmla="*/ 3831344 h 6858000"/>
              <a:gd name="connsiteX308" fmla="*/ 4266231 w 5362574"/>
              <a:gd name="connsiteY308" fmla="*/ 3810432 h 6858000"/>
              <a:gd name="connsiteX309" fmla="*/ 4248955 w 5362574"/>
              <a:gd name="connsiteY309" fmla="*/ 3788611 h 6858000"/>
              <a:gd name="connsiteX310" fmla="*/ 4231680 w 5362574"/>
              <a:gd name="connsiteY310" fmla="*/ 3765881 h 6858000"/>
              <a:gd name="connsiteX311" fmla="*/ 4214405 w 5362574"/>
              <a:gd name="connsiteY311" fmla="*/ 3743150 h 6858000"/>
              <a:gd name="connsiteX312" fmla="*/ 4197130 w 5362574"/>
              <a:gd name="connsiteY312" fmla="*/ 3721329 h 6858000"/>
              <a:gd name="connsiteX313" fmla="*/ 4178037 w 5362574"/>
              <a:gd name="connsiteY313" fmla="*/ 3700417 h 6858000"/>
              <a:gd name="connsiteX314" fmla="*/ 4158943 w 5362574"/>
              <a:gd name="connsiteY314" fmla="*/ 3682233 h 6858000"/>
              <a:gd name="connsiteX315" fmla="*/ 4137122 w 5362574"/>
              <a:gd name="connsiteY315" fmla="*/ 3666776 h 6858000"/>
              <a:gd name="connsiteX316" fmla="*/ 4114391 w 5362574"/>
              <a:gd name="connsiteY316" fmla="*/ 3654956 h 6858000"/>
              <a:gd name="connsiteX317" fmla="*/ 4087115 w 5362574"/>
              <a:gd name="connsiteY317" fmla="*/ 3646773 h 6858000"/>
              <a:gd name="connsiteX318" fmla="*/ 4058929 w 5362574"/>
              <a:gd name="connsiteY318" fmla="*/ 3643136 h 6858000"/>
              <a:gd name="connsiteX319" fmla="*/ 4029834 w 5362574"/>
              <a:gd name="connsiteY319" fmla="*/ 3642227 h 6858000"/>
              <a:gd name="connsiteX320" fmla="*/ 3998921 w 5362574"/>
              <a:gd name="connsiteY320" fmla="*/ 3644955 h 6858000"/>
              <a:gd name="connsiteX321" fmla="*/ 3968007 w 5362574"/>
              <a:gd name="connsiteY321" fmla="*/ 3648592 h 6858000"/>
              <a:gd name="connsiteX322" fmla="*/ 3937093 w 5362574"/>
              <a:gd name="connsiteY322" fmla="*/ 3653138 h 6858000"/>
              <a:gd name="connsiteX323" fmla="*/ 3906180 w 5362574"/>
              <a:gd name="connsiteY323" fmla="*/ 3656775 h 6858000"/>
              <a:gd name="connsiteX324" fmla="*/ 3875267 w 5362574"/>
              <a:gd name="connsiteY324" fmla="*/ 3658593 h 6858000"/>
              <a:gd name="connsiteX325" fmla="*/ 3845262 w 5362574"/>
              <a:gd name="connsiteY325" fmla="*/ 3658593 h 6858000"/>
              <a:gd name="connsiteX326" fmla="*/ 3817077 w 5362574"/>
              <a:gd name="connsiteY326" fmla="*/ 3654956 h 6858000"/>
              <a:gd name="connsiteX327" fmla="*/ 3787982 w 5362574"/>
              <a:gd name="connsiteY327" fmla="*/ 3647682 h 6858000"/>
              <a:gd name="connsiteX328" fmla="*/ 3761614 w 5362574"/>
              <a:gd name="connsiteY328" fmla="*/ 3636772 h 6858000"/>
              <a:gd name="connsiteX329" fmla="*/ 3734338 w 5362574"/>
              <a:gd name="connsiteY329" fmla="*/ 3622224 h 6858000"/>
              <a:gd name="connsiteX330" fmla="*/ 3707062 w 5362574"/>
              <a:gd name="connsiteY330" fmla="*/ 3607677 h 6858000"/>
              <a:gd name="connsiteX331" fmla="*/ 3679785 w 5362574"/>
              <a:gd name="connsiteY331" fmla="*/ 3591311 h 6858000"/>
              <a:gd name="connsiteX332" fmla="*/ 3653417 w 5362574"/>
              <a:gd name="connsiteY332" fmla="*/ 3575854 h 6858000"/>
              <a:gd name="connsiteX333" fmla="*/ 3625232 w 5362574"/>
              <a:gd name="connsiteY333" fmla="*/ 3562216 h 6858000"/>
              <a:gd name="connsiteX334" fmla="*/ 3597955 w 5362574"/>
              <a:gd name="connsiteY334" fmla="*/ 3551305 h 6858000"/>
              <a:gd name="connsiteX335" fmla="*/ 3569769 w 5362574"/>
              <a:gd name="connsiteY335" fmla="*/ 3544031 h 6858000"/>
              <a:gd name="connsiteX336" fmla="*/ 1828923 w 5362574"/>
              <a:gd name="connsiteY336" fmla="*/ 330028 h 6858000"/>
              <a:gd name="connsiteX337" fmla="*/ 1799828 w 5362574"/>
              <a:gd name="connsiteY337" fmla="*/ 332755 h 6858000"/>
              <a:gd name="connsiteX338" fmla="*/ 1771642 w 5362574"/>
              <a:gd name="connsiteY338" fmla="*/ 340029 h 6858000"/>
              <a:gd name="connsiteX339" fmla="*/ 1744366 w 5362574"/>
              <a:gd name="connsiteY339" fmla="*/ 350940 h 6858000"/>
              <a:gd name="connsiteX340" fmla="*/ 1716180 w 5362574"/>
              <a:gd name="connsiteY340" fmla="*/ 364578 h 6858000"/>
              <a:gd name="connsiteX341" fmla="*/ 1689812 w 5362574"/>
              <a:gd name="connsiteY341" fmla="*/ 380035 h 6858000"/>
              <a:gd name="connsiteX342" fmla="*/ 1662536 w 5362574"/>
              <a:gd name="connsiteY342" fmla="*/ 396401 h 6858000"/>
              <a:gd name="connsiteX343" fmla="*/ 1635259 w 5362574"/>
              <a:gd name="connsiteY343" fmla="*/ 410948 h 6858000"/>
              <a:gd name="connsiteX344" fmla="*/ 1607983 w 5362574"/>
              <a:gd name="connsiteY344" fmla="*/ 425496 h 6858000"/>
              <a:gd name="connsiteX345" fmla="*/ 1580707 w 5362574"/>
              <a:gd name="connsiteY345" fmla="*/ 436406 h 6858000"/>
              <a:gd name="connsiteX346" fmla="*/ 1552521 w 5362574"/>
              <a:gd name="connsiteY346" fmla="*/ 443680 h 6858000"/>
              <a:gd name="connsiteX347" fmla="*/ 1524335 w 5362574"/>
              <a:gd name="connsiteY347" fmla="*/ 447317 h 6858000"/>
              <a:gd name="connsiteX348" fmla="*/ 1494330 w 5362574"/>
              <a:gd name="connsiteY348" fmla="*/ 447317 h 6858000"/>
              <a:gd name="connsiteX349" fmla="*/ 1463417 w 5362574"/>
              <a:gd name="connsiteY349" fmla="*/ 445499 h 6858000"/>
              <a:gd name="connsiteX350" fmla="*/ 1432504 w 5362574"/>
              <a:gd name="connsiteY350" fmla="*/ 441862 h 6858000"/>
              <a:gd name="connsiteX351" fmla="*/ 1401590 w 5362574"/>
              <a:gd name="connsiteY351" fmla="*/ 437316 h 6858000"/>
              <a:gd name="connsiteX352" fmla="*/ 1370676 w 5362574"/>
              <a:gd name="connsiteY352" fmla="*/ 433679 h 6858000"/>
              <a:gd name="connsiteX353" fmla="*/ 1339763 w 5362574"/>
              <a:gd name="connsiteY353" fmla="*/ 430951 h 6858000"/>
              <a:gd name="connsiteX354" fmla="*/ 1310669 w 5362574"/>
              <a:gd name="connsiteY354" fmla="*/ 431860 h 6858000"/>
              <a:gd name="connsiteX355" fmla="*/ 1282483 w 5362574"/>
              <a:gd name="connsiteY355" fmla="*/ 435497 h 6858000"/>
              <a:gd name="connsiteX356" fmla="*/ 1255206 w 5362574"/>
              <a:gd name="connsiteY356" fmla="*/ 443680 h 6858000"/>
              <a:gd name="connsiteX357" fmla="*/ 1232476 w 5362574"/>
              <a:gd name="connsiteY357" fmla="*/ 455500 h 6858000"/>
              <a:gd name="connsiteX358" fmla="*/ 1210654 w 5362574"/>
              <a:gd name="connsiteY358" fmla="*/ 470957 h 6858000"/>
              <a:gd name="connsiteX359" fmla="*/ 1191561 w 5362574"/>
              <a:gd name="connsiteY359" fmla="*/ 489141 h 6858000"/>
              <a:gd name="connsiteX360" fmla="*/ 1172467 w 5362574"/>
              <a:gd name="connsiteY360" fmla="*/ 510053 h 6858000"/>
              <a:gd name="connsiteX361" fmla="*/ 1155192 w 5362574"/>
              <a:gd name="connsiteY361" fmla="*/ 531874 h 6858000"/>
              <a:gd name="connsiteX362" fmla="*/ 1137917 w 5362574"/>
              <a:gd name="connsiteY362" fmla="*/ 554605 h 6858000"/>
              <a:gd name="connsiteX363" fmla="*/ 1120642 w 5362574"/>
              <a:gd name="connsiteY363" fmla="*/ 577335 h 6858000"/>
              <a:gd name="connsiteX364" fmla="*/ 1103367 w 5362574"/>
              <a:gd name="connsiteY364" fmla="*/ 599156 h 6858000"/>
              <a:gd name="connsiteX365" fmla="*/ 1085182 w 5362574"/>
              <a:gd name="connsiteY365" fmla="*/ 620068 h 6858000"/>
              <a:gd name="connsiteX366" fmla="*/ 1064270 w 5362574"/>
              <a:gd name="connsiteY366" fmla="*/ 638253 h 6858000"/>
              <a:gd name="connsiteX367" fmla="*/ 1044267 w 5362574"/>
              <a:gd name="connsiteY367" fmla="*/ 654619 h 6858000"/>
              <a:gd name="connsiteX368" fmla="*/ 1021537 w 5362574"/>
              <a:gd name="connsiteY368" fmla="*/ 667347 h 6858000"/>
              <a:gd name="connsiteX369" fmla="*/ 996988 w 5362574"/>
              <a:gd name="connsiteY369" fmla="*/ 678258 h 6858000"/>
              <a:gd name="connsiteX370" fmla="*/ 970621 w 5362574"/>
              <a:gd name="connsiteY370" fmla="*/ 687350 h 6858000"/>
              <a:gd name="connsiteX371" fmla="*/ 943344 w 5362574"/>
              <a:gd name="connsiteY371" fmla="*/ 695533 h 6858000"/>
              <a:gd name="connsiteX372" fmla="*/ 916068 w 5362574"/>
              <a:gd name="connsiteY372" fmla="*/ 702807 h 6858000"/>
              <a:gd name="connsiteX373" fmla="*/ 887882 w 5362574"/>
              <a:gd name="connsiteY373" fmla="*/ 710081 h 6858000"/>
              <a:gd name="connsiteX374" fmla="*/ 861515 w 5362574"/>
              <a:gd name="connsiteY374" fmla="*/ 718264 h 6858000"/>
              <a:gd name="connsiteX375" fmla="*/ 835147 w 5362574"/>
              <a:gd name="connsiteY375" fmla="*/ 727356 h 6858000"/>
              <a:gd name="connsiteX376" fmla="*/ 810599 w 5362574"/>
              <a:gd name="connsiteY376" fmla="*/ 738267 h 6858000"/>
              <a:gd name="connsiteX377" fmla="*/ 788777 w 5362574"/>
              <a:gd name="connsiteY377" fmla="*/ 751905 h 6858000"/>
              <a:gd name="connsiteX378" fmla="*/ 768774 w 5362574"/>
              <a:gd name="connsiteY378" fmla="*/ 768271 h 6858000"/>
              <a:gd name="connsiteX379" fmla="*/ 752409 w 5362574"/>
              <a:gd name="connsiteY379" fmla="*/ 788274 h 6858000"/>
              <a:gd name="connsiteX380" fmla="*/ 738771 w 5362574"/>
              <a:gd name="connsiteY380" fmla="*/ 810095 h 6858000"/>
              <a:gd name="connsiteX381" fmla="*/ 727860 w 5362574"/>
              <a:gd name="connsiteY381" fmla="*/ 834643 h 6858000"/>
              <a:gd name="connsiteX382" fmla="*/ 718768 w 5362574"/>
              <a:gd name="connsiteY382" fmla="*/ 861011 h 6858000"/>
              <a:gd name="connsiteX383" fmla="*/ 710585 w 5362574"/>
              <a:gd name="connsiteY383" fmla="*/ 887378 h 6858000"/>
              <a:gd name="connsiteX384" fmla="*/ 703311 w 5362574"/>
              <a:gd name="connsiteY384" fmla="*/ 915564 h 6858000"/>
              <a:gd name="connsiteX385" fmla="*/ 696037 w 5362574"/>
              <a:gd name="connsiteY385" fmla="*/ 942840 h 6858000"/>
              <a:gd name="connsiteX386" fmla="*/ 687854 w 5362574"/>
              <a:gd name="connsiteY386" fmla="*/ 970117 h 6858000"/>
              <a:gd name="connsiteX387" fmla="*/ 678762 w 5362574"/>
              <a:gd name="connsiteY387" fmla="*/ 996485 h 6858000"/>
              <a:gd name="connsiteX388" fmla="*/ 667851 w 5362574"/>
              <a:gd name="connsiteY388" fmla="*/ 1021034 h 6858000"/>
              <a:gd name="connsiteX389" fmla="*/ 655122 w 5362574"/>
              <a:gd name="connsiteY389" fmla="*/ 1043764 h 6858000"/>
              <a:gd name="connsiteX390" fmla="*/ 638757 w 5362574"/>
              <a:gd name="connsiteY390" fmla="*/ 1063767 h 6858000"/>
              <a:gd name="connsiteX391" fmla="*/ 620572 w 5362574"/>
              <a:gd name="connsiteY391" fmla="*/ 1084679 h 6858000"/>
              <a:gd name="connsiteX392" fmla="*/ 599660 w 5362574"/>
              <a:gd name="connsiteY392" fmla="*/ 1102863 h 6858000"/>
              <a:gd name="connsiteX393" fmla="*/ 576929 w 5362574"/>
              <a:gd name="connsiteY393" fmla="*/ 1120138 h 6858000"/>
              <a:gd name="connsiteX394" fmla="*/ 554199 w 5362574"/>
              <a:gd name="connsiteY394" fmla="*/ 1137413 h 6858000"/>
              <a:gd name="connsiteX395" fmla="*/ 531469 w 5362574"/>
              <a:gd name="connsiteY395" fmla="*/ 1154688 h 6858000"/>
              <a:gd name="connsiteX396" fmla="*/ 509647 w 5362574"/>
              <a:gd name="connsiteY396" fmla="*/ 1171964 h 6858000"/>
              <a:gd name="connsiteX397" fmla="*/ 488735 w 5362574"/>
              <a:gd name="connsiteY397" fmla="*/ 1191057 h 6858000"/>
              <a:gd name="connsiteX398" fmla="*/ 470551 w 5362574"/>
              <a:gd name="connsiteY398" fmla="*/ 1210151 h 6858000"/>
              <a:gd name="connsiteX399" fmla="*/ 455095 w 5362574"/>
              <a:gd name="connsiteY399" fmla="*/ 1231972 h 6858000"/>
              <a:gd name="connsiteX400" fmla="*/ 443275 w 5362574"/>
              <a:gd name="connsiteY400" fmla="*/ 1254702 h 6858000"/>
              <a:gd name="connsiteX401" fmla="*/ 435092 w 5362574"/>
              <a:gd name="connsiteY401" fmla="*/ 1281979 h 6858000"/>
              <a:gd name="connsiteX402" fmla="*/ 431455 w 5362574"/>
              <a:gd name="connsiteY402" fmla="*/ 1310165 h 6858000"/>
              <a:gd name="connsiteX403" fmla="*/ 430545 w 5362574"/>
              <a:gd name="connsiteY403" fmla="*/ 1339260 h 6858000"/>
              <a:gd name="connsiteX404" fmla="*/ 433273 w 5362574"/>
              <a:gd name="connsiteY404" fmla="*/ 1370173 h 6858000"/>
              <a:gd name="connsiteX405" fmla="*/ 436910 w 5362574"/>
              <a:gd name="connsiteY405" fmla="*/ 1401086 h 6858000"/>
              <a:gd name="connsiteX406" fmla="*/ 441456 w 5362574"/>
              <a:gd name="connsiteY406" fmla="*/ 1432000 h 6858000"/>
              <a:gd name="connsiteX407" fmla="*/ 445093 w 5362574"/>
              <a:gd name="connsiteY407" fmla="*/ 1462913 h 6858000"/>
              <a:gd name="connsiteX408" fmla="*/ 446912 w 5362574"/>
              <a:gd name="connsiteY408" fmla="*/ 1493827 h 6858000"/>
              <a:gd name="connsiteX409" fmla="*/ 446912 w 5362574"/>
              <a:gd name="connsiteY409" fmla="*/ 1523831 h 6858000"/>
              <a:gd name="connsiteX410" fmla="*/ 443275 w 5362574"/>
              <a:gd name="connsiteY410" fmla="*/ 1552016 h 6858000"/>
              <a:gd name="connsiteX411" fmla="*/ 436001 w 5362574"/>
              <a:gd name="connsiteY411" fmla="*/ 1580202 h 6858000"/>
              <a:gd name="connsiteX412" fmla="*/ 425090 w 5362574"/>
              <a:gd name="connsiteY412" fmla="*/ 1606570 h 6858000"/>
              <a:gd name="connsiteX413" fmla="*/ 411452 w 5362574"/>
              <a:gd name="connsiteY413" fmla="*/ 1633846 h 6858000"/>
              <a:gd name="connsiteX414" fmla="*/ 395995 w 5362574"/>
              <a:gd name="connsiteY414" fmla="*/ 1661123 h 6858000"/>
              <a:gd name="connsiteX415" fmla="*/ 379630 w 5362574"/>
              <a:gd name="connsiteY415" fmla="*/ 1688399 h 6858000"/>
              <a:gd name="connsiteX416" fmla="*/ 364173 w 5362574"/>
              <a:gd name="connsiteY416" fmla="*/ 1714767 h 6858000"/>
              <a:gd name="connsiteX417" fmla="*/ 350534 w 5362574"/>
              <a:gd name="connsiteY417" fmla="*/ 1742952 h 6858000"/>
              <a:gd name="connsiteX418" fmla="*/ 339624 w 5362574"/>
              <a:gd name="connsiteY418" fmla="*/ 1770229 h 6858000"/>
              <a:gd name="connsiteX419" fmla="*/ 332350 w 5362574"/>
              <a:gd name="connsiteY419" fmla="*/ 1798415 h 6858000"/>
              <a:gd name="connsiteX420" fmla="*/ 329622 w 5362574"/>
              <a:gd name="connsiteY420" fmla="*/ 1827509 h 6858000"/>
              <a:gd name="connsiteX421" fmla="*/ 332350 w 5362574"/>
              <a:gd name="connsiteY421" fmla="*/ 1856604 h 6858000"/>
              <a:gd name="connsiteX422" fmla="*/ 339624 w 5362574"/>
              <a:gd name="connsiteY422" fmla="*/ 1884790 h 6858000"/>
              <a:gd name="connsiteX423" fmla="*/ 350534 w 5362574"/>
              <a:gd name="connsiteY423" fmla="*/ 1912067 h 6858000"/>
              <a:gd name="connsiteX424" fmla="*/ 364173 w 5362574"/>
              <a:gd name="connsiteY424" fmla="*/ 1940252 h 6858000"/>
              <a:gd name="connsiteX425" fmla="*/ 379630 w 5362574"/>
              <a:gd name="connsiteY425" fmla="*/ 1966620 h 6858000"/>
              <a:gd name="connsiteX426" fmla="*/ 395995 w 5362574"/>
              <a:gd name="connsiteY426" fmla="*/ 1993897 h 6858000"/>
              <a:gd name="connsiteX427" fmla="*/ 411452 w 5362574"/>
              <a:gd name="connsiteY427" fmla="*/ 2021173 h 6858000"/>
              <a:gd name="connsiteX428" fmla="*/ 425090 w 5362574"/>
              <a:gd name="connsiteY428" fmla="*/ 2048449 h 6858000"/>
              <a:gd name="connsiteX429" fmla="*/ 436001 w 5362574"/>
              <a:gd name="connsiteY429" fmla="*/ 2074817 h 6858000"/>
              <a:gd name="connsiteX430" fmla="*/ 443275 w 5362574"/>
              <a:gd name="connsiteY430" fmla="*/ 2103003 h 6858000"/>
              <a:gd name="connsiteX431" fmla="*/ 446912 w 5362574"/>
              <a:gd name="connsiteY431" fmla="*/ 2131188 h 6858000"/>
              <a:gd name="connsiteX432" fmla="*/ 446912 w 5362574"/>
              <a:gd name="connsiteY432" fmla="*/ 2161193 h 6858000"/>
              <a:gd name="connsiteX433" fmla="*/ 445093 w 5362574"/>
              <a:gd name="connsiteY433" fmla="*/ 2192106 h 6858000"/>
              <a:gd name="connsiteX434" fmla="*/ 441456 w 5362574"/>
              <a:gd name="connsiteY434" fmla="*/ 2223019 h 6858000"/>
              <a:gd name="connsiteX435" fmla="*/ 436910 w 5362574"/>
              <a:gd name="connsiteY435" fmla="*/ 2253933 h 6858000"/>
              <a:gd name="connsiteX436" fmla="*/ 433273 w 5362574"/>
              <a:gd name="connsiteY436" fmla="*/ 2284846 h 6858000"/>
              <a:gd name="connsiteX437" fmla="*/ 430545 w 5362574"/>
              <a:gd name="connsiteY437" fmla="*/ 2315759 h 6858000"/>
              <a:gd name="connsiteX438" fmla="*/ 431455 w 5362574"/>
              <a:gd name="connsiteY438" fmla="*/ 2344855 h 6858000"/>
              <a:gd name="connsiteX439" fmla="*/ 435092 w 5362574"/>
              <a:gd name="connsiteY439" fmla="*/ 2373041 h 6858000"/>
              <a:gd name="connsiteX440" fmla="*/ 443275 w 5362574"/>
              <a:gd name="connsiteY440" fmla="*/ 2400317 h 6858000"/>
              <a:gd name="connsiteX441" fmla="*/ 455095 w 5362574"/>
              <a:gd name="connsiteY441" fmla="*/ 2423047 h 6858000"/>
              <a:gd name="connsiteX442" fmla="*/ 470551 w 5362574"/>
              <a:gd name="connsiteY442" fmla="*/ 2444869 h 6858000"/>
              <a:gd name="connsiteX443" fmla="*/ 488735 w 5362574"/>
              <a:gd name="connsiteY443" fmla="*/ 2463962 h 6858000"/>
              <a:gd name="connsiteX444" fmla="*/ 509647 w 5362574"/>
              <a:gd name="connsiteY444" fmla="*/ 2483055 h 6858000"/>
              <a:gd name="connsiteX445" fmla="*/ 531469 w 5362574"/>
              <a:gd name="connsiteY445" fmla="*/ 2500331 h 6858000"/>
              <a:gd name="connsiteX446" fmla="*/ 554199 w 5362574"/>
              <a:gd name="connsiteY446" fmla="*/ 2517606 h 6858000"/>
              <a:gd name="connsiteX447" fmla="*/ 576929 w 5362574"/>
              <a:gd name="connsiteY447" fmla="*/ 2534881 h 6858000"/>
              <a:gd name="connsiteX448" fmla="*/ 599660 w 5362574"/>
              <a:gd name="connsiteY448" fmla="*/ 2552156 h 6858000"/>
              <a:gd name="connsiteX449" fmla="*/ 620572 w 5362574"/>
              <a:gd name="connsiteY449" fmla="*/ 2570340 h 6858000"/>
              <a:gd name="connsiteX450" fmla="*/ 638757 w 5362574"/>
              <a:gd name="connsiteY450" fmla="*/ 2591252 h 6858000"/>
              <a:gd name="connsiteX451" fmla="*/ 655122 w 5362574"/>
              <a:gd name="connsiteY451" fmla="*/ 2611255 h 6858000"/>
              <a:gd name="connsiteX452" fmla="*/ 667851 w 5362574"/>
              <a:gd name="connsiteY452" fmla="*/ 2633985 h 6858000"/>
              <a:gd name="connsiteX453" fmla="*/ 678762 w 5362574"/>
              <a:gd name="connsiteY453" fmla="*/ 2658534 h 6858000"/>
              <a:gd name="connsiteX454" fmla="*/ 687854 w 5362574"/>
              <a:gd name="connsiteY454" fmla="*/ 2684902 h 6858000"/>
              <a:gd name="connsiteX455" fmla="*/ 696037 w 5362574"/>
              <a:gd name="connsiteY455" fmla="*/ 2712179 h 6858000"/>
              <a:gd name="connsiteX456" fmla="*/ 703311 w 5362574"/>
              <a:gd name="connsiteY456" fmla="*/ 2739455 h 6858000"/>
              <a:gd name="connsiteX457" fmla="*/ 710585 w 5362574"/>
              <a:gd name="connsiteY457" fmla="*/ 2767641 h 6858000"/>
              <a:gd name="connsiteX458" fmla="*/ 718768 w 5362574"/>
              <a:gd name="connsiteY458" fmla="*/ 2794008 h 6858000"/>
              <a:gd name="connsiteX459" fmla="*/ 727860 w 5362574"/>
              <a:gd name="connsiteY459" fmla="*/ 2820375 h 6858000"/>
              <a:gd name="connsiteX460" fmla="*/ 738771 w 5362574"/>
              <a:gd name="connsiteY460" fmla="*/ 2844924 h 6858000"/>
              <a:gd name="connsiteX461" fmla="*/ 752409 w 5362574"/>
              <a:gd name="connsiteY461" fmla="*/ 2866746 h 6858000"/>
              <a:gd name="connsiteX462" fmla="*/ 768774 w 5362574"/>
              <a:gd name="connsiteY462" fmla="*/ 2886748 h 6858000"/>
              <a:gd name="connsiteX463" fmla="*/ 788777 w 5362574"/>
              <a:gd name="connsiteY463" fmla="*/ 2903114 h 6858000"/>
              <a:gd name="connsiteX464" fmla="*/ 810599 w 5362574"/>
              <a:gd name="connsiteY464" fmla="*/ 2916752 h 6858000"/>
              <a:gd name="connsiteX465" fmla="*/ 835147 w 5362574"/>
              <a:gd name="connsiteY465" fmla="*/ 2927663 h 6858000"/>
              <a:gd name="connsiteX466" fmla="*/ 861515 w 5362574"/>
              <a:gd name="connsiteY466" fmla="*/ 2936755 h 6858000"/>
              <a:gd name="connsiteX467" fmla="*/ 887882 w 5362574"/>
              <a:gd name="connsiteY467" fmla="*/ 2944938 h 6858000"/>
              <a:gd name="connsiteX468" fmla="*/ 916068 w 5362574"/>
              <a:gd name="connsiteY468" fmla="*/ 2952212 h 6858000"/>
              <a:gd name="connsiteX469" fmla="*/ 943344 w 5362574"/>
              <a:gd name="connsiteY469" fmla="*/ 2959486 h 6858000"/>
              <a:gd name="connsiteX470" fmla="*/ 970621 w 5362574"/>
              <a:gd name="connsiteY470" fmla="*/ 2967669 h 6858000"/>
              <a:gd name="connsiteX471" fmla="*/ 996988 w 5362574"/>
              <a:gd name="connsiteY471" fmla="*/ 2976761 h 6858000"/>
              <a:gd name="connsiteX472" fmla="*/ 1021537 w 5362574"/>
              <a:gd name="connsiteY472" fmla="*/ 2987672 h 6858000"/>
              <a:gd name="connsiteX473" fmla="*/ 1044267 w 5362574"/>
              <a:gd name="connsiteY473" fmla="*/ 3000400 h 6858000"/>
              <a:gd name="connsiteX474" fmla="*/ 1064270 w 5362574"/>
              <a:gd name="connsiteY474" fmla="*/ 3016766 h 6858000"/>
              <a:gd name="connsiteX475" fmla="*/ 1085182 w 5362574"/>
              <a:gd name="connsiteY475" fmla="*/ 3034951 h 6858000"/>
              <a:gd name="connsiteX476" fmla="*/ 1103367 w 5362574"/>
              <a:gd name="connsiteY476" fmla="*/ 3055863 h 6858000"/>
              <a:gd name="connsiteX477" fmla="*/ 1120642 w 5362574"/>
              <a:gd name="connsiteY477" fmla="*/ 3077684 h 6858000"/>
              <a:gd name="connsiteX478" fmla="*/ 1137917 w 5362574"/>
              <a:gd name="connsiteY478" fmla="*/ 3100414 h 6858000"/>
              <a:gd name="connsiteX479" fmla="*/ 1155192 w 5362574"/>
              <a:gd name="connsiteY479" fmla="*/ 3123145 h 6858000"/>
              <a:gd name="connsiteX480" fmla="*/ 1172467 w 5362574"/>
              <a:gd name="connsiteY480" fmla="*/ 3144966 h 6858000"/>
              <a:gd name="connsiteX481" fmla="*/ 1191561 w 5362574"/>
              <a:gd name="connsiteY481" fmla="*/ 3165878 h 6858000"/>
              <a:gd name="connsiteX482" fmla="*/ 1210654 w 5362574"/>
              <a:gd name="connsiteY482" fmla="*/ 3184062 h 6858000"/>
              <a:gd name="connsiteX483" fmla="*/ 1232476 w 5362574"/>
              <a:gd name="connsiteY483" fmla="*/ 3199519 h 6858000"/>
              <a:gd name="connsiteX484" fmla="*/ 1255206 w 5362574"/>
              <a:gd name="connsiteY484" fmla="*/ 3211339 h 6858000"/>
              <a:gd name="connsiteX485" fmla="*/ 1282483 w 5362574"/>
              <a:gd name="connsiteY485" fmla="*/ 3219522 h 6858000"/>
              <a:gd name="connsiteX486" fmla="*/ 1310669 w 5362574"/>
              <a:gd name="connsiteY486" fmla="*/ 3223159 h 6858000"/>
              <a:gd name="connsiteX487" fmla="*/ 1339763 w 5362574"/>
              <a:gd name="connsiteY487" fmla="*/ 3224068 h 6858000"/>
              <a:gd name="connsiteX488" fmla="*/ 1370676 w 5362574"/>
              <a:gd name="connsiteY488" fmla="*/ 3221340 h 6858000"/>
              <a:gd name="connsiteX489" fmla="*/ 1401590 w 5362574"/>
              <a:gd name="connsiteY489" fmla="*/ 3217704 h 6858000"/>
              <a:gd name="connsiteX490" fmla="*/ 1432504 w 5362574"/>
              <a:gd name="connsiteY490" fmla="*/ 3213157 h 6858000"/>
              <a:gd name="connsiteX491" fmla="*/ 1463417 w 5362574"/>
              <a:gd name="connsiteY491" fmla="*/ 3209521 h 6858000"/>
              <a:gd name="connsiteX492" fmla="*/ 1494330 w 5362574"/>
              <a:gd name="connsiteY492" fmla="*/ 3207702 h 6858000"/>
              <a:gd name="connsiteX493" fmla="*/ 1524335 w 5362574"/>
              <a:gd name="connsiteY493" fmla="*/ 3207702 h 6858000"/>
              <a:gd name="connsiteX494" fmla="*/ 1552521 w 5362574"/>
              <a:gd name="connsiteY494" fmla="*/ 3211339 h 6858000"/>
              <a:gd name="connsiteX495" fmla="*/ 1580707 w 5362574"/>
              <a:gd name="connsiteY495" fmla="*/ 3218613 h 6858000"/>
              <a:gd name="connsiteX496" fmla="*/ 1607983 w 5362574"/>
              <a:gd name="connsiteY496" fmla="*/ 3229523 h 6858000"/>
              <a:gd name="connsiteX497" fmla="*/ 1635259 w 5362574"/>
              <a:gd name="connsiteY497" fmla="*/ 3244071 h 6858000"/>
              <a:gd name="connsiteX498" fmla="*/ 1662536 w 5362574"/>
              <a:gd name="connsiteY498" fmla="*/ 3258619 h 6858000"/>
              <a:gd name="connsiteX499" fmla="*/ 1689812 w 5362574"/>
              <a:gd name="connsiteY499" fmla="*/ 3274984 h 6858000"/>
              <a:gd name="connsiteX500" fmla="*/ 1716180 w 5362574"/>
              <a:gd name="connsiteY500" fmla="*/ 3290441 h 6858000"/>
              <a:gd name="connsiteX501" fmla="*/ 1744366 w 5362574"/>
              <a:gd name="connsiteY501" fmla="*/ 3304079 h 6858000"/>
              <a:gd name="connsiteX502" fmla="*/ 1771642 w 5362574"/>
              <a:gd name="connsiteY502" fmla="*/ 3314990 h 6858000"/>
              <a:gd name="connsiteX503" fmla="*/ 1799828 w 5362574"/>
              <a:gd name="connsiteY503" fmla="*/ 3322264 h 6858000"/>
              <a:gd name="connsiteX504" fmla="*/ 1828923 w 5362574"/>
              <a:gd name="connsiteY504" fmla="*/ 3324991 h 6858000"/>
              <a:gd name="connsiteX505" fmla="*/ 1858017 w 5362574"/>
              <a:gd name="connsiteY505" fmla="*/ 3322264 h 6858000"/>
              <a:gd name="connsiteX506" fmla="*/ 1886203 w 5362574"/>
              <a:gd name="connsiteY506" fmla="*/ 3314990 h 6858000"/>
              <a:gd name="connsiteX507" fmla="*/ 1913480 w 5362574"/>
              <a:gd name="connsiteY507" fmla="*/ 3304079 h 6858000"/>
              <a:gd name="connsiteX508" fmla="*/ 1941665 w 5362574"/>
              <a:gd name="connsiteY508" fmla="*/ 3290441 h 6858000"/>
              <a:gd name="connsiteX509" fmla="*/ 1968033 w 5362574"/>
              <a:gd name="connsiteY509" fmla="*/ 3274984 h 6858000"/>
              <a:gd name="connsiteX510" fmla="*/ 1995310 w 5362574"/>
              <a:gd name="connsiteY510" fmla="*/ 3258619 h 6858000"/>
              <a:gd name="connsiteX511" fmla="*/ 2022586 w 5362574"/>
              <a:gd name="connsiteY511" fmla="*/ 3244071 h 6858000"/>
              <a:gd name="connsiteX512" fmla="*/ 2049862 w 5362574"/>
              <a:gd name="connsiteY512" fmla="*/ 3229523 h 6858000"/>
              <a:gd name="connsiteX513" fmla="*/ 2076230 w 5362574"/>
              <a:gd name="connsiteY513" fmla="*/ 3218613 h 6858000"/>
              <a:gd name="connsiteX514" fmla="*/ 2105325 w 5362574"/>
              <a:gd name="connsiteY514" fmla="*/ 3211339 h 6858000"/>
              <a:gd name="connsiteX515" fmla="*/ 2133510 w 5362574"/>
              <a:gd name="connsiteY515" fmla="*/ 3207702 h 6858000"/>
              <a:gd name="connsiteX516" fmla="*/ 2163514 w 5362574"/>
              <a:gd name="connsiteY516" fmla="*/ 3207702 h 6858000"/>
              <a:gd name="connsiteX517" fmla="*/ 2194428 w 5362574"/>
              <a:gd name="connsiteY517" fmla="*/ 3209521 h 6858000"/>
              <a:gd name="connsiteX518" fmla="*/ 2225341 w 5362574"/>
              <a:gd name="connsiteY518" fmla="*/ 3213157 h 6858000"/>
              <a:gd name="connsiteX519" fmla="*/ 2256255 w 5362574"/>
              <a:gd name="connsiteY519" fmla="*/ 3217704 h 6858000"/>
              <a:gd name="connsiteX520" fmla="*/ 2287168 w 5362574"/>
              <a:gd name="connsiteY520" fmla="*/ 3221340 h 6858000"/>
              <a:gd name="connsiteX521" fmla="*/ 2318082 w 5362574"/>
              <a:gd name="connsiteY521" fmla="*/ 3224068 h 6858000"/>
              <a:gd name="connsiteX522" fmla="*/ 2347176 w 5362574"/>
              <a:gd name="connsiteY522" fmla="*/ 3223159 h 6858000"/>
              <a:gd name="connsiteX523" fmla="*/ 2375362 w 5362574"/>
              <a:gd name="connsiteY523" fmla="*/ 3219522 h 6858000"/>
              <a:gd name="connsiteX524" fmla="*/ 2402639 w 5362574"/>
              <a:gd name="connsiteY524" fmla="*/ 3211339 h 6858000"/>
              <a:gd name="connsiteX525" fmla="*/ 2425370 w 5362574"/>
              <a:gd name="connsiteY525" fmla="*/ 3199519 h 6858000"/>
              <a:gd name="connsiteX526" fmla="*/ 2447190 w 5362574"/>
              <a:gd name="connsiteY526" fmla="*/ 3184062 h 6858000"/>
              <a:gd name="connsiteX527" fmla="*/ 2466284 w 5362574"/>
              <a:gd name="connsiteY527" fmla="*/ 3165878 h 6858000"/>
              <a:gd name="connsiteX528" fmla="*/ 2485378 w 5362574"/>
              <a:gd name="connsiteY528" fmla="*/ 3144966 h 6858000"/>
              <a:gd name="connsiteX529" fmla="*/ 2502653 w 5362574"/>
              <a:gd name="connsiteY529" fmla="*/ 3123145 h 6858000"/>
              <a:gd name="connsiteX530" fmla="*/ 2519928 w 5362574"/>
              <a:gd name="connsiteY530" fmla="*/ 3100414 h 6858000"/>
              <a:gd name="connsiteX531" fmla="*/ 2537203 w 5362574"/>
              <a:gd name="connsiteY531" fmla="*/ 3077684 h 6858000"/>
              <a:gd name="connsiteX532" fmla="*/ 2554478 w 5362574"/>
              <a:gd name="connsiteY532" fmla="*/ 3055863 h 6858000"/>
              <a:gd name="connsiteX533" fmla="*/ 2572663 w 5362574"/>
              <a:gd name="connsiteY533" fmla="*/ 3034951 h 6858000"/>
              <a:gd name="connsiteX534" fmla="*/ 2593575 w 5362574"/>
              <a:gd name="connsiteY534" fmla="*/ 3016766 h 6858000"/>
              <a:gd name="connsiteX535" fmla="*/ 2613578 w 5362574"/>
              <a:gd name="connsiteY535" fmla="*/ 3000400 h 6858000"/>
              <a:gd name="connsiteX536" fmla="*/ 2636308 w 5362574"/>
              <a:gd name="connsiteY536" fmla="*/ 2987672 h 6858000"/>
              <a:gd name="connsiteX537" fmla="*/ 2660857 w 5362574"/>
              <a:gd name="connsiteY537" fmla="*/ 2976761 h 6858000"/>
              <a:gd name="connsiteX538" fmla="*/ 2687224 w 5362574"/>
              <a:gd name="connsiteY538" fmla="*/ 2967669 h 6858000"/>
              <a:gd name="connsiteX539" fmla="*/ 2714500 w 5362574"/>
              <a:gd name="connsiteY539" fmla="*/ 2959486 h 6858000"/>
              <a:gd name="connsiteX540" fmla="*/ 2741777 w 5362574"/>
              <a:gd name="connsiteY540" fmla="*/ 2952212 h 6858000"/>
              <a:gd name="connsiteX541" fmla="*/ 2769963 w 5362574"/>
              <a:gd name="connsiteY541" fmla="*/ 2944938 h 6858000"/>
              <a:gd name="connsiteX542" fmla="*/ 2796330 w 5362574"/>
              <a:gd name="connsiteY542" fmla="*/ 2936755 h 6858000"/>
              <a:gd name="connsiteX543" fmla="*/ 2822697 w 5362574"/>
              <a:gd name="connsiteY543" fmla="*/ 2927663 h 6858000"/>
              <a:gd name="connsiteX544" fmla="*/ 2847246 w 5362574"/>
              <a:gd name="connsiteY544" fmla="*/ 2916752 h 6858000"/>
              <a:gd name="connsiteX545" fmla="*/ 2869068 w 5362574"/>
              <a:gd name="connsiteY545" fmla="*/ 2903114 h 6858000"/>
              <a:gd name="connsiteX546" fmla="*/ 2889071 w 5362574"/>
              <a:gd name="connsiteY546" fmla="*/ 2886748 h 6858000"/>
              <a:gd name="connsiteX547" fmla="*/ 2905436 w 5362574"/>
              <a:gd name="connsiteY547" fmla="*/ 2866746 h 6858000"/>
              <a:gd name="connsiteX548" fmla="*/ 2919075 w 5362574"/>
              <a:gd name="connsiteY548" fmla="*/ 2844924 h 6858000"/>
              <a:gd name="connsiteX549" fmla="*/ 2929985 w 5362574"/>
              <a:gd name="connsiteY549" fmla="*/ 2820375 h 6858000"/>
              <a:gd name="connsiteX550" fmla="*/ 2939077 w 5362574"/>
              <a:gd name="connsiteY550" fmla="*/ 2794008 h 6858000"/>
              <a:gd name="connsiteX551" fmla="*/ 2947260 w 5362574"/>
              <a:gd name="connsiteY551" fmla="*/ 2767641 h 6858000"/>
              <a:gd name="connsiteX552" fmla="*/ 2954534 w 5362574"/>
              <a:gd name="connsiteY552" fmla="*/ 2739455 h 6858000"/>
              <a:gd name="connsiteX553" fmla="*/ 2961808 w 5362574"/>
              <a:gd name="connsiteY553" fmla="*/ 2712179 h 6858000"/>
              <a:gd name="connsiteX554" fmla="*/ 2969991 w 5362574"/>
              <a:gd name="connsiteY554" fmla="*/ 2684902 h 6858000"/>
              <a:gd name="connsiteX555" fmla="*/ 2979083 w 5362574"/>
              <a:gd name="connsiteY555" fmla="*/ 2658534 h 6858000"/>
              <a:gd name="connsiteX556" fmla="*/ 2989993 w 5362574"/>
              <a:gd name="connsiteY556" fmla="*/ 2633985 h 6858000"/>
              <a:gd name="connsiteX557" fmla="*/ 3002723 w 5362574"/>
              <a:gd name="connsiteY557" fmla="*/ 2611255 h 6858000"/>
              <a:gd name="connsiteX558" fmla="*/ 3019089 w 5362574"/>
              <a:gd name="connsiteY558" fmla="*/ 2591252 h 6858000"/>
              <a:gd name="connsiteX559" fmla="*/ 3037273 w 5362574"/>
              <a:gd name="connsiteY559" fmla="*/ 2570340 h 6858000"/>
              <a:gd name="connsiteX560" fmla="*/ 3058185 w 5362574"/>
              <a:gd name="connsiteY560" fmla="*/ 2552156 h 6858000"/>
              <a:gd name="connsiteX561" fmla="*/ 3080007 w 5362574"/>
              <a:gd name="connsiteY561" fmla="*/ 2534881 h 6858000"/>
              <a:gd name="connsiteX562" fmla="*/ 3103646 w 5362574"/>
              <a:gd name="connsiteY562" fmla="*/ 2517606 h 6858000"/>
              <a:gd name="connsiteX563" fmla="*/ 3126376 w 5362574"/>
              <a:gd name="connsiteY563" fmla="*/ 2500331 h 6858000"/>
              <a:gd name="connsiteX564" fmla="*/ 3148198 w 5362574"/>
              <a:gd name="connsiteY564" fmla="*/ 2483055 h 6858000"/>
              <a:gd name="connsiteX565" fmla="*/ 3169109 w 5362574"/>
              <a:gd name="connsiteY565" fmla="*/ 2463962 h 6858000"/>
              <a:gd name="connsiteX566" fmla="*/ 3187294 w 5362574"/>
              <a:gd name="connsiteY566" fmla="*/ 2444869 h 6858000"/>
              <a:gd name="connsiteX567" fmla="*/ 3202751 w 5362574"/>
              <a:gd name="connsiteY567" fmla="*/ 2423047 h 6858000"/>
              <a:gd name="connsiteX568" fmla="*/ 3214571 w 5362574"/>
              <a:gd name="connsiteY568" fmla="*/ 2400317 h 6858000"/>
              <a:gd name="connsiteX569" fmla="*/ 3222754 w 5362574"/>
              <a:gd name="connsiteY569" fmla="*/ 2373041 h 6858000"/>
              <a:gd name="connsiteX570" fmla="*/ 3226390 w 5362574"/>
              <a:gd name="connsiteY570" fmla="*/ 2344855 h 6858000"/>
              <a:gd name="connsiteX571" fmla="*/ 3227300 w 5362574"/>
              <a:gd name="connsiteY571" fmla="*/ 2315759 h 6858000"/>
              <a:gd name="connsiteX572" fmla="*/ 3224572 w 5362574"/>
              <a:gd name="connsiteY572" fmla="*/ 2284846 h 6858000"/>
              <a:gd name="connsiteX573" fmla="*/ 3220935 w 5362574"/>
              <a:gd name="connsiteY573" fmla="*/ 2253933 h 6858000"/>
              <a:gd name="connsiteX574" fmla="*/ 3216389 w 5362574"/>
              <a:gd name="connsiteY574" fmla="*/ 2223019 h 6858000"/>
              <a:gd name="connsiteX575" fmla="*/ 3212752 w 5362574"/>
              <a:gd name="connsiteY575" fmla="*/ 2192106 h 6858000"/>
              <a:gd name="connsiteX576" fmla="*/ 3210934 w 5362574"/>
              <a:gd name="connsiteY576" fmla="*/ 2161193 h 6858000"/>
              <a:gd name="connsiteX577" fmla="*/ 3210934 w 5362574"/>
              <a:gd name="connsiteY577" fmla="*/ 2131188 h 6858000"/>
              <a:gd name="connsiteX578" fmla="*/ 3214571 w 5362574"/>
              <a:gd name="connsiteY578" fmla="*/ 2103003 h 6858000"/>
              <a:gd name="connsiteX579" fmla="*/ 3221844 w 5362574"/>
              <a:gd name="connsiteY579" fmla="*/ 2074817 h 6858000"/>
              <a:gd name="connsiteX580" fmla="*/ 3232755 w 5362574"/>
              <a:gd name="connsiteY580" fmla="*/ 2048449 h 6858000"/>
              <a:gd name="connsiteX581" fmla="*/ 3247303 w 5362574"/>
              <a:gd name="connsiteY581" fmla="*/ 2021173 h 6858000"/>
              <a:gd name="connsiteX582" fmla="*/ 3261850 w 5362574"/>
              <a:gd name="connsiteY582" fmla="*/ 1993897 h 6858000"/>
              <a:gd name="connsiteX583" fmla="*/ 3278216 w 5362574"/>
              <a:gd name="connsiteY583" fmla="*/ 1966620 h 6858000"/>
              <a:gd name="connsiteX584" fmla="*/ 3293672 w 5362574"/>
              <a:gd name="connsiteY584" fmla="*/ 1940252 h 6858000"/>
              <a:gd name="connsiteX585" fmla="*/ 3307311 w 5362574"/>
              <a:gd name="connsiteY585" fmla="*/ 1912067 h 6858000"/>
              <a:gd name="connsiteX586" fmla="*/ 3318221 w 5362574"/>
              <a:gd name="connsiteY586" fmla="*/ 1884790 h 6858000"/>
              <a:gd name="connsiteX587" fmla="*/ 3325495 w 5362574"/>
              <a:gd name="connsiteY587" fmla="*/ 1856604 h 6858000"/>
              <a:gd name="connsiteX588" fmla="*/ 3328223 w 5362574"/>
              <a:gd name="connsiteY588" fmla="*/ 1827509 h 6858000"/>
              <a:gd name="connsiteX589" fmla="*/ 3325495 w 5362574"/>
              <a:gd name="connsiteY589" fmla="*/ 1798415 h 6858000"/>
              <a:gd name="connsiteX590" fmla="*/ 3318221 w 5362574"/>
              <a:gd name="connsiteY590" fmla="*/ 1770229 h 6858000"/>
              <a:gd name="connsiteX591" fmla="*/ 3307311 w 5362574"/>
              <a:gd name="connsiteY591" fmla="*/ 1742952 h 6858000"/>
              <a:gd name="connsiteX592" fmla="*/ 3293672 w 5362574"/>
              <a:gd name="connsiteY592" fmla="*/ 1714767 h 6858000"/>
              <a:gd name="connsiteX593" fmla="*/ 3278216 w 5362574"/>
              <a:gd name="connsiteY593" fmla="*/ 1688399 h 6858000"/>
              <a:gd name="connsiteX594" fmla="*/ 3261850 w 5362574"/>
              <a:gd name="connsiteY594" fmla="*/ 1661123 h 6858000"/>
              <a:gd name="connsiteX595" fmla="*/ 3247303 w 5362574"/>
              <a:gd name="connsiteY595" fmla="*/ 1633846 h 6858000"/>
              <a:gd name="connsiteX596" fmla="*/ 3232755 w 5362574"/>
              <a:gd name="connsiteY596" fmla="*/ 1606570 h 6858000"/>
              <a:gd name="connsiteX597" fmla="*/ 3221844 w 5362574"/>
              <a:gd name="connsiteY597" fmla="*/ 1580202 h 6858000"/>
              <a:gd name="connsiteX598" fmla="*/ 3214571 w 5362574"/>
              <a:gd name="connsiteY598" fmla="*/ 1552016 h 6858000"/>
              <a:gd name="connsiteX599" fmla="*/ 3210934 w 5362574"/>
              <a:gd name="connsiteY599" fmla="*/ 1523831 h 6858000"/>
              <a:gd name="connsiteX600" fmla="*/ 3210934 w 5362574"/>
              <a:gd name="connsiteY600" fmla="*/ 1493827 h 6858000"/>
              <a:gd name="connsiteX601" fmla="*/ 3212752 w 5362574"/>
              <a:gd name="connsiteY601" fmla="*/ 1462913 h 6858000"/>
              <a:gd name="connsiteX602" fmla="*/ 3216389 w 5362574"/>
              <a:gd name="connsiteY602" fmla="*/ 1432000 h 6858000"/>
              <a:gd name="connsiteX603" fmla="*/ 3220935 w 5362574"/>
              <a:gd name="connsiteY603" fmla="*/ 1401086 h 6858000"/>
              <a:gd name="connsiteX604" fmla="*/ 3224572 w 5362574"/>
              <a:gd name="connsiteY604" fmla="*/ 1370173 h 6858000"/>
              <a:gd name="connsiteX605" fmla="*/ 3227300 w 5362574"/>
              <a:gd name="connsiteY605" fmla="*/ 1339260 h 6858000"/>
              <a:gd name="connsiteX606" fmla="*/ 3226390 w 5362574"/>
              <a:gd name="connsiteY606" fmla="*/ 1310165 h 6858000"/>
              <a:gd name="connsiteX607" fmla="*/ 3222754 w 5362574"/>
              <a:gd name="connsiteY607" fmla="*/ 1281979 h 6858000"/>
              <a:gd name="connsiteX608" fmla="*/ 3214571 w 5362574"/>
              <a:gd name="connsiteY608" fmla="*/ 1254702 h 6858000"/>
              <a:gd name="connsiteX609" fmla="*/ 3202751 w 5362574"/>
              <a:gd name="connsiteY609" fmla="*/ 1231972 h 6858000"/>
              <a:gd name="connsiteX610" fmla="*/ 3187294 w 5362574"/>
              <a:gd name="connsiteY610" fmla="*/ 1210151 h 6858000"/>
              <a:gd name="connsiteX611" fmla="*/ 3169109 w 5362574"/>
              <a:gd name="connsiteY611" fmla="*/ 1191057 h 6858000"/>
              <a:gd name="connsiteX612" fmla="*/ 3148198 w 5362574"/>
              <a:gd name="connsiteY612" fmla="*/ 1171964 h 6858000"/>
              <a:gd name="connsiteX613" fmla="*/ 3126376 w 5362574"/>
              <a:gd name="connsiteY613" fmla="*/ 1154688 h 6858000"/>
              <a:gd name="connsiteX614" fmla="*/ 3103646 w 5362574"/>
              <a:gd name="connsiteY614" fmla="*/ 1137413 h 6858000"/>
              <a:gd name="connsiteX615" fmla="*/ 3080007 w 5362574"/>
              <a:gd name="connsiteY615" fmla="*/ 1120138 h 6858000"/>
              <a:gd name="connsiteX616" fmla="*/ 3058185 w 5362574"/>
              <a:gd name="connsiteY616" fmla="*/ 1102863 h 6858000"/>
              <a:gd name="connsiteX617" fmla="*/ 3037273 w 5362574"/>
              <a:gd name="connsiteY617" fmla="*/ 1084679 h 6858000"/>
              <a:gd name="connsiteX618" fmla="*/ 3019089 w 5362574"/>
              <a:gd name="connsiteY618" fmla="*/ 1063767 h 6858000"/>
              <a:gd name="connsiteX619" fmla="*/ 3002723 w 5362574"/>
              <a:gd name="connsiteY619" fmla="*/ 1043764 h 6858000"/>
              <a:gd name="connsiteX620" fmla="*/ 2989993 w 5362574"/>
              <a:gd name="connsiteY620" fmla="*/ 1021034 h 6858000"/>
              <a:gd name="connsiteX621" fmla="*/ 2979083 w 5362574"/>
              <a:gd name="connsiteY621" fmla="*/ 996485 h 6858000"/>
              <a:gd name="connsiteX622" fmla="*/ 2969991 w 5362574"/>
              <a:gd name="connsiteY622" fmla="*/ 970117 h 6858000"/>
              <a:gd name="connsiteX623" fmla="*/ 2961808 w 5362574"/>
              <a:gd name="connsiteY623" fmla="*/ 942840 h 6858000"/>
              <a:gd name="connsiteX624" fmla="*/ 2954534 w 5362574"/>
              <a:gd name="connsiteY624" fmla="*/ 915564 h 6858000"/>
              <a:gd name="connsiteX625" fmla="*/ 2947260 w 5362574"/>
              <a:gd name="connsiteY625" fmla="*/ 887378 h 6858000"/>
              <a:gd name="connsiteX626" fmla="*/ 2939077 w 5362574"/>
              <a:gd name="connsiteY626" fmla="*/ 861011 h 6858000"/>
              <a:gd name="connsiteX627" fmla="*/ 2929985 w 5362574"/>
              <a:gd name="connsiteY627" fmla="*/ 834643 h 6858000"/>
              <a:gd name="connsiteX628" fmla="*/ 2919075 w 5362574"/>
              <a:gd name="connsiteY628" fmla="*/ 810095 h 6858000"/>
              <a:gd name="connsiteX629" fmla="*/ 2905436 w 5362574"/>
              <a:gd name="connsiteY629" fmla="*/ 788274 h 6858000"/>
              <a:gd name="connsiteX630" fmla="*/ 2889071 w 5362574"/>
              <a:gd name="connsiteY630" fmla="*/ 768271 h 6858000"/>
              <a:gd name="connsiteX631" fmla="*/ 2869068 w 5362574"/>
              <a:gd name="connsiteY631" fmla="*/ 751905 h 6858000"/>
              <a:gd name="connsiteX632" fmla="*/ 2847246 w 5362574"/>
              <a:gd name="connsiteY632" fmla="*/ 738267 h 6858000"/>
              <a:gd name="connsiteX633" fmla="*/ 2822697 w 5362574"/>
              <a:gd name="connsiteY633" fmla="*/ 727356 h 6858000"/>
              <a:gd name="connsiteX634" fmla="*/ 2796330 w 5362574"/>
              <a:gd name="connsiteY634" fmla="*/ 718264 h 6858000"/>
              <a:gd name="connsiteX635" fmla="*/ 2769963 w 5362574"/>
              <a:gd name="connsiteY635" fmla="*/ 710081 h 6858000"/>
              <a:gd name="connsiteX636" fmla="*/ 2741777 w 5362574"/>
              <a:gd name="connsiteY636" fmla="*/ 702807 h 6858000"/>
              <a:gd name="connsiteX637" fmla="*/ 2714500 w 5362574"/>
              <a:gd name="connsiteY637" fmla="*/ 695533 h 6858000"/>
              <a:gd name="connsiteX638" fmla="*/ 2687224 w 5362574"/>
              <a:gd name="connsiteY638" fmla="*/ 687350 h 6858000"/>
              <a:gd name="connsiteX639" fmla="*/ 2660857 w 5362574"/>
              <a:gd name="connsiteY639" fmla="*/ 678258 h 6858000"/>
              <a:gd name="connsiteX640" fmla="*/ 2636308 w 5362574"/>
              <a:gd name="connsiteY640" fmla="*/ 667347 h 6858000"/>
              <a:gd name="connsiteX641" fmla="*/ 2613578 w 5362574"/>
              <a:gd name="connsiteY641" fmla="*/ 654619 h 6858000"/>
              <a:gd name="connsiteX642" fmla="*/ 2593575 w 5362574"/>
              <a:gd name="connsiteY642" fmla="*/ 638253 h 6858000"/>
              <a:gd name="connsiteX643" fmla="*/ 2572663 w 5362574"/>
              <a:gd name="connsiteY643" fmla="*/ 620068 h 6858000"/>
              <a:gd name="connsiteX644" fmla="*/ 2554478 w 5362574"/>
              <a:gd name="connsiteY644" fmla="*/ 599156 h 6858000"/>
              <a:gd name="connsiteX645" fmla="*/ 2537203 w 5362574"/>
              <a:gd name="connsiteY645" fmla="*/ 577335 h 6858000"/>
              <a:gd name="connsiteX646" fmla="*/ 2519928 w 5362574"/>
              <a:gd name="connsiteY646" fmla="*/ 554605 h 6858000"/>
              <a:gd name="connsiteX647" fmla="*/ 2502653 w 5362574"/>
              <a:gd name="connsiteY647" fmla="*/ 531874 h 6858000"/>
              <a:gd name="connsiteX648" fmla="*/ 2485378 w 5362574"/>
              <a:gd name="connsiteY648" fmla="*/ 510053 h 6858000"/>
              <a:gd name="connsiteX649" fmla="*/ 2466284 w 5362574"/>
              <a:gd name="connsiteY649" fmla="*/ 489141 h 6858000"/>
              <a:gd name="connsiteX650" fmla="*/ 2447190 w 5362574"/>
              <a:gd name="connsiteY650" fmla="*/ 470957 h 6858000"/>
              <a:gd name="connsiteX651" fmla="*/ 2425370 w 5362574"/>
              <a:gd name="connsiteY651" fmla="*/ 455500 h 6858000"/>
              <a:gd name="connsiteX652" fmla="*/ 2402639 w 5362574"/>
              <a:gd name="connsiteY652" fmla="*/ 443680 h 6858000"/>
              <a:gd name="connsiteX653" fmla="*/ 2375362 w 5362574"/>
              <a:gd name="connsiteY653" fmla="*/ 435497 h 6858000"/>
              <a:gd name="connsiteX654" fmla="*/ 2347176 w 5362574"/>
              <a:gd name="connsiteY654" fmla="*/ 431860 h 6858000"/>
              <a:gd name="connsiteX655" fmla="*/ 2318082 w 5362574"/>
              <a:gd name="connsiteY655" fmla="*/ 430951 h 6858000"/>
              <a:gd name="connsiteX656" fmla="*/ 2287168 w 5362574"/>
              <a:gd name="connsiteY656" fmla="*/ 433679 h 6858000"/>
              <a:gd name="connsiteX657" fmla="*/ 2256255 w 5362574"/>
              <a:gd name="connsiteY657" fmla="*/ 437316 h 6858000"/>
              <a:gd name="connsiteX658" fmla="*/ 2225341 w 5362574"/>
              <a:gd name="connsiteY658" fmla="*/ 441862 h 6858000"/>
              <a:gd name="connsiteX659" fmla="*/ 2194428 w 5362574"/>
              <a:gd name="connsiteY659" fmla="*/ 445499 h 6858000"/>
              <a:gd name="connsiteX660" fmla="*/ 2163514 w 5362574"/>
              <a:gd name="connsiteY660" fmla="*/ 447317 h 6858000"/>
              <a:gd name="connsiteX661" fmla="*/ 2133510 w 5362574"/>
              <a:gd name="connsiteY661" fmla="*/ 447317 h 6858000"/>
              <a:gd name="connsiteX662" fmla="*/ 2105325 w 5362574"/>
              <a:gd name="connsiteY662" fmla="*/ 443680 h 6858000"/>
              <a:gd name="connsiteX663" fmla="*/ 2076230 w 5362574"/>
              <a:gd name="connsiteY663" fmla="*/ 436406 h 6858000"/>
              <a:gd name="connsiteX664" fmla="*/ 2049862 w 5362574"/>
              <a:gd name="connsiteY664" fmla="*/ 425496 h 6858000"/>
              <a:gd name="connsiteX665" fmla="*/ 2022586 w 5362574"/>
              <a:gd name="connsiteY665" fmla="*/ 410948 h 6858000"/>
              <a:gd name="connsiteX666" fmla="*/ 1995310 w 5362574"/>
              <a:gd name="connsiteY666" fmla="*/ 396401 h 6858000"/>
              <a:gd name="connsiteX667" fmla="*/ 1968033 w 5362574"/>
              <a:gd name="connsiteY667" fmla="*/ 380035 h 6858000"/>
              <a:gd name="connsiteX668" fmla="*/ 1941665 w 5362574"/>
              <a:gd name="connsiteY668" fmla="*/ 364578 h 6858000"/>
              <a:gd name="connsiteX669" fmla="*/ 1913480 w 5362574"/>
              <a:gd name="connsiteY669" fmla="*/ 350940 h 6858000"/>
              <a:gd name="connsiteX670" fmla="*/ 1886203 w 5362574"/>
              <a:gd name="connsiteY670" fmla="*/ 340029 h 6858000"/>
              <a:gd name="connsiteX671" fmla="*/ 1858017 w 5362574"/>
              <a:gd name="connsiteY671" fmla="*/ 332755 h 6858000"/>
              <a:gd name="connsiteX672" fmla="*/ 0 w 5362574"/>
              <a:gd name="connsiteY672" fmla="*/ 0 h 6858000"/>
              <a:gd name="connsiteX673" fmla="*/ 321733 w 5362574"/>
              <a:gd name="connsiteY673" fmla="*/ 0 h 6858000"/>
              <a:gd name="connsiteX674" fmla="*/ 5362574 w 5362574"/>
              <a:gd name="connsiteY674" fmla="*/ 0 h 6858000"/>
              <a:gd name="connsiteX675" fmla="*/ 5362574 w 5362574"/>
              <a:gd name="connsiteY675" fmla="*/ 321733 h 6858000"/>
              <a:gd name="connsiteX676" fmla="*/ 5362574 w 5362574"/>
              <a:gd name="connsiteY676" fmla="*/ 3324991 h 6858000"/>
              <a:gd name="connsiteX677" fmla="*/ 5362574 w 5362574"/>
              <a:gd name="connsiteY677" fmla="*/ 3533009 h 6858000"/>
              <a:gd name="connsiteX678" fmla="*/ 5362574 w 5362574"/>
              <a:gd name="connsiteY678" fmla="*/ 6536267 h 6858000"/>
              <a:gd name="connsiteX679" fmla="*/ 5362574 w 5362574"/>
              <a:gd name="connsiteY679" fmla="*/ 6858000 h 6858000"/>
              <a:gd name="connsiteX680" fmla="*/ 5039976 w 5362574"/>
              <a:gd name="connsiteY680" fmla="*/ 6858000 h 6858000"/>
              <a:gd name="connsiteX681" fmla="*/ 2036080 w 5362574"/>
              <a:gd name="connsiteY681" fmla="*/ 6858000 h 6858000"/>
              <a:gd name="connsiteX682" fmla="*/ 1730 w 5362574"/>
              <a:gd name="connsiteY682" fmla="*/ 6858000 h 6858000"/>
              <a:gd name="connsiteX683" fmla="*/ 1730 w 5362574"/>
              <a:gd name="connsiteY683" fmla="*/ 6857999 h 6858000"/>
              <a:gd name="connsiteX684" fmla="*/ 0 w 5362574"/>
              <a:gd name="connsiteY684" fmla="*/ 6857999 h 6858000"/>
              <a:gd name="connsiteX685" fmla="*/ 0 w 5362574"/>
              <a:gd name="connsiteY685" fmla="*/ 3324991 h 6858000"/>
              <a:gd name="connsiteX686" fmla="*/ 0 w 5362574"/>
              <a:gd name="connsiteY686" fmla="*/ 18429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</a:cxnLst>
            <a:rect l="l" t="t" r="r" b="b"/>
            <a:pathLst>
              <a:path w="5362574" h="6858000">
                <a:moveTo>
                  <a:pt x="3540675" y="3541304"/>
                </a:moveTo>
                <a:lnTo>
                  <a:pt x="3511580" y="3544031"/>
                </a:lnTo>
                <a:lnTo>
                  <a:pt x="3483394" y="3551305"/>
                </a:lnTo>
                <a:lnTo>
                  <a:pt x="3456118" y="3562216"/>
                </a:lnTo>
                <a:lnTo>
                  <a:pt x="3427932" y="3575854"/>
                </a:lnTo>
                <a:lnTo>
                  <a:pt x="3401564" y="3591311"/>
                </a:lnTo>
                <a:lnTo>
                  <a:pt x="3374288" y="3607677"/>
                </a:lnTo>
                <a:lnTo>
                  <a:pt x="3347011" y="3622224"/>
                </a:lnTo>
                <a:lnTo>
                  <a:pt x="3319735" y="3636772"/>
                </a:lnTo>
                <a:lnTo>
                  <a:pt x="3292459" y="3647682"/>
                </a:lnTo>
                <a:lnTo>
                  <a:pt x="3264273" y="3654956"/>
                </a:lnTo>
                <a:lnTo>
                  <a:pt x="3236087" y="3658593"/>
                </a:lnTo>
                <a:lnTo>
                  <a:pt x="3206082" y="3658593"/>
                </a:lnTo>
                <a:lnTo>
                  <a:pt x="3175169" y="3656775"/>
                </a:lnTo>
                <a:lnTo>
                  <a:pt x="3144256" y="3653138"/>
                </a:lnTo>
                <a:lnTo>
                  <a:pt x="3113342" y="3648592"/>
                </a:lnTo>
                <a:lnTo>
                  <a:pt x="3082428" y="3644955"/>
                </a:lnTo>
                <a:lnTo>
                  <a:pt x="3051515" y="3642227"/>
                </a:lnTo>
                <a:lnTo>
                  <a:pt x="3022420" y="3643136"/>
                </a:lnTo>
                <a:lnTo>
                  <a:pt x="2994234" y="3646773"/>
                </a:lnTo>
                <a:lnTo>
                  <a:pt x="2966958" y="3654956"/>
                </a:lnTo>
                <a:lnTo>
                  <a:pt x="2944228" y="3666776"/>
                </a:lnTo>
                <a:lnTo>
                  <a:pt x="2922406" y="3682233"/>
                </a:lnTo>
                <a:lnTo>
                  <a:pt x="2903313" y="3700417"/>
                </a:lnTo>
                <a:lnTo>
                  <a:pt x="2884219" y="3721329"/>
                </a:lnTo>
                <a:lnTo>
                  <a:pt x="2866944" y="3743150"/>
                </a:lnTo>
                <a:lnTo>
                  <a:pt x="2849669" y="3765881"/>
                </a:lnTo>
                <a:lnTo>
                  <a:pt x="2832394" y="3788611"/>
                </a:lnTo>
                <a:lnTo>
                  <a:pt x="2815118" y="3810432"/>
                </a:lnTo>
                <a:lnTo>
                  <a:pt x="2796934" y="3831344"/>
                </a:lnTo>
                <a:lnTo>
                  <a:pt x="2776022" y="3849529"/>
                </a:lnTo>
                <a:lnTo>
                  <a:pt x="2756019" y="3865895"/>
                </a:lnTo>
                <a:lnTo>
                  <a:pt x="2733289" y="3878623"/>
                </a:lnTo>
                <a:lnTo>
                  <a:pt x="2708740" y="3889534"/>
                </a:lnTo>
                <a:lnTo>
                  <a:pt x="2682373" y="3898626"/>
                </a:lnTo>
                <a:lnTo>
                  <a:pt x="2655096" y="3906809"/>
                </a:lnTo>
                <a:lnTo>
                  <a:pt x="2627820" y="3914083"/>
                </a:lnTo>
                <a:lnTo>
                  <a:pt x="2599634" y="3921357"/>
                </a:lnTo>
                <a:lnTo>
                  <a:pt x="2573267" y="3929540"/>
                </a:lnTo>
                <a:lnTo>
                  <a:pt x="2546899" y="3938632"/>
                </a:lnTo>
                <a:lnTo>
                  <a:pt x="2522351" y="3949543"/>
                </a:lnTo>
                <a:lnTo>
                  <a:pt x="2500529" y="3963181"/>
                </a:lnTo>
                <a:lnTo>
                  <a:pt x="2480526" y="3979547"/>
                </a:lnTo>
                <a:lnTo>
                  <a:pt x="2464160" y="3999550"/>
                </a:lnTo>
                <a:lnTo>
                  <a:pt x="2450522" y="4021371"/>
                </a:lnTo>
                <a:lnTo>
                  <a:pt x="2439611" y="4045919"/>
                </a:lnTo>
                <a:lnTo>
                  <a:pt x="2430520" y="4072287"/>
                </a:lnTo>
                <a:lnTo>
                  <a:pt x="2422337" y="4098654"/>
                </a:lnTo>
                <a:lnTo>
                  <a:pt x="2415063" y="4126840"/>
                </a:lnTo>
                <a:lnTo>
                  <a:pt x="2407789" y="4154116"/>
                </a:lnTo>
                <a:lnTo>
                  <a:pt x="2399606" y="4181393"/>
                </a:lnTo>
                <a:lnTo>
                  <a:pt x="2390514" y="4207761"/>
                </a:lnTo>
                <a:lnTo>
                  <a:pt x="2379603" y="4232310"/>
                </a:lnTo>
                <a:lnTo>
                  <a:pt x="2366874" y="4255040"/>
                </a:lnTo>
                <a:lnTo>
                  <a:pt x="2350509" y="4275043"/>
                </a:lnTo>
                <a:lnTo>
                  <a:pt x="2332324" y="4295955"/>
                </a:lnTo>
                <a:lnTo>
                  <a:pt x="2311412" y="4314139"/>
                </a:lnTo>
                <a:lnTo>
                  <a:pt x="2288681" y="4331414"/>
                </a:lnTo>
                <a:lnTo>
                  <a:pt x="2265951" y="4348689"/>
                </a:lnTo>
                <a:lnTo>
                  <a:pt x="2243221" y="4365964"/>
                </a:lnTo>
                <a:lnTo>
                  <a:pt x="2221399" y="4383240"/>
                </a:lnTo>
                <a:lnTo>
                  <a:pt x="2200487" y="4402333"/>
                </a:lnTo>
                <a:lnTo>
                  <a:pt x="2182303" y="4421427"/>
                </a:lnTo>
                <a:lnTo>
                  <a:pt x="2166847" y="4443248"/>
                </a:lnTo>
                <a:lnTo>
                  <a:pt x="2155027" y="4465978"/>
                </a:lnTo>
                <a:lnTo>
                  <a:pt x="2146844" y="4493255"/>
                </a:lnTo>
                <a:lnTo>
                  <a:pt x="2143207" y="4521441"/>
                </a:lnTo>
                <a:lnTo>
                  <a:pt x="2142297" y="4550536"/>
                </a:lnTo>
                <a:lnTo>
                  <a:pt x="2145025" y="4581449"/>
                </a:lnTo>
                <a:lnTo>
                  <a:pt x="2148662" y="4612362"/>
                </a:lnTo>
                <a:lnTo>
                  <a:pt x="2153208" y="4643276"/>
                </a:lnTo>
                <a:lnTo>
                  <a:pt x="2156845" y="4674189"/>
                </a:lnTo>
                <a:lnTo>
                  <a:pt x="2158664" y="4705103"/>
                </a:lnTo>
                <a:lnTo>
                  <a:pt x="2158664" y="4735107"/>
                </a:lnTo>
                <a:lnTo>
                  <a:pt x="2155027" y="4763293"/>
                </a:lnTo>
                <a:lnTo>
                  <a:pt x="2147753" y="4791478"/>
                </a:lnTo>
                <a:lnTo>
                  <a:pt x="2136842" y="4817846"/>
                </a:lnTo>
                <a:lnTo>
                  <a:pt x="2123204" y="4845122"/>
                </a:lnTo>
                <a:lnTo>
                  <a:pt x="2107747" y="4872399"/>
                </a:lnTo>
                <a:lnTo>
                  <a:pt x="2091382" y="4899675"/>
                </a:lnTo>
                <a:lnTo>
                  <a:pt x="2075925" y="4926043"/>
                </a:lnTo>
                <a:lnTo>
                  <a:pt x="2062286" y="4954229"/>
                </a:lnTo>
                <a:lnTo>
                  <a:pt x="2051376" y="4981505"/>
                </a:lnTo>
                <a:lnTo>
                  <a:pt x="2044102" y="5009691"/>
                </a:lnTo>
                <a:lnTo>
                  <a:pt x="2041375" y="5038786"/>
                </a:lnTo>
                <a:lnTo>
                  <a:pt x="2044102" y="5067880"/>
                </a:lnTo>
                <a:lnTo>
                  <a:pt x="2051376" y="5096066"/>
                </a:lnTo>
                <a:lnTo>
                  <a:pt x="2062286" y="5123343"/>
                </a:lnTo>
                <a:lnTo>
                  <a:pt x="2075925" y="5151528"/>
                </a:lnTo>
                <a:lnTo>
                  <a:pt x="2091382" y="5177896"/>
                </a:lnTo>
                <a:lnTo>
                  <a:pt x="2107747" y="5205173"/>
                </a:lnTo>
                <a:lnTo>
                  <a:pt x="2123204" y="5232449"/>
                </a:lnTo>
                <a:lnTo>
                  <a:pt x="2136842" y="5259725"/>
                </a:lnTo>
                <a:lnTo>
                  <a:pt x="2147753" y="5286093"/>
                </a:lnTo>
                <a:lnTo>
                  <a:pt x="2155027" y="5314279"/>
                </a:lnTo>
                <a:lnTo>
                  <a:pt x="2158664" y="5342464"/>
                </a:lnTo>
                <a:lnTo>
                  <a:pt x="2158664" y="5372469"/>
                </a:lnTo>
                <a:lnTo>
                  <a:pt x="2156845" y="5403382"/>
                </a:lnTo>
                <a:lnTo>
                  <a:pt x="2153208" y="5434295"/>
                </a:lnTo>
                <a:lnTo>
                  <a:pt x="2148662" y="5465209"/>
                </a:lnTo>
                <a:lnTo>
                  <a:pt x="2145025" y="5496122"/>
                </a:lnTo>
                <a:lnTo>
                  <a:pt x="2142297" y="5527035"/>
                </a:lnTo>
                <a:lnTo>
                  <a:pt x="2143207" y="5556131"/>
                </a:lnTo>
                <a:lnTo>
                  <a:pt x="2146844" y="5584317"/>
                </a:lnTo>
                <a:lnTo>
                  <a:pt x="2155027" y="5611593"/>
                </a:lnTo>
                <a:lnTo>
                  <a:pt x="2166847" y="5634323"/>
                </a:lnTo>
                <a:lnTo>
                  <a:pt x="2182303" y="5656145"/>
                </a:lnTo>
                <a:lnTo>
                  <a:pt x="2200487" y="5675238"/>
                </a:lnTo>
                <a:lnTo>
                  <a:pt x="2221399" y="5694331"/>
                </a:lnTo>
                <a:lnTo>
                  <a:pt x="2243221" y="5711607"/>
                </a:lnTo>
                <a:lnTo>
                  <a:pt x="2265951" y="5728882"/>
                </a:lnTo>
                <a:lnTo>
                  <a:pt x="2288681" y="5746157"/>
                </a:lnTo>
                <a:lnTo>
                  <a:pt x="2311412" y="5763432"/>
                </a:lnTo>
                <a:lnTo>
                  <a:pt x="2332324" y="5781616"/>
                </a:lnTo>
                <a:lnTo>
                  <a:pt x="2350509" y="5802528"/>
                </a:lnTo>
                <a:lnTo>
                  <a:pt x="2366874" y="5822531"/>
                </a:lnTo>
                <a:lnTo>
                  <a:pt x="2379603" y="5845261"/>
                </a:lnTo>
                <a:lnTo>
                  <a:pt x="2390514" y="5869810"/>
                </a:lnTo>
                <a:lnTo>
                  <a:pt x="2399606" y="5896178"/>
                </a:lnTo>
                <a:lnTo>
                  <a:pt x="2407789" y="5923455"/>
                </a:lnTo>
                <a:lnTo>
                  <a:pt x="2415063" y="5950731"/>
                </a:lnTo>
                <a:lnTo>
                  <a:pt x="2422337" y="5978917"/>
                </a:lnTo>
                <a:lnTo>
                  <a:pt x="2430520" y="6005284"/>
                </a:lnTo>
                <a:lnTo>
                  <a:pt x="2439611" y="6031651"/>
                </a:lnTo>
                <a:lnTo>
                  <a:pt x="2450522" y="6056200"/>
                </a:lnTo>
                <a:lnTo>
                  <a:pt x="2464160" y="6078022"/>
                </a:lnTo>
                <a:lnTo>
                  <a:pt x="2480526" y="6098024"/>
                </a:lnTo>
                <a:lnTo>
                  <a:pt x="2500529" y="6114390"/>
                </a:lnTo>
                <a:lnTo>
                  <a:pt x="2522351" y="6128028"/>
                </a:lnTo>
                <a:lnTo>
                  <a:pt x="2546899" y="6138939"/>
                </a:lnTo>
                <a:lnTo>
                  <a:pt x="2573267" y="6148031"/>
                </a:lnTo>
                <a:lnTo>
                  <a:pt x="2599634" y="6156214"/>
                </a:lnTo>
                <a:lnTo>
                  <a:pt x="2627820" y="6163488"/>
                </a:lnTo>
                <a:lnTo>
                  <a:pt x="2655096" y="6170762"/>
                </a:lnTo>
                <a:lnTo>
                  <a:pt x="2682373" y="6178945"/>
                </a:lnTo>
                <a:lnTo>
                  <a:pt x="2708740" y="6188037"/>
                </a:lnTo>
                <a:lnTo>
                  <a:pt x="2733289" y="6198948"/>
                </a:lnTo>
                <a:lnTo>
                  <a:pt x="2756019" y="6211676"/>
                </a:lnTo>
                <a:lnTo>
                  <a:pt x="2776022" y="6228042"/>
                </a:lnTo>
                <a:lnTo>
                  <a:pt x="2796934" y="6246227"/>
                </a:lnTo>
                <a:lnTo>
                  <a:pt x="2815118" y="6267139"/>
                </a:lnTo>
                <a:lnTo>
                  <a:pt x="2832394" y="6288960"/>
                </a:lnTo>
                <a:lnTo>
                  <a:pt x="2849669" y="6311690"/>
                </a:lnTo>
                <a:lnTo>
                  <a:pt x="2866944" y="6334421"/>
                </a:lnTo>
                <a:lnTo>
                  <a:pt x="2884219" y="6356242"/>
                </a:lnTo>
                <a:lnTo>
                  <a:pt x="2903313" y="6377154"/>
                </a:lnTo>
                <a:lnTo>
                  <a:pt x="2922406" y="6395338"/>
                </a:lnTo>
                <a:lnTo>
                  <a:pt x="2944228" y="6410795"/>
                </a:lnTo>
                <a:lnTo>
                  <a:pt x="2966958" y="6422615"/>
                </a:lnTo>
                <a:lnTo>
                  <a:pt x="2994234" y="6430798"/>
                </a:lnTo>
                <a:lnTo>
                  <a:pt x="3022420" y="6434435"/>
                </a:lnTo>
                <a:lnTo>
                  <a:pt x="3051515" y="6435344"/>
                </a:lnTo>
                <a:lnTo>
                  <a:pt x="3082428" y="6432616"/>
                </a:lnTo>
                <a:lnTo>
                  <a:pt x="3113342" y="6428980"/>
                </a:lnTo>
                <a:lnTo>
                  <a:pt x="3144256" y="6424433"/>
                </a:lnTo>
                <a:lnTo>
                  <a:pt x="3175169" y="6420797"/>
                </a:lnTo>
                <a:lnTo>
                  <a:pt x="3206082" y="6418978"/>
                </a:lnTo>
                <a:lnTo>
                  <a:pt x="3236087" y="6418978"/>
                </a:lnTo>
                <a:lnTo>
                  <a:pt x="3264273" y="6422615"/>
                </a:lnTo>
                <a:lnTo>
                  <a:pt x="3292459" y="6429889"/>
                </a:lnTo>
                <a:lnTo>
                  <a:pt x="3319735" y="6440799"/>
                </a:lnTo>
                <a:lnTo>
                  <a:pt x="3347011" y="6455347"/>
                </a:lnTo>
                <a:lnTo>
                  <a:pt x="3374288" y="6469895"/>
                </a:lnTo>
                <a:lnTo>
                  <a:pt x="3401564" y="6486260"/>
                </a:lnTo>
                <a:lnTo>
                  <a:pt x="3427932" y="6501717"/>
                </a:lnTo>
                <a:lnTo>
                  <a:pt x="3456118" y="6515355"/>
                </a:lnTo>
                <a:lnTo>
                  <a:pt x="3483394" y="6526266"/>
                </a:lnTo>
                <a:lnTo>
                  <a:pt x="3511580" y="6533540"/>
                </a:lnTo>
                <a:lnTo>
                  <a:pt x="3540675" y="6536267"/>
                </a:lnTo>
                <a:lnTo>
                  <a:pt x="3569769" y="6533540"/>
                </a:lnTo>
                <a:lnTo>
                  <a:pt x="3597955" y="6526266"/>
                </a:lnTo>
                <a:lnTo>
                  <a:pt x="3625232" y="6515355"/>
                </a:lnTo>
                <a:lnTo>
                  <a:pt x="3653417" y="6501717"/>
                </a:lnTo>
                <a:lnTo>
                  <a:pt x="3679785" y="6486260"/>
                </a:lnTo>
                <a:lnTo>
                  <a:pt x="3707062" y="6469895"/>
                </a:lnTo>
                <a:lnTo>
                  <a:pt x="3734338" y="6455347"/>
                </a:lnTo>
                <a:lnTo>
                  <a:pt x="3761614" y="6440799"/>
                </a:lnTo>
                <a:lnTo>
                  <a:pt x="3787982" y="6429889"/>
                </a:lnTo>
                <a:lnTo>
                  <a:pt x="3817077" y="6422615"/>
                </a:lnTo>
                <a:lnTo>
                  <a:pt x="3845262" y="6418978"/>
                </a:lnTo>
                <a:lnTo>
                  <a:pt x="3875267" y="6418978"/>
                </a:lnTo>
                <a:lnTo>
                  <a:pt x="3906180" y="6420797"/>
                </a:lnTo>
                <a:lnTo>
                  <a:pt x="3937093" y="6424433"/>
                </a:lnTo>
                <a:lnTo>
                  <a:pt x="3968007" y="6428980"/>
                </a:lnTo>
                <a:lnTo>
                  <a:pt x="3998921" y="6432616"/>
                </a:lnTo>
                <a:lnTo>
                  <a:pt x="4029834" y="6435344"/>
                </a:lnTo>
                <a:lnTo>
                  <a:pt x="4058929" y="6434435"/>
                </a:lnTo>
                <a:lnTo>
                  <a:pt x="4087115" y="6430798"/>
                </a:lnTo>
                <a:lnTo>
                  <a:pt x="4114391" y="6422615"/>
                </a:lnTo>
                <a:lnTo>
                  <a:pt x="4137122" y="6410795"/>
                </a:lnTo>
                <a:lnTo>
                  <a:pt x="4158943" y="6395338"/>
                </a:lnTo>
                <a:lnTo>
                  <a:pt x="4178037" y="6377154"/>
                </a:lnTo>
                <a:lnTo>
                  <a:pt x="4197130" y="6356242"/>
                </a:lnTo>
                <a:lnTo>
                  <a:pt x="4214405" y="6334421"/>
                </a:lnTo>
                <a:lnTo>
                  <a:pt x="4231680" y="6311690"/>
                </a:lnTo>
                <a:lnTo>
                  <a:pt x="4248955" y="6288960"/>
                </a:lnTo>
                <a:lnTo>
                  <a:pt x="4266231" y="6267139"/>
                </a:lnTo>
                <a:lnTo>
                  <a:pt x="4284415" y="6246227"/>
                </a:lnTo>
                <a:lnTo>
                  <a:pt x="4305327" y="6228042"/>
                </a:lnTo>
                <a:lnTo>
                  <a:pt x="4325330" y="6211676"/>
                </a:lnTo>
                <a:lnTo>
                  <a:pt x="4348060" y="6198948"/>
                </a:lnTo>
                <a:lnTo>
                  <a:pt x="4372609" y="6188037"/>
                </a:lnTo>
                <a:lnTo>
                  <a:pt x="4398976" y="6178945"/>
                </a:lnTo>
                <a:lnTo>
                  <a:pt x="4426253" y="6170762"/>
                </a:lnTo>
                <a:lnTo>
                  <a:pt x="4453530" y="6163488"/>
                </a:lnTo>
                <a:lnTo>
                  <a:pt x="4481715" y="6156214"/>
                </a:lnTo>
                <a:lnTo>
                  <a:pt x="4508082" y="6148031"/>
                </a:lnTo>
                <a:lnTo>
                  <a:pt x="4534450" y="6138939"/>
                </a:lnTo>
                <a:lnTo>
                  <a:pt x="4558998" y="6128028"/>
                </a:lnTo>
                <a:lnTo>
                  <a:pt x="4580820" y="6114390"/>
                </a:lnTo>
                <a:lnTo>
                  <a:pt x="4600823" y="6098024"/>
                </a:lnTo>
                <a:lnTo>
                  <a:pt x="4617189" y="6078022"/>
                </a:lnTo>
                <a:lnTo>
                  <a:pt x="4630827" y="6056200"/>
                </a:lnTo>
                <a:lnTo>
                  <a:pt x="4641738" y="6031651"/>
                </a:lnTo>
                <a:lnTo>
                  <a:pt x="4650829" y="6005284"/>
                </a:lnTo>
                <a:lnTo>
                  <a:pt x="4659012" y="5978917"/>
                </a:lnTo>
                <a:lnTo>
                  <a:pt x="4666286" y="5950731"/>
                </a:lnTo>
                <a:lnTo>
                  <a:pt x="4673560" y="5923455"/>
                </a:lnTo>
                <a:lnTo>
                  <a:pt x="4681743" y="5896178"/>
                </a:lnTo>
                <a:lnTo>
                  <a:pt x="4690835" y="5869810"/>
                </a:lnTo>
                <a:lnTo>
                  <a:pt x="4701746" y="5845261"/>
                </a:lnTo>
                <a:lnTo>
                  <a:pt x="4714475" y="5822531"/>
                </a:lnTo>
                <a:lnTo>
                  <a:pt x="4730841" y="5802528"/>
                </a:lnTo>
                <a:lnTo>
                  <a:pt x="4749025" y="5781616"/>
                </a:lnTo>
                <a:lnTo>
                  <a:pt x="4769937" y="5763432"/>
                </a:lnTo>
                <a:lnTo>
                  <a:pt x="4791759" y="5746157"/>
                </a:lnTo>
                <a:lnTo>
                  <a:pt x="4815398" y="5728882"/>
                </a:lnTo>
                <a:lnTo>
                  <a:pt x="4838128" y="5711607"/>
                </a:lnTo>
                <a:lnTo>
                  <a:pt x="4859950" y="5694331"/>
                </a:lnTo>
                <a:lnTo>
                  <a:pt x="4880862" y="5675238"/>
                </a:lnTo>
                <a:lnTo>
                  <a:pt x="4899046" y="5656145"/>
                </a:lnTo>
                <a:lnTo>
                  <a:pt x="4914503" y="5634323"/>
                </a:lnTo>
                <a:lnTo>
                  <a:pt x="4926323" y="5611593"/>
                </a:lnTo>
                <a:lnTo>
                  <a:pt x="4934506" y="5584317"/>
                </a:lnTo>
                <a:lnTo>
                  <a:pt x="4938142" y="5556131"/>
                </a:lnTo>
                <a:lnTo>
                  <a:pt x="4939052" y="5527035"/>
                </a:lnTo>
                <a:lnTo>
                  <a:pt x="4936324" y="5496122"/>
                </a:lnTo>
                <a:lnTo>
                  <a:pt x="4932688" y="5465209"/>
                </a:lnTo>
                <a:lnTo>
                  <a:pt x="4928141" y="5434295"/>
                </a:lnTo>
                <a:lnTo>
                  <a:pt x="4924505" y="5403382"/>
                </a:lnTo>
                <a:lnTo>
                  <a:pt x="4922686" y="5372469"/>
                </a:lnTo>
                <a:lnTo>
                  <a:pt x="4922686" y="5342464"/>
                </a:lnTo>
                <a:lnTo>
                  <a:pt x="4926323" y="5314279"/>
                </a:lnTo>
                <a:lnTo>
                  <a:pt x="4933596" y="5286093"/>
                </a:lnTo>
                <a:lnTo>
                  <a:pt x="4944507" y="5259725"/>
                </a:lnTo>
                <a:lnTo>
                  <a:pt x="4959055" y="5232449"/>
                </a:lnTo>
                <a:lnTo>
                  <a:pt x="4973602" y="5205173"/>
                </a:lnTo>
                <a:lnTo>
                  <a:pt x="4989968" y="5177896"/>
                </a:lnTo>
                <a:lnTo>
                  <a:pt x="5005425" y="5151528"/>
                </a:lnTo>
                <a:lnTo>
                  <a:pt x="5019063" y="5123343"/>
                </a:lnTo>
                <a:lnTo>
                  <a:pt x="5029973" y="5096066"/>
                </a:lnTo>
                <a:lnTo>
                  <a:pt x="5037247" y="5067880"/>
                </a:lnTo>
                <a:lnTo>
                  <a:pt x="5039975" y="5038786"/>
                </a:lnTo>
                <a:lnTo>
                  <a:pt x="5037247" y="5009691"/>
                </a:lnTo>
                <a:lnTo>
                  <a:pt x="5029973" y="4981505"/>
                </a:lnTo>
                <a:lnTo>
                  <a:pt x="5019063" y="4954229"/>
                </a:lnTo>
                <a:lnTo>
                  <a:pt x="5005425" y="4926043"/>
                </a:lnTo>
                <a:lnTo>
                  <a:pt x="4989968" y="4899675"/>
                </a:lnTo>
                <a:lnTo>
                  <a:pt x="4973602" y="4872399"/>
                </a:lnTo>
                <a:lnTo>
                  <a:pt x="4959055" y="4845122"/>
                </a:lnTo>
                <a:lnTo>
                  <a:pt x="4944507" y="4817846"/>
                </a:lnTo>
                <a:lnTo>
                  <a:pt x="4933596" y="4791478"/>
                </a:lnTo>
                <a:lnTo>
                  <a:pt x="4926323" y="4763293"/>
                </a:lnTo>
                <a:lnTo>
                  <a:pt x="4922686" y="4735107"/>
                </a:lnTo>
                <a:lnTo>
                  <a:pt x="4922686" y="4705103"/>
                </a:lnTo>
                <a:lnTo>
                  <a:pt x="4924505" y="4674189"/>
                </a:lnTo>
                <a:lnTo>
                  <a:pt x="4928141" y="4643276"/>
                </a:lnTo>
                <a:lnTo>
                  <a:pt x="4932688" y="4612362"/>
                </a:lnTo>
                <a:lnTo>
                  <a:pt x="4936324" y="4581449"/>
                </a:lnTo>
                <a:lnTo>
                  <a:pt x="4939052" y="4550536"/>
                </a:lnTo>
                <a:lnTo>
                  <a:pt x="4938142" y="4521441"/>
                </a:lnTo>
                <a:lnTo>
                  <a:pt x="4934506" y="4493255"/>
                </a:lnTo>
                <a:lnTo>
                  <a:pt x="4926323" y="4465978"/>
                </a:lnTo>
                <a:lnTo>
                  <a:pt x="4914503" y="4443248"/>
                </a:lnTo>
                <a:lnTo>
                  <a:pt x="4899046" y="4421427"/>
                </a:lnTo>
                <a:lnTo>
                  <a:pt x="4880862" y="4402333"/>
                </a:lnTo>
                <a:lnTo>
                  <a:pt x="4859950" y="4383240"/>
                </a:lnTo>
                <a:lnTo>
                  <a:pt x="4838128" y="4365964"/>
                </a:lnTo>
                <a:lnTo>
                  <a:pt x="4815398" y="4348689"/>
                </a:lnTo>
                <a:lnTo>
                  <a:pt x="4791759" y="4331414"/>
                </a:lnTo>
                <a:lnTo>
                  <a:pt x="4769937" y="4314139"/>
                </a:lnTo>
                <a:lnTo>
                  <a:pt x="4749025" y="4295955"/>
                </a:lnTo>
                <a:lnTo>
                  <a:pt x="4730841" y="4275043"/>
                </a:lnTo>
                <a:lnTo>
                  <a:pt x="4714475" y="4255040"/>
                </a:lnTo>
                <a:lnTo>
                  <a:pt x="4701746" y="4232310"/>
                </a:lnTo>
                <a:lnTo>
                  <a:pt x="4690835" y="4207761"/>
                </a:lnTo>
                <a:lnTo>
                  <a:pt x="4681743" y="4181393"/>
                </a:lnTo>
                <a:lnTo>
                  <a:pt x="4673560" y="4154116"/>
                </a:lnTo>
                <a:lnTo>
                  <a:pt x="4666286" y="4126840"/>
                </a:lnTo>
                <a:lnTo>
                  <a:pt x="4659012" y="4098654"/>
                </a:lnTo>
                <a:lnTo>
                  <a:pt x="4650829" y="4072287"/>
                </a:lnTo>
                <a:lnTo>
                  <a:pt x="4641738" y="4045919"/>
                </a:lnTo>
                <a:lnTo>
                  <a:pt x="4630827" y="4021371"/>
                </a:lnTo>
                <a:lnTo>
                  <a:pt x="4617189" y="3999550"/>
                </a:lnTo>
                <a:lnTo>
                  <a:pt x="4600823" y="3979547"/>
                </a:lnTo>
                <a:lnTo>
                  <a:pt x="4580820" y="3963181"/>
                </a:lnTo>
                <a:lnTo>
                  <a:pt x="4558998" y="3949543"/>
                </a:lnTo>
                <a:lnTo>
                  <a:pt x="4534450" y="3938632"/>
                </a:lnTo>
                <a:lnTo>
                  <a:pt x="4508082" y="3929540"/>
                </a:lnTo>
                <a:lnTo>
                  <a:pt x="4481715" y="3921357"/>
                </a:lnTo>
                <a:lnTo>
                  <a:pt x="4453530" y="3914083"/>
                </a:lnTo>
                <a:lnTo>
                  <a:pt x="4426253" y="3906809"/>
                </a:lnTo>
                <a:lnTo>
                  <a:pt x="4398976" y="3898626"/>
                </a:lnTo>
                <a:lnTo>
                  <a:pt x="4372609" y="3889534"/>
                </a:lnTo>
                <a:lnTo>
                  <a:pt x="4348060" y="3878623"/>
                </a:lnTo>
                <a:lnTo>
                  <a:pt x="4325330" y="3865895"/>
                </a:lnTo>
                <a:lnTo>
                  <a:pt x="4305327" y="3849529"/>
                </a:lnTo>
                <a:lnTo>
                  <a:pt x="4284415" y="3831344"/>
                </a:lnTo>
                <a:lnTo>
                  <a:pt x="4266231" y="3810432"/>
                </a:lnTo>
                <a:lnTo>
                  <a:pt x="4248955" y="3788611"/>
                </a:lnTo>
                <a:lnTo>
                  <a:pt x="4231680" y="3765881"/>
                </a:lnTo>
                <a:lnTo>
                  <a:pt x="4214405" y="3743150"/>
                </a:lnTo>
                <a:lnTo>
                  <a:pt x="4197130" y="3721329"/>
                </a:lnTo>
                <a:lnTo>
                  <a:pt x="4178037" y="3700417"/>
                </a:lnTo>
                <a:lnTo>
                  <a:pt x="4158943" y="3682233"/>
                </a:lnTo>
                <a:lnTo>
                  <a:pt x="4137122" y="3666776"/>
                </a:lnTo>
                <a:lnTo>
                  <a:pt x="4114391" y="3654956"/>
                </a:lnTo>
                <a:lnTo>
                  <a:pt x="4087115" y="3646773"/>
                </a:lnTo>
                <a:lnTo>
                  <a:pt x="4058929" y="3643136"/>
                </a:lnTo>
                <a:lnTo>
                  <a:pt x="4029834" y="3642227"/>
                </a:lnTo>
                <a:lnTo>
                  <a:pt x="3998921" y="3644955"/>
                </a:lnTo>
                <a:lnTo>
                  <a:pt x="3968007" y="3648592"/>
                </a:lnTo>
                <a:lnTo>
                  <a:pt x="3937093" y="3653138"/>
                </a:lnTo>
                <a:lnTo>
                  <a:pt x="3906180" y="3656775"/>
                </a:lnTo>
                <a:lnTo>
                  <a:pt x="3875267" y="3658593"/>
                </a:lnTo>
                <a:lnTo>
                  <a:pt x="3845262" y="3658593"/>
                </a:lnTo>
                <a:lnTo>
                  <a:pt x="3817077" y="3654956"/>
                </a:lnTo>
                <a:lnTo>
                  <a:pt x="3787982" y="3647682"/>
                </a:lnTo>
                <a:lnTo>
                  <a:pt x="3761614" y="3636772"/>
                </a:lnTo>
                <a:lnTo>
                  <a:pt x="3734338" y="3622224"/>
                </a:lnTo>
                <a:lnTo>
                  <a:pt x="3707062" y="3607677"/>
                </a:lnTo>
                <a:lnTo>
                  <a:pt x="3679785" y="3591311"/>
                </a:lnTo>
                <a:lnTo>
                  <a:pt x="3653417" y="3575854"/>
                </a:lnTo>
                <a:lnTo>
                  <a:pt x="3625232" y="3562216"/>
                </a:lnTo>
                <a:lnTo>
                  <a:pt x="3597955" y="3551305"/>
                </a:lnTo>
                <a:lnTo>
                  <a:pt x="3569769" y="3544031"/>
                </a:lnTo>
                <a:close/>
                <a:moveTo>
                  <a:pt x="1828923" y="330028"/>
                </a:moveTo>
                <a:lnTo>
                  <a:pt x="1799828" y="332755"/>
                </a:lnTo>
                <a:lnTo>
                  <a:pt x="1771642" y="340029"/>
                </a:lnTo>
                <a:lnTo>
                  <a:pt x="1744366" y="350940"/>
                </a:lnTo>
                <a:lnTo>
                  <a:pt x="1716180" y="364578"/>
                </a:lnTo>
                <a:lnTo>
                  <a:pt x="1689812" y="380035"/>
                </a:lnTo>
                <a:lnTo>
                  <a:pt x="1662536" y="396401"/>
                </a:lnTo>
                <a:lnTo>
                  <a:pt x="1635259" y="410948"/>
                </a:lnTo>
                <a:lnTo>
                  <a:pt x="1607983" y="425496"/>
                </a:lnTo>
                <a:lnTo>
                  <a:pt x="1580707" y="436406"/>
                </a:lnTo>
                <a:lnTo>
                  <a:pt x="1552521" y="443680"/>
                </a:lnTo>
                <a:lnTo>
                  <a:pt x="1524335" y="447317"/>
                </a:lnTo>
                <a:lnTo>
                  <a:pt x="1494330" y="447317"/>
                </a:lnTo>
                <a:lnTo>
                  <a:pt x="1463417" y="445499"/>
                </a:lnTo>
                <a:lnTo>
                  <a:pt x="1432504" y="441862"/>
                </a:lnTo>
                <a:lnTo>
                  <a:pt x="1401590" y="437316"/>
                </a:lnTo>
                <a:lnTo>
                  <a:pt x="1370676" y="433679"/>
                </a:lnTo>
                <a:lnTo>
                  <a:pt x="1339763" y="430951"/>
                </a:lnTo>
                <a:lnTo>
                  <a:pt x="1310669" y="431860"/>
                </a:lnTo>
                <a:lnTo>
                  <a:pt x="1282483" y="435497"/>
                </a:lnTo>
                <a:lnTo>
                  <a:pt x="1255206" y="443680"/>
                </a:lnTo>
                <a:lnTo>
                  <a:pt x="1232476" y="455500"/>
                </a:lnTo>
                <a:lnTo>
                  <a:pt x="1210654" y="470957"/>
                </a:lnTo>
                <a:lnTo>
                  <a:pt x="1191561" y="489141"/>
                </a:lnTo>
                <a:lnTo>
                  <a:pt x="1172467" y="510053"/>
                </a:lnTo>
                <a:lnTo>
                  <a:pt x="1155192" y="531874"/>
                </a:lnTo>
                <a:lnTo>
                  <a:pt x="1137917" y="554605"/>
                </a:lnTo>
                <a:lnTo>
                  <a:pt x="1120642" y="577335"/>
                </a:lnTo>
                <a:lnTo>
                  <a:pt x="1103367" y="599156"/>
                </a:lnTo>
                <a:lnTo>
                  <a:pt x="1085182" y="620068"/>
                </a:lnTo>
                <a:lnTo>
                  <a:pt x="1064270" y="638253"/>
                </a:lnTo>
                <a:lnTo>
                  <a:pt x="1044267" y="654619"/>
                </a:lnTo>
                <a:lnTo>
                  <a:pt x="1021537" y="667347"/>
                </a:lnTo>
                <a:lnTo>
                  <a:pt x="996988" y="678258"/>
                </a:lnTo>
                <a:lnTo>
                  <a:pt x="970621" y="687350"/>
                </a:lnTo>
                <a:lnTo>
                  <a:pt x="943344" y="695533"/>
                </a:lnTo>
                <a:lnTo>
                  <a:pt x="916068" y="702807"/>
                </a:lnTo>
                <a:lnTo>
                  <a:pt x="887882" y="710081"/>
                </a:lnTo>
                <a:lnTo>
                  <a:pt x="861515" y="718264"/>
                </a:lnTo>
                <a:lnTo>
                  <a:pt x="835147" y="727356"/>
                </a:lnTo>
                <a:lnTo>
                  <a:pt x="810599" y="738267"/>
                </a:lnTo>
                <a:lnTo>
                  <a:pt x="788777" y="751905"/>
                </a:lnTo>
                <a:lnTo>
                  <a:pt x="768774" y="768271"/>
                </a:lnTo>
                <a:lnTo>
                  <a:pt x="752409" y="788274"/>
                </a:lnTo>
                <a:lnTo>
                  <a:pt x="738771" y="810095"/>
                </a:lnTo>
                <a:lnTo>
                  <a:pt x="727860" y="834643"/>
                </a:lnTo>
                <a:lnTo>
                  <a:pt x="718768" y="861011"/>
                </a:lnTo>
                <a:lnTo>
                  <a:pt x="710585" y="887378"/>
                </a:lnTo>
                <a:lnTo>
                  <a:pt x="703311" y="915564"/>
                </a:lnTo>
                <a:lnTo>
                  <a:pt x="696037" y="942840"/>
                </a:lnTo>
                <a:lnTo>
                  <a:pt x="687854" y="970117"/>
                </a:lnTo>
                <a:lnTo>
                  <a:pt x="678762" y="996485"/>
                </a:lnTo>
                <a:lnTo>
                  <a:pt x="667851" y="1021034"/>
                </a:lnTo>
                <a:lnTo>
                  <a:pt x="655122" y="1043764"/>
                </a:lnTo>
                <a:lnTo>
                  <a:pt x="638757" y="1063767"/>
                </a:lnTo>
                <a:lnTo>
                  <a:pt x="620572" y="1084679"/>
                </a:lnTo>
                <a:lnTo>
                  <a:pt x="599660" y="1102863"/>
                </a:lnTo>
                <a:lnTo>
                  <a:pt x="576929" y="1120138"/>
                </a:lnTo>
                <a:lnTo>
                  <a:pt x="554199" y="1137413"/>
                </a:lnTo>
                <a:lnTo>
                  <a:pt x="531469" y="1154688"/>
                </a:lnTo>
                <a:lnTo>
                  <a:pt x="509647" y="1171964"/>
                </a:lnTo>
                <a:lnTo>
                  <a:pt x="488735" y="1191057"/>
                </a:lnTo>
                <a:lnTo>
                  <a:pt x="470551" y="1210151"/>
                </a:lnTo>
                <a:lnTo>
                  <a:pt x="455095" y="1231972"/>
                </a:lnTo>
                <a:lnTo>
                  <a:pt x="443275" y="1254702"/>
                </a:lnTo>
                <a:lnTo>
                  <a:pt x="435092" y="1281979"/>
                </a:lnTo>
                <a:lnTo>
                  <a:pt x="431455" y="1310165"/>
                </a:lnTo>
                <a:lnTo>
                  <a:pt x="430545" y="1339260"/>
                </a:lnTo>
                <a:lnTo>
                  <a:pt x="433273" y="1370173"/>
                </a:lnTo>
                <a:lnTo>
                  <a:pt x="436910" y="1401086"/>
                </a:lnTo>
                <a:lnTo>
                  <a:pt x="441456" y="1432000"/>
                </a:lnTo>
                <a:lnTo>
                  <a:pt x="445093" y="1462913"/>
                </a:lnTo>
                <a:lnTo>
                  <a:pt x="446912" y="1493827"/>
                </a:lnTo>
                <a:lnTo>
                  <a:pt x="446912" y="1523831"/>
                </a:lnTo>
                <a:lnTo>
                  <a:pt x="443275" y="1552016"/>
                </a:lnTo>
                <a:lnTo>
                  <a:pt x="436001" y="1580202"/>
                </a:lnTo>
                <a:lnTo>
                  <a:pt x="425090" y="1606570"/>
                </a:lnTo>
                <a:lnTo>
                  <a:pt x="411452" y="1633846"/>
                </a:lnTo>
                <a:lnTo>
                  <a:pt x="395995" y="1661123"/>
                </a:lnTo>
                <a:lnTo>
                  <a:pt x="379630" y="1688399"/>
                </a:lnTo>
                <a:lnTo>
                  <a:pt x="364173" y="1714767"/>
                </a:lnTo>
                <a:lnTo>
                  <a:pt x="350534" y="1742952"/>
                </a:lnTo>
                <a:lnTo>
                  <a:pt x="339624" y="1770229"/>
                </a:lnTo>
                <a:lnTo>
                  <a:pt x="332350" y="1798415"/>
                </a:lnTo>
                <a:lnTo>
                  <a:pt x="329622" y="1827509"/>
                </a:lnTo>
                <a:lnTo>
                  <a:pt x="332350" y="1856604"/>
                </a:lnTo>
                <a:lnTo>
                  <a:pt x="339624" y="1884790"/>
                </a:lnTo>
                <a:lnTo>
                  <a:pt x="350534" y="1912067"/>
                </a:lnTo>
                <a:lnTo>
                  <a:pt x="364173" y="1940252"/>
                </a:lnTo>
                <a:lnTo>
                  <a:pt x="379630" y="1966620"/>
                </a:lnTo>
                <a:lnTo>
                  <a:pt x="395995" y="1993897"/>
                </a:lnTo>
                <a:lnTo>
                  <a:pt x="411452" y="2021173"/>
                </a:lnTo>
                <a:lnTo>
                  <a:pt x="425090" y="2048449"/>
                </a:lnTo>
                <a:lnTo>
                  <a:pt x="436001" y="2074817"/>
                </a:lnTo>
                <a:lnTo>
                  <a:pt x="443275" y="2103003"/>
                </a:lnTo>
                <a:lnTo>
                  <a:pt x="446912" y="2131188"/>
                </a:lnTo>
                <a:lnTo>
                  <a:pt x="446912" y="2161193"/>
                </a:lnTo>
                <a:lnTo>
                  <a:pt x="445093" y="2192106"/>
                </a:lnTo>
                <a:lnTo>
                  <a:pt x="441456" y="2223019"/>
                </a:lnTo>
                <a:lnTo>
                  <a:pt x="436910" y="2253933"/>
                </a:lnTo>
                <a:lnTo>
                  <a:pt x="433273" y="2284846"/>
                </a:lnTo>
                <a:lnTo>
                  <a:pt x="430545" y="2315759"/>
                </a:lnTo>
                <a:lnTo>
                  <a:pt x="431455" y="2344855"/>
                </a:lnTo>
                <a:lnTo>
                  <a:pt x="435092" y="2373041"/>
                </a:lnTo>
                <a:lnTo>
                  <a:pt x="443275" y="2400317"/>
                </a:lnTo>
                <a:lnTo>
                  <a:pt x="455095" y="2423047"/>
                </a:lnTo>
                <a:lnTo>
                  <a:pt x="470551" y="2444869"/>
                </a:lnTo>
                <a:lnTo>
                  <a:pt x="488735" y="2463962"/>
                </a:lnTo>
                <a:lnTo>
                  <a:pt x="509647" y="2483055"/>
                </a:lnTo>
                <a:lnTo>
                  <a:pt x="531469" y="2500331"/>
                </a:lnTo>
                <a:lnTo>
                  <a:pt x="554199" y="2517606"/>
                </a:lnTo>
                <a:lnTo>
                  <a:pt x="576929" y="2534881"/>
                </a:lnTo>
                <a:lnTo>
                  <a:pt x="599660" y="2552156"/>
                </a:lnTo>
                <a:lnTo>
                  <a:pt x="620572" y="2570340"/>
                </a:lnTo>
                <a:lnTo>
                  <a:pt x="638757" y="2591252"/>
                </a:lnTo>
                <a:lnTo>
                  <a:pt x="655122" y="2611255"/>
                </a:lnTo>
                <a:lnTo>
                  <a:pt x="667851" y="2633985"/>
                </a:lnTo>
                <a:lnTo>
                  <a:pt x="678762" y="2658534"/>
                </a:lnTo>
                <a:lnTo>
                  <a:pt x="687854" y="2684902"/>
                </a:lnTo>
                <a:lnTo>
                  <a:pt x="696037" y="2712179"/>
                </a:lnTo>
                <a:lnTo>
                  <a:pt x="703311" y="2739455"/>
                </a:lnTo>
                <a:lnTo>
                  <a:pt x="710585" y="2767641"/>
                </a:lnTo>
                <a:lnTo>
                  <a:pt x="718768" y="2794008"/>
                </a:lnTo>
                <a:lnTo>
                  <a:pt x="727860" y="2820375"/>
                </a:lnTo>
                <a:lnTo>
                  <a:pt x="738771" y="2844924"/>
                </a:lnTo>
                <a:lnTo>
                  <a:pt x="752409" y="2866746"/>
                </a:lnTo>
                <a:lnTo>
                  <a:pt x="768774" y="2886748"/>
                </a:lnTo>
                <a:lnTo>
                  <a:pt x="788777" y="2903114"/>
                </a:lnTo>
                <a:lnTo>
                  <a:pt x="810599" y="2916752"/>
                </a:lnTo>
                <a:lnTo>
                  <a:pt x="835147" y="2927663"/>
                </a:lnTo>
                <a:lnTo>
                  <a:pt x="861515" y="2936755"/>
                </a:lnTo>
                <a:lnTo>
                  <a:pt x="887882" y="2944938"/>
                </a:lnTo>
                <a:lnTo>
                  <a:pt x="916068" y="2952212"/>
                </a:lnTo>
                <a:lnTo>
                  <a:pt x="943344" y="2959486"/>
                </a:lnTo>
                <a:lnTo>
                  <a:pt x="970621" y="2967669"/>
                </a:lnTo>
                <a:lnTo>
                  <a:pt x="996988" y="2976761"/>
                </a:lnTo>
                <a:lnTo>
                  <a:pt x="1021537" y="2987672"/>
                </a:lnTo>
                <a:lnTo>
                  <a:pt x="1044267" y="3000400"/>
                </a:lnTo>
                <a:lnTo>
                  <a:pt x="1064270" y="3016766"/>
                </a:lnTo>
                <a:lnTo>
                  <a:pt x="1085182" y="3034951"/>
                </a:lnTo>
                <a:lnTo>
                  <a:pt x="1103367" y="3055863"/>
                </a:lnTo>
                <a:lnTo>
                  <a:pt x="1120642" y="3077684"/>
                </a:lnTo>
                <a:lnTo>
                  <a:pt x="1137917" y="3100414"/>
                </a:lnTo>
                <a:lnTo>
                  <a:pt x="1155192" y="3123145"/>
                </a:lnTo>
                <a:lnTo>
                  <a:pt x="1172467" y="3144966"/>
                </a:lnTo>
                <a:lnTo>
                  <a:pt x="1191561" y="3165878"/>
                </a:lnTo>
                <a:lnTo>
                  <a:pt x="1210654" y="3184062"/>
                </a:lnTo>
                <a:lnTo>
                  <a:pt x="1232476" y="3199519"/>
                </a:lnTo>
                <a:lnTo>
                  <a:pt x="1255206" y="3211339"/>
                </a:lnTo>
                <a:lnTo>
                  <a:pt x="1282483" y="3219522"/>
                </a:lnTo>
                <a:lnTo>
                  <a:pt x="1310669" y="3223159"/>
                </a:lnTo>
                <a:lnTo>
                  <a:pt x="1339763" y="3224068"/>
                </a:lnTo>
                <a:lnTo>
                  <a:pt x="1370676" y="3221340"/>
                </a:lnTo>
                <a:lnTo>
                  <a:pt x="1401590" y="3217704"/>
                </a:lnTo>
                <a:lnTo>
                  <a:pt x="1432504" y="3213157"/>
                </a:lnTo>
                <a:lnTo>
                  <a:pt x="1463417" y="3209521"/>
                </a:lnTo>
                <a:lnTo>
                  <a:pt x="1494330" y="3207702"/>
                </a:lnTo>
                <a:lnTo>
                  <a:pt x="1524335" y="3207702"/>
                </a:lnTo>
                <a:lnTo>
                  <a:pt x="1552521" y="3211339"/>
                </a:lnTo>
                <a:lnTo>
                  <a:pt x="1580707" y="3218613"/>
                </a:lnTo>
                <a:lnTo>
                  <a:pt x="1607983" y="3229523"/>
                </a:lnTo>
                <a:lnTo>
                  <a:pt x="1635259" y="3244071"/>
                </a:lnTo>
                <a:lnTo>
                  <a:pt x="1662536" y="3258619"/>
                </a:lnTo>
                <a:lnTo>
                  <a:pt x="1689812" y="3274984"/>
                </a:lnTo>
                <a:lnTo>
                  <a:pt x="1716180" y="3290441"/>
                </a:lnTo>
                <a:lnTo>
                  <a:pt x="1744366" y="3304079"/>
                </a:lnTo>
                <a:lnTo>
                  <a:pt x="1771642" y="3314990"/>
                </a:lnTo>
                <a:lnTo>
                  <a:pt x="1799828" y="3322264"/>
                </a:lnTo>
                <a:lnTo>
                  <a:pt x="1828923" y="3324991"/>
                </a:lnTo>
                <a:lnTo>
                  <a:pt x="1858017" y="3322264"/>
                </a:lnTo>
                <a:lnTo>
                  <a:pt x="1886203" y="3314990"/>
                </a:lnTo>
                <a:lnTo>
                  <a:pt x="1913480" y="3304079"/>
                </a:lnTo>
                <a:lnTo>
                  <a:pt x="1941665" y="3290441"/>
                </a:lnTo>
                <a:lnTo>
                  <a:pt x="1968033" y="3274984"/>
                </a:lnTo>
                <a:lnTo>
                  <a:pt x="1995310" y="3258619"/>
                </a:lnTo>
                <a:lnTo>
                  <a:pt x="2022586" y="3244071"/>
                </a:lnTo>
                <a:lnTo>
                  <a:pt x="2049862" y="3229523"/>
                </a:lnTo>
                <a:lnTo>
                  <a:pt x="2076230" y="3218613"/>
                </a:lnTo>
                <a:lnTo>
                  <a:pt x="2105325" y="3211339"/>
                </a:lnTo>
                <a:lnTo>
                  <a:pt x="2133510" y="3207702"/>
                </a:lnTo>
                <a:lnTo>
                  <a:pt x="2163514" y="3207702"/>
                </a:lnTo>
                <a:lnTo>
                  <a:pt x="2194428" y="3209521"/>
                </a:lnTo>
                <a:lnTo>
                  <a:pt x="2225341" y="3213157"/>
                </a:lnTo>
                <a:lnTo>
                  <a:pt x="2256255" y="3217704"/>
                </a:lnTo>
                <a:lnTo>
                  <a:pt x="2287168" y="3221340"/>
                </a:lnTo>
                <a:lnTo>
                  <a:pt x="2318082" y="3224068"/>
                </a:lnTo>
                <a:lnTo>
                  <a:pt x="2347176" y="3223159"/>
                </a:lnTo>
                <a:lnTo>
                  <a:pt x="2375362" y="3219522"/>
                </a:lnTo>
                <a:lnTo>
                  <a:pt x="2402639" y="3211339"/>
                </a:lnTo>
                <a:lnTo>
                  <a:pt x="2425370" y="3199519"/>
                </a:lnTo>
                <a:lnTo>
                  <a:pt x="2447190" y="3184062"/>
                </a:lnTo>
                <a:lnTo>
                  <a:pt x="2466284" y="3165878"/>
                </a:lnTo>
                <a:lnTo>
                  <a:pt x="2485378" y="3144966"/>
                </a:lnTo>
                <a:lnTo>
                  <a:pt x="2502653" y="3123145"/>
                </a:lnTo>
                <a:lnTo>
                  <a:pt x="2519928" y="3100414"/>
                </a:lnTo>
                <a:lnTo>
                  <a:pt x="2537203" y="3077684"/>
                </a:lnTo>
                <a:lnTo>
                  <a:pt x="2554478" y="3055863"/>
                </a:lnTo>
                <a:lnTo>
                  <a:pt x="2572663" y="3034951"/>
                </a:lnTo>
                <a:lnTo>
                  <a:pt x="2593575" y="3016766"/>
                </a:lnTo>
                <a:lnTo>
                  <a:pt x="2613578" y="3000400"/>
                </a:lnTo>
                <a:lnTo>
                  <a:pt x="2636308" y="2987672"/>
                </a:lnTo>
                <a:lnTo>
                  <a:pt x="2660857" y="2976761"/>
                </a:lnTo>
                <a:lnTo>
                  <a:pt x="2687224" y="2967669"/>
                </a:lnTo>
                <a:lnTo>
                  <a:pt x="2714500" y="2959486"/>
                </a:lnTo>
                <a:lnTo>
                  <a:pt x="2741777" y="2952212"/>
                </a:lnTo>
                <a:lnTo>
                  <a:pt x="2769963" y="2944938"/>
                </a:lnTo>
                <a:lnTo>
                  <a:pt x="2796330" y="2936755"/>
                </a:lnTo>
                <a:lnTo>
                  <a:pt x="2822697" y="2927663"/>
                </a:lnTo>
                <a:lnTo>
                  <a:pt x="2847246" y="2916752"/>
                </a:lnTo>
                <a:lnTo>
                  <a:pt x="2869068" y="2903114"/>
                </a:lnTo>
                <a:lnTo>
                  <a:pt x="2889071" y="2886748"/>
                </a:lnTo>
                <a:lnTo>
                  <a:pt x="2905436" y="2866746"/>
                </a:lnTo>
                <a:lnTo>
                  <a:pt x="2919075" y="2844924"/>
                </a:lnTo>
                <a:lnTo>
                  <a:pt x="2929985" y="2820375"/>
                </a:lnTo>
                <a:lnTo>
                  <a:pt x="2939077" y="2794008"/>
                </a:lnTo>
                <a:lnTo>
                  <a:pt x="2947260" y="2767641"/>
                </a:lnTo>
                <a:lnTo>
                  <a:pt x="2954534" y="2739455"/>
                </a:lnTo>
                <a:lnTo>
                  <a:pt x="2961808" y="2712179"/>
                </a:lnTo>
                <a:lnTo>
                  <a:pt x="2969991" y="2684902"/>
                </a:lnTo>
                <a:lnTo>
                  <a:pt x="2979083" y="2658534"/>
                </a:lnTo>
                <a:lnTo>
                  <a:pt x="2989993" y="2633985"/>
                </a:lnTo>
                <a:lnTo>
                  <a:pt x="3002723" y="2611255"/>
                </a:lnTo>
                <a:lnTo>
                  <a:pt x="3019089" y="2591252"/>
                </a:lnTo>
                <a:lnTo>
                  <a:pt x="3037273" y="2570340"/>
                </a:lnTo>
                <a:lnTo>
                  <a:pt x="3058185" y="2552156"/>
                </a:lnTo>
                <a:lnTo>
                  <a:pt x="3080007" y="2534881"/>
                </a:lnTo>
                <a:lnTo>
                  <a:pt x="3103646" y="2517606"/>
                </a:lnTo>
                <a:lnTo>
                  <a:pt x="3126376" y="2500331"/>
                </a:lnTo>
                <a:lnTo>
                  <a:pt x="3148198" y="2483055"/>
                </a:lnTo>
                <a:lnTo>
                  <a:pt x="3169109" y="2463962"/>
                </a:lnTo>
                <a:lnTo>
                  <a:pt x="3187294" y="2444869"/>
                </a:lnTo>
                <a:lnTo>
                  <a:pt x="3202751" y="2423047"/>
                </a:lnTo>
                <a:lnTo>
                  <a:pt x="3214571" y="2400317"/>
                </a:lnTo>
                <a:lnTo>
                  <a:pt x="3222754" y="2373041"/>
                </a:lnTo>
                <a:lnTo>
                  <a:pt x="3226390" y="2344855"/>
                </a:lnTo>
                <a:lnTo>
                  <a:pt x="3227300" y="2315759"/>
                </a:lnTo>
                <a:lnTo>
                  <a:pt x="3224572" y="2284846"/>
                </a:lnTo>
                <a:lnTo>
                  <a:pt x="3220935" y="2253933"/>
                </a:lnTo>
                <a:lnTo>
                  <a:pt x="3216389" y="2223019"/>
                </a:lnTo>
                <a:lnTo>
                  <a:pt x="3212752" y="2192106"/>
                </a:lnTo>
                <a:lnTo>
                  <a:pt x="3210934" y="2161193"/>
                </a:lnTo>
                <a:lnTo>
                  <a:pt x="3210934" y="2131188"/>
                </a:lnTo>
                <a:lnTo>
                  <a:pt x="3214571" y="2103003"/>
                </a:lnTo>
                <a:lnTo>
                  <a:pt x="3221844" y="2074817"/>
                </a:lnTo>
                <a:lnTo>
                  <a:pt x="3232755" y="2048449"/>
                </a:lnTo>
                <a:lnTo>
                  <a:pt x="3247303" y="2021173"/>
                </a:lnTo>
                <a:lnTo>
                  <a:pt x="3261850" y="1993897"/>
                </a:lnTo>
                <a:lnTo>
                  <a:pt x="3278216" y="1966620"/>
                </a:lnTo>
                <a:lnTo>
                  <a:pt x="3293672" y="1940252"/>
                </a:lnTo>
                <a:lnTo>
                  <a:pt x="3307311" y="1912067"/>
                </a:lnTo>
                <a:lnTo>
                  <a:pt x="3318221" y="1884790"/>
                </a:lnTo>
                <a:lnTo>
                  <a:pt x="3325495" y="1856604"/>
                </a:lnTo>
                <a:lnTo>
                  <a:pt x="3328223" y="1827509"/>
                </a:lnTo>
                <a:lnTo>
                  <a:pt x="3325495" y="1798415"/>
                </a:lnTo>
                <a:lnTo>
                  <a:pt x="3318221" y="1770229"/>
                </a:lnTo>
                <a:lnTo>
                  <a:pt x="3307311" y="1742952"/>
                </a:lnTo>
                <a:lnTo>
                  <a:pt x="3293672" y="1714767"/>
                </a:lnTo>
                <a:lnTo>
                  <a:pt x="3278216" y="1688399"/>
                </a:lnTo>
                <a:lnTo>
                  <a:pt x="3261850" y="1661123"/>
                </a:lnTo>
                <a:lnTo>
                  <a:pt x="3247303" y="1633846"/>
                </a:lnTo>
                <a:lnTo>
                  <a:pt x="3232755" y="1606570"/>
                </a:lnTo>
                <a:lnTo>
                  <a:pt x="3221844" y="1580202"/>
                </a:lnTo>
                <a:lnTo>
                  <a:pt x="3214571" y="1552016"/>
                </a:lnTo>
                <a:lnTo>
                  <a:pt x="3210934" y="1523831"/>
                </a:lnTo>
                <a:lnTo>
                  <a:pt x="3210934" y="1493827"/>
                </a:lnTo>
                <a:lnTo>
                  <a:pt x="3212752" y="1462913"/>
                </a:lnTo>
                <a:lnTo>
                  <a:pt x="3216389" y="1432000"/>
                </a:lnTo>
                <a:lnTo>
                  <a:pt x="3220935" y="1401086"/>
                </a:lnTo>
                <a:lnTo>
                  <a:pt x="3224572" y="1370173"/>
                </a:lnTo>
                <a:lnTo>
                  <a:pt x="3227300" y="1339260"/>
                </a:lnTo>
                <a:lnTo>
                  <a:pt x="3226390" y="1310165"/>
                </a:lnTo>
                <a:lnTo>
                  <a:pt x="3222754" y="1281979"/>
                </a:lnTo>
                <a:lnTo>
                  <a:pt x="3214571" y="1254702"/>
                </a:lnTo>
                <a:lnTo>
                  <a:pt x="3202751" y="1231972"/>
                </a:lnTo>
                <a:lnTo>
                  <a:pt x="3187294" y="1210151"/>
                </a:lnTo>
                <a:lnTo>
                  <a:pt x="3169109" y="1191057"/>
                </a:lnTo>
                <a:lnTo>
                  <a:pt x="3148198" y="1171964"/>
                </a:lnTo>
                <a:lnTo>
                  <a:pt x="3126376" y="1154688"/>
                </a:lnTo>
                <a:lnTo>
                  <a:pt x="3103646" y="1137413"/>
                </a:lnTo>
                <a:lnTo>
                  <a:pt x="3080007" y="1120138"/>
                </a:lnTo>
                <a:lnTo>
                  <a:pt x="3058185" y="1102863"/>
                </a:lnTo>
                <a:lnTo>
                  <a:pt x="3037273" y="1084679"/>
                </a:lnTo>
                <a:lnTo>
                  <a:pt x="3019089" y="1063767"/>
                </a:lnTo>
                <a:lnTo>
                  <a:pt x="3002723" y="1043764"/>
                </a:lnTo>
                <a:lnTo>
                  <a:pt x="2989993" y="1021034"/>
                </a:lnTo>
                <a:lnTo>
                  <a:pt x="2979083" y="996485"/>
                </a:lnTo>
                <a:lnTo>
                  <a:pt x="2969991" y="970117"/>
                </a:lnTo>
                <a:lnTo>
                  <a:pt x="2961808" y="942840"/>
                </a:lnTo>
                <a:lnTo>
                  <a:pt x="2954534" y="915564"/>
                </a:lnTo>
                <a:lnTo>
                  <a:pt x="2947260" y="887378"/>
                </a:lnTo>
                <a:lnTo>
                  <a:pt x="2939077" y="861011"/>
                </a:lnTo>
                <a:lnTo>
                  <a:pt x="2929985" y="834643"/>
                </a:lnTo>
                <a:lnTo>
                  <a:pt x="2919075" y="810095"/>
                </a:lnTo>
                <a:lnTo>
                  <a:pt x="2905436" y="788274"/>
                </a:lnTo>
                <a:lnTo>
                  <a:pt x="2889071" y="768271"/>
                </a:lnTo>
                <a:lnTo>
                  <a:pt x="2869068" y="751905"/>
                </a:lnTo>
                <a:lnTo>
                  <a:pt x="2847246" y="738267"/>
                </a:lnTo>
                <a:lnTo>
                  <a:pt x="2822697" y="727356"/>
                </a:lnTo>
                <a:lnTo>
                  <a:pt x="2796330" y="718264"/>
                </a:lnTo>
                <a:lnTo>
                  <a:pt x="2769963" y="710081"/>
                </a:lnTo>
                <a:lnTo>
                  <a:pt x="2741777" y="702807"/>
                </a:lnTo>
                <a:lnTo>
                  <a:pt x="2714500" y="695533"/>
                </a:lnTo>
                <a:lnTo>
                  <a:pt x="2687224" y="687350"/>
                </a:lnTo>
                <a:lnTo>
                  <a:pt x="2660857" y="678258"/>
                </a:lnTo>
                <a:lnTo>
                  <a:pt x="2636308" y="667347"/>
                </a:lnTo>
                <a:lnTo>
                  <a:pt x="2613578" y="654619"/>
                </a:lnTo>
                <a:lnTo>
                  <a:pt x="2593575" y="638253"/>
                </a:lnTo>
                <a:lnTo>
                  <a:pt x="2572663" y="620068"/>
                </a:lnTo>
                <a:lnTo>
                  <a:pt x="2554478" y="599156"/>
                </a:lnTo>
                <a:lnTo>
                  <a:pt x="2537203" y="577335"/>
                </a:lnTo>
                <a:lnTo>
                  <a:pt x="2519928" y="554605"/>
                </a:lnTo>
                <a:lnTo>
                  <a:pt x="2502653" y="531874"/>
                </a:lnTo>
                <a:lnTo>
                  <a:pt x="2485378" y="510053"/>
                </a:lnTo>
                <a:lnTo>
                  <a:pt x="2466284" y="489141"/>
                </a:lnTo>
                <a:lnTo>
                  <a:pt x="2447190" y="470957"/>
                </a:lnTo>
                <a:lnTo>
                  <a:pt x="2425370" y="455500"/>
                </a:lnTo>
                <a:lnTo>
                  <a:pt x="2402639" y="443680"/>
                </a:lnTo>
                <a:lnTo>
                  <a:pt x="2375362" y="435497"/>
                </a:lnTo>
                <a:lnTo>
                  <a:pt x="2347176" y="431860"/>
                </a:lnTo>
                <a:lnTo>
                  <a:pt x="2318082" y="430951"/>
                </a:lnTo>
                <a:lnTo>
                  <a:pt x="2287168" y="433679"/>
                </a:lnTo>
                <a:lnTo>
                  <a:pt x="2256255" y="437316"/>
                </a:lnTo>
                <a:lnTo>
                  <a:pt x="2225341" y="441862"/>
                </a:lnTo>
                <a:lnTo>
                  <a:pt x="2194428" y="445499"/>
                </a:lnTo>
                <a:lnTo>
                  <a:pt x="2163514" y="447317"/>
                </a:lnTo>
                <a:lnTo>
                  <a:pt x="2133510" y="447317"/>
                </a:lnTo>
                <a:lnTo>
                  <a:pt x="2105325" y="443680"/>
                </a:lnTo>
                <a:lnTo>
                  <a:pt x="2076230" y="436406"/>
                </a:lnTo>
                <a:lnTo>
                  <a:pt x="2049862" y="425496"/>
                </a:lnTo>
                <a:lnTo>
                  <a:pt x="2022586" y="410948"/>
                </a:lnTo>
                <a:lnTo>
                  <a:pt x="1995310" y="396401"/>
                </a:lnTo>
                <a:lnTo>
                  <a:pt x="1968033" y="380035"/>
                </a:lnTo>
                <a:lnTo>
                  <a:pt x="1941665" y="364578"/>
                </a:lnTo>
                <a:lnTo>
                  <a:pt x="1913480" y="350940"/>
                </a:lnTo>
                <a:lnTo>
                  <a:pt x="1886203" y="340029"/>
                </a:lnTo>
                <a:lnTo>
                  <a:pt x="1858017" y="332755"/>
                </a:lnTo>
                <a:close/>
                <a:moveTo>
                  <a:pt x="0" y="0"/>
                </a:moveTo>
                <a:lnTo>
                  <a:pt x="321733" y="0"/>
                </a:lnTo>
                <a:lnTo>
                  <a:pt x="5362574" y="0"/>
                </a:lnTo>
                <a:lnTo>
                  <a:pt x="5362574" y="321733"/>
                </a:lnTo>
                <a:lnTo>
                  <a:pt x="5362574" y="3324991"/>
                </a:lnTo>
                <a:lnTo>
                  <a:pt x="5362574" y="3533009"/>
                </a:lnTo>
                <a:lnTo>
                  <a:pt x="5362574" y="6536267"/>
                </a:lnTo>
                <a:lnTo>
                  <a:pt x="5362574" y="6858000"/>
                </a:lnTo>
                <a:lnTo>
                  <a:pt x="5039976" y="6858000"/>
                </a:lnTo>
                <a:lnTo>
                  <a:pt x="2036080" y="6858000"/>
                </a:lnTo>
                <a:lnTo>
                  <a:pt x="1730" y="6858000"/>
                </a:lnTo>
                <a:lnTo>
                  <a:pt x="1730" y="6857999"/>
                </a:lnTo>
                <a:lnTo>
                  <a:pt x="0" y="6857999"/>
                </a:lnTo>
                <a:lnTo>
                  <a:pt x="0" y="3324991"/>
                </a:lnTo>
                <a:lnTo>
                  <a:pt x="0" y="1842954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3E2509C1-22A2-42C2-B1C0-882C02DD5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AE25F7-4A54-4774-A796-FA6D75B9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54" y="1087531"/>
            <a:ext cx="1994182" cy="14956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284C37-453A-4C91-AC90-2D81E423C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2279" y="4320053"/>
            <a:ext cx="1994182" cy="14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3" name="Rectangle 10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4" name="Rectangle 107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5" name="Freeform: Shape 109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EB5BB-9B67-4DAE-B46B-80345660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F-Test</a:t>
            </a:r>
          </a:p>
        </p:txBody>
      </p:sp>
      <p:pic>
        <p:nvPicPr>
          <p:cNvPr id="9" name="Picture 6" descr="Diagram&#10;&#10;Description automatically generated">
            <a:extLst>
              <a:ext uri="{FF2B5EF4-FFF2-40B4-BE49-F238E27FC236}">
                <a16:creationId xmlns:a16="http://schemas.microsoft.com/office/drawing/2014/main" id="{D1A5D452-9270-43CA-B6DF-D6AF7940F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"/>
          <a:stretch/>
        </p:blipFill>
        <p:spPr bwMode="auto">
          <a:xfrm>
            <a:off x="2670529" y="643467"/>
            <a:ext cx="6850941" cy="39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33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59FE-C7EB-42C0-8457-EF2209E5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5FB2A-5B70-42B5-BCD3-5319405D3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2981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0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04" y="0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Difference in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3435808"/>
                  </p:ext>
                </p:extLst>
              </p:nvPr>
            </p:nvGraphicFramePr>
            <p:xfrm>
              <a:off x="1105904" y="1051063"/>
              <a:ext cx="9218896" cy="531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size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0098157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264176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616202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E16289-20E5-420C-A41E-E27826BA5FB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3435808"/>
                  </p:ext>
                </p:extLst>
              </p:nvPr>
            </p:nvGraphicFramePr>
            <p:xfrm>
              <a:off x="1105904" y="1051063"/>
              <a:ext cx="9218896" cy="531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448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4609448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Description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Mathematical symbol</a:t>
                          </a: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size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113333" r="-529" b="-12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size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213333" r="-529" b="-11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Sample mean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313333" r="-529" b="-10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mean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20339" r="-529" b="-974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32394" r="-529" b="-70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585835"/>
                      </a:ext>
                    </a:extLst>
                  </a:tr>
                  <a:tr h="43224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Sample standard deviation of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532394" r="-529" b="-60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281229"/>
                      </a:ext>
                    </a:extLst>
                  </a:tr>
                  <a:tr h="6492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19626" r="-529" b="-3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815735"/>
                      </a:ext>
                    </a:extLst>
                  </a:tr>
                  <a:tr h="64925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524528" r="-529" b="-2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3835795"/>
                      </a:ext>
                    </a:extLst>
                  </a:tr>
                  <a:tr h="364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Point estimator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1103333" r="-529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60597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Standard error of mean difference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65" t="-456962" r="-529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46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6" r="35509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/>
              <a:t>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34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380-E12F-450B-8492-0FEB8296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Population 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6595543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1800" i="1" kern="12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i="1" kern="1200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0040" marR="60040" marT="30020" marB="30020" anchor="ctr"/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247F257-AB2F-4AE5-973C-4EE3F0D9B3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6595543"/>
                  </p:ext>
                </p:extLst>
              </p:nvPr>
            </p:nvGraphicFramePr>
            <p:xfrm>
              <a:off x="1184275" y="1607702"/>
              <a:ext cx="10179050" cy="48679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9525">
                      <a:extLst>
                        <a:ext uri="{9D8B030D-6E8A-4147-A177-3AD203B41FA5}">
                          <a16:colId xmlns:a16="http://schemas.microsoft.com/office/drawing/2014/main" val="3796437444"/>
                        </a:ext>
                      </a:extLst>
                    </a:gridCol>
                    <a:gridCol w="5089525">
                      <a:extLst>
                        <a:ext uri="{9D8B030D-6E8A-4147-A177-3AD203B41FA5}">
                          <a16:colId xmlns:a16="http://schemas.microsoft.com/office/drawing/2014/main" val="2303905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Mathematical symbol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61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106557" r="-479" b="-1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402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size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206557" r="-479" b="-10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47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Population portion of population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306557" r="-479" b="-9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688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portion of population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406557" r="-479" b="-8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176143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1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40" t="-216084" r="-479" b="-2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707679"/>
                      </a:ext>
                    </a:extLst>
                  </a:tr>
                  <a:tr h="87049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Standard error for population 2</a:t>
                          </a:r>
                        </a:p>
                      </a:txBody>
                      <a:tcPr marL="60040" marR="60040" marT="30020" marB="300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040" marR="60040" marT="30020" marB="30020" anchor="ctr">
                        <a:blipFill>
                          <a:blip r:embed="rId2"/>
                          <a:stretch>
                            <a:fillRect l="-100240" t="-316084" r="-479" b="-147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27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 estimator of population</a:t>
                          </a:r>
                          <a:r>
                            <a:rPr lang="en-US" baseline="0" dirty="0"/>
                            <a:t> portion</a:t>
                          </a:r>
                          <a:r>
                            <a:rPr lang="en-US" dirty="0"/>
                            <a:t> difference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975410" r="-479" b="-2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327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40" t="-443243" r="-479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01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8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3C85-E8C5-4E63-8A48-D8095510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3F63-6512-4180-82F6-6F6B09A3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567" y="961539"/>
            <a:ext cx="804537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400" spc="800"/>
              <a:t>Example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4121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26481</TotalTime>
  <Words>195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Fisher–Snedecor distribution (F-Distribution)</vt:lpstr>
      <vt:lpstr>F-Test</vt:lpstr>
      <vt:lpstr>Examples</vt:lpstr>
      <vt:lpstr>Difference in mean</vt:lpstr>
      <vt:lpstr>Example</vt:lpstr>
      <vt:lpstr>Difference in Population portion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95</cp:revision>
  <dcterms:created xsi:type="dcterms:W3CDTF">2021-10-16T02:05:39Z</dcterms:created>
  <dcterms:modified xsi:type="dcterms:W3CDTF">2022-06-04T14:29:59Z</dcterms:modified>
</cp:coreProperties>
</file>