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90" r:id="rId14"/>
    <p:sldId id="285" r:id="rId15"/>
    <p:sldId id="291" r:id="rId16"/>
    <p:sldId id="281" r:id="rId17"/>
    <p:sldId id="288" r:id="rId18"/>
    <p:sldId id="289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38E7A-7F03-48F2-BA07-3C0220A9DB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0521C9-1D8F-4BAA-91D4-2C1D3838C64C}">
      <dgm:prSet/>
      <dgm:spPr/>
      <dgm:t>
        <a:bodyPr/>
        <a:lstStyle/>
        <a:p>
          <a:r>
            <a:rPr lang="en-US"/>
            <a:t>Discrete</a:t>
          </a:r>
        </a:p>
      </dgm:t>
    </dgm:pt>
    <dgm:pt modelId="{62BAFCC0-690F-4B60-858E-B28061095035}" type="parTrans" cxnId="{BEFE720E-0EFB-48C7-8880-6EC69D657EDA}">
      <dgm:prSet/>
      <dgm:spPr/>
      <dgm:t>
        <a:bodyPr/>
        <a:lstStyle/>
        <a:p>
          <a:endParaRPr lang="en-US"/>
        </a:p>
      </dgm:t>
    </dgm:pt>
    <dgm:pt modelId="{18DC291F-3CF0-476E-8410-DB73AF5F8931}" type="sibTrans" cxnId="{BEFE720E-0EFB-48C7-8880-6EC69D657EDA}">
      <dgm:prSet/>
      <dgm:spPr/>
      <dgm:t>
        <a:bodyPr/>
        <a:lstStyle/>
        <a:p>
          <a:endParaRPr lang="en-US"/>
        </a:p>
      </dgm:t>
    </dgm:pt>
    <dgm:pt modelId="{D1DA35DC-6FF2-407C-B0BD-FEF0A7872305}">
      <dgm:prSet/>
      <dgm:spPr/>
      <dgm:t>
        <a:bodyPr/>
        <a:lstStyle/>
        <a:p>
          <a:r>
            <a:rPr lang="en-US"/>
            <a:t>Continuous</a:t>
          </a:r>
        </a:p>
      </dgm:t>
    </dgm:pt>
    <dgm:pt modelId="{493D3734-683B-42EF-9890-0A9E193B71C0}" type="parTrans" cxnId="{A9879FFC-91CD-4E68-AC59-6CA5E6BA69D2}">
      <dgm:prSet/>
      <dgm:spPr/>
      <dgm:t>
        <a:bodyPr/>
        <a:lstStyle/>
        <a:p>
          <a:endParaRPr lang="en-US"/>
        </a:p>
      </dgm:t>
    </dgm:pt>
    <dgm:pt modelId="{68A46E33-DA3A-4DBB-9542-D4D81934A105}" type="sibTrans" cxnId="{A9879FFC-91CD-4E68-AC59-6CA5E6BA69D2}">
      <dgm:prSet/>
      <dgm:spPr/>
      <dgm:t>
        <a:bodyPr/>
        <a:lstStyle/>
        <a:p>
          <a:endParaRPr lang="en-US"/>
        </a:p>
      </dgm:t>
    </dgm:pt>
    <dgm:pt modelId="{680C633F-C205-475C-8671-60112D36CD0C}" type="pres">
      <dgm:prSet presAssocID="{45F38E7A-7F03-48F2-BA07-3C0220A9DB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26D5D6-A10B-4262-B134-5599F487D80C}" type="pres">
      <dgm:prSet presAssocID="{7B0521C9-1D8F-4BAA-91D4-2C1D3838C64C}" presName="hierRoot1" presStyleCnt="0"/>
      <dgm:spPr/>
    </dgm:pt>
    <dgm:pt modelId="{C1A55A00-CB87-4168-9717-240153B3FA49}" type="pres">
      <dgm:prSet presAssocID="{7B0521C9-1D8F-4BAA-91D4-2C1D3838C64C}" presName="composite" presStyleCnt="0"/>
      <dgm:spPr/>
    </dgm:pt>
    <dgm:pt modelId="{5882E5AD-33C7-4DA4-92C4-1EFEC57F49D0}" type="pres">
      <dgm:prSet presAssocID="{7B0521C9-1D8F-4BAA-91D4-2C1D3838C64C}" presName="background" presStyleLbl="node0" presStyleIdx="0" presStyleCnt="2"/>
      <dgm:spPr/>
    </dgm:pt>
    <dgm:pt modelId="{2382EAD2-B18E-4777-AE08-D9E782E2C428}" type="pres">
      <dgm:prSet presAssocID="{7B0521C9-1D8F-4BAA-91D4-2C1D3838C64C}" presName="text" presStyleLbl="fgAcc0" presStyleIdx="0" presStyleCnt="2">
        <dgm:presLayoutVars>
          <dgm:chPref val="3"/>
        </dgm:presLayoutVars>
      </dgm:prSet>
      <dgm:spPr/>
    </dgm:pt>
    <dgm:pt modelId="{B2EE6913-B504-4609-8052-C1E1413A674A}" type="pres">
      <dgm:prSet presAssocID="{7B0521C9-1D8F-4BAA-91D4-2C1D3838C64C}" presName="hierChild2" presStyleCnt="0"/>
      <dgm:spPr/>
    </dgm:pt>
    <dgm:pt modelId="{325BE646-06CE-4723-AE24-C51DBDFDB200}" type="pres">
      <dgm:prSet presAssocID="{D1DA35DC-6FF2-407C-B0BD-FEF0A7872305}" presName="hierRoot1" presStyleCnt="0"/>
      <dgm:spPr/>
    </dgm:pt>
    <dgm:pt modelId="{429854F4-964F-4F8A-BB34-D54D6B9D7931}" type="pres">
      <dgm:prSet presAssocID="{D1DA35DC-6FF2-407C-B0BD-FEF0A7872305}" presName="composite" presStyleCnt="0"/>
      <dgm:spPr/>
    </dgm:pt>
    <dgm:pt modelId="{B3FF951E-9B84-4774-9B3E-9D0C750B9A60}" type="pres">
      <dgm:prSet presAssocID="{D1DA35DC-6FF2-407C-B0BD-FEF0A7872305}" presName="background" presStyleLbl="node0" presStyleIdx="1" presStyleCnt="2"/>
      <dgm:spPr/>
    </dgm:pt>
    <dgm:pt modelId="{3C479D02-69C1-4180-BB97-9B5A0B726220}" type="pres">
      <dgm:prSet presAssocID="{D1DA35DC-6FF2-407C-B0BD-FEF0A7872305}" presName="text" presStyleLbl="fgAcc0" presStyleIdx="1" presStyleCnt="2">
        <dgm:presLayoutVars>
          <dgm:chPref val="3"/>
        </dgm:presLayoutVars>
      </dgm:prSet>
      <dgm:spPr/>
    </dgm:pt>
    <dgm:pt modelId="{F727B307-CA2E-4638-B9AD-CF7DCD62BA4C}" type="pres">
      <dgm:prSet presAssocID="{D1DA35DC-6FF2-407C-B0BD-FEF0A7872305}" presName="hierChild2" presStyleCnt="0"/>
      <dgm:spPr/>
    </dgm:pt>
  </dgm:ptLst>
  <dgm:cxnLst>
    <dgm:cxn modelId="{BEFE720E-0EFB-48C7-8880-6EC69D657EDA}" srcId="{45F38E7A-7F03-48F2-BA07-3C0220A9DB3A}" destId="{7B0521C9-1D8F-4BAA-91D4-2C1D3838C64C}" srcOrd="0" destOrd="0" parTransId="{62BAFCC0-690F-4B60-858E-B28061095035}" sibTransId="{18DC291F-3CF0-476E-8410-DB73AF5F8931}"/>
    <dgm:cxn modelId="{6A56A03D-8306-4EF8-9CDA-6FC2DA39CA23}" type="presOf" srcId="{45F38E7A-7F03-48F2-BA07-3C0220A9DB3A}" destId="{680C633F-C205-475C-8671-60112D36CD0C}" srcOrd="0" destOrd="0" presId="urn:microsoft.com/office/officeart/2005/8/layout/hierarchy1"/>
    <dgm:cxn modelId="{2963C94F-9381-402C-893E-4725000B0108}" type="presOf" srcId="{D1DA35DC-6FF2-407C-B0BD-FEF0A7872305}" destId="{3C479D02-69C1-4180-BB97-9B5A0B726220}" srcOrd="0" destOrd="0" presId="urn:microsoft.com/office/officeart/2005/8/layout/hierarchy1"/>
    <dgm:cxn modelId="{BEBA7BDE-32D7-4BF3-89D7-9546B76EA029}" type="presOf" srcId="{7B0521C9-1D8F-4BAA-91D4-2C1D3838C64C}" destId="{2382EAD2-B18E-4777-AE08-D9E782E2C428}" srcOrd="0" destOrd="0" presId="urn:microsoft.com/office/officeart/2005/8/layout/hierarchy1"/>
    <dgm:cxn modelId="{A9879FFC-91CD-4E68-AC59-6CA5E6BA69D2}" srcId="{45F38E7A-7F03-48F2-BA07-3C0220A9DB3A}" destId="{D1DA35DC-6FF2-407C-B0BD-FEF0A7872305}" srcOrd="1" destOrd="0" parTransId="{493D3734-683B-42EF-9890-0A9E193B71C0}" sibTransId="{68A46E33-DA3A-4DBB-9542-D4D81934A105}"/>
    <dgm:cxn modelId="{400D6872-E21B-46B4-A569-F236A371B3FA}" type="presParOf" srcId="{680C633F-C205-475C-8671-60112D36CD0C}" destId="{5126D5D6-A10B-4262-B134-5599F487D80C}" srcOrd="0" destOrd="0" presId="urn:microsoft.com/office/officeart/2005/8/layout/hierarchy1"/>
    <dgm:cxn modelId="{852E40CE-AC61-4FF6-9EAE-2A669E268CDC}" type="presParOf" srcId="{5126D5D6-A10B-4262-B134-5599F487D80C}" destId="{C1A55A00-CB87-4168-9717-240153B3FA49}" srcOrd="0" destOrd="0" presId="urn:microsoft.com/office/officeart/2005/8/layout/hierarchy1"/>
    <dgm:cxn modelId="{DFB14265-5D25-46E8-B215-208F186D9A89}" type="presParOf" srcId="{C1A55A00-CB87-4168-9717-240153B3FA49}" destId="{5882E5AD-33C7-4DA4-92C4-1EFEC57F49D0}" srcOrd="0" destOrd="0" presId="urn:microsoft.com/office/officeart/2005/8/layout/hierarchy1"/>
    <dgm:cxn modelId="{D97D2ECC-1943-45A9-8B37-BBCB14EB526E}" type="presParOf" srcId="{C1A55A00-CB87-4168-9717-240153B3FA49}" destId="{2382EAD2-B18E-4777-AE08-D9E782E2C428}" srcOrd="1" destOrd="0" presId="urn:microsoft.com/office/officeart/2005/8/layout/hierarchy1"/>
    <dgm:cxn modelId="{C71EB18B-D1C4-4727-8B13-BE861F89065A}" type="presParOf" srcId="{5126D5D6-A10B-4262-B134-5599F487D80C}" destId="{B2EE6913-B504-4609-8052-C1E1413A674A}" srcOrd="1" destOrd="0" presId="urn:microsoft.com/office/officeart/2005/8/layout/hierarchy1"/>
    <dgm:cxn modelId="{F2814F8A-043A-46A0-B327-423BDFD6855E}" type="presParOf" srcId="{680C633F-C205-475C-8671-60112D36CD0C}" destId="{325BE646-06CE-4723-AE24-C51DBDFDB200}" srcOrd="1" destOrd="0" presId="urn:microsoft.com/office/officeart/2005/8/layout/hierarchy1"/>
    <dgm:cxn modelId="{6F901F3A-E1F2-4335-B58A-A3A126F6E5D0}" type="presParOf" srcId="{325BE646-06CE-4723-AE24-C51DBDFDB200}" destId="{429854F4-964F-4F8A-BB34-D54D6B9D7931}" srcOrd="0" destOrd="0" presId="urn:microsoft.com/office/officeart/2005/8/layout/hierarchy1"/>
    <dgm:cxn modelId="{1DF76CB1-E4D6-446B-B969-256E9D55EA67}" type="presParOf" srcId="{429854F4-964F-4F8A-BB34-D54D6B9D7931}" destId="{B3FF951E-9B84-4774-9B3E-9D0C750B9A60}" srcOrd="0" destOrd="0" presId="urn:microsoft.com/office/officeart/2005/8/layout/hierarchy1"/>
    <dgm:cxn modelId="{00128D32-6BFC-4D8A-8F08-948B78314F3F}" type="presParOf" srcId="{429854F4-964F-4F8A-BB34-D54D6B9D7931}" destId="{3C479D02-69C1-4180-BB97-9B5A0B726220}" srcOrd="1" destOrd="0" presId="urn:microsoft.com/office/officeart/2005/8/layout/hierarchy1"/>
    <dgm:cxn modelId="{DC197881-346D-41AC-B914-50E780BEEAF6}" type="presParOf" srcId="{325BE646-06CE-4723-AE24-C51DBDFDB200}" destId="{F727B307-CA2E-4638-B9AD-CF7DCD62BA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C4CE6-2726-43AF-831A-2D8FCB15D7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87F6D4-7905-4DBF-92C0-ED5DA591167D}">
      <dgm:prSet/>
      <dgm:spPr/>
      <dgm:t>
        <a:bodyPr/>
        <a:lstStyle/>
        <a:p>
          <a:r>
            <a:rPr lang="en-US"/>
            <a:t>Probability Mass function (PMF)</a:t>
          </a:r>
        </a:p>
      </dgm:t>
    </dgm:pt>
    <dgm:pt modelId="{8BC5B006-2D6E-46BF-8303-02D5D5169051}" type="parTrans" cxnId="{9F0ED6C4-BE99-4C8E-A090-442711D03EB6}">
      <dgm:prSet/>
      <dgm:spPr/>
      <dgm:t>
        <a:bodyPr/>
        <a:lstStyle/>
        <a:p>
          <a:endParaRPr lang="en-US"/>
        </a:p>
      </dgm:t>
    </dgm:pt>
    <dgm:pt modelId="{A670EEEB-AC14-4DB3-8E3A-65EDC60C297A}" type="sibTrans" cxnId="{9F0ED6C4-BE99-4C8E-A090-442711D03EB6}">
      <dgm:prSet/>
      <dgm:spPr/>
      <dgm:t>
        <a:bodyPr/>
        <a:lstStyle/>
        <a:p>
          <a:endParaRPr lang="en-US"/>
        </a:p>
      </dgm:t>
    </dgm:pt>
    <dgm:pt modelId="{8B0C98F7-25BE-432A-9961-1B3084FF533F}">
      <dgm:prSet/>
      <dgm:spPr/>
      <dgm:t>
        <a:bodyPr/>
        <a:lstStyle/>
        <a:p>
          <a:r>
            <a:rPr lang="en-US"/>
            <a:t>Probability density function (PDF)</a:t>
          </a:r>
        </a:p>
      </dgm:t>
    </dgm:pt>
    <dgm:pt modelId="{1F200BEF-82BA-4422-B576-855558E3C008}" type="parTrans" cxnId="{CEA434D2-00C7-4ABB-AB77-B93A1E98D343}">
      <dgm:prSet/>
      <dgm:spPr/>
      <dgm:t>
        <a:bodyPr/>
        <a:lstStyle/>
        <a:p>
          <a:endParaRPr lang="en-US"/>
        </a:p>
      </dgm:t>
    </dgm:pt>
    <dgm:pt modelId="{CCA84B5C-8474-4E39-8882-286066F1E890}" type="sibTrans" cxnId="{CEA434D2-00C7-4ABB-AB77-B93A1E98D343}">
      <dgm:prSet/>
      <dgm:spPr/>
      <dgm:t>
        <a:bodyPr/>
        <a:lstStyle/>
        <a:p>
          <a:endParaRPr lang="en-US"/>
        </a:p>
      </dgm:t>
    </dgm:pt>
    <dgm:pt modelId="{13DC274C-EE61-4C75-AEB6-58BBE986F5CA}">
      <dgm:prSet/>
      <dgm:spPr/>
      <dgm:t>
        <a:bodyPr/>
        <a:lstStyle/>
        <a:p>
          <a:r>
            <a:rPr lang="en-US"/>
            <a:t>Cumulative distribution function (CDF)</a:t>
          </a:r>
        </a:p>
      </dgm:t>
    </dgm:pt>
    <dgm:pt modelId="{9B26B18C-6D4A-406D-9DA8-659372799729}" type="parTrans" cxnId="{4FCF36BD-2EFF-4FC9-B735-1F95EC53DFC9}">
      <dgm:prSet/>
      <dgm:spPr/>
      <dgm:t>
        <a:bodyPr/>
        <a:lstStyle/>
        <a:p>
          <a:endParaRPr lang="en-US"/>
        </a:p>
      </dgm:t>
    </dgm:pt>
    <dgm:pt modelId="{82F2A029-8A56-4934-98B1-681E3C2AAE18}" type="sibTrans" cxnId="{4FCF36BD-2EFF-4FC9-B735-1F95EC53DFC9}">
      <dgm:prSet/>
      <dgm:spPr/>
      <dgm:t>
        <a:bodyPr/>
        <a:lstStyle/>
        <a:p>
          <a:endParaRPr lang="en-US"/>
        </a:p>
      </dgm:t>
    </dgm:pt>
    <dgm:pt modelId="{5A6D9557-CE16-4825-AD81-B7E19AF9E0CF}" type="pres">
      <dgm:prSet presAssocID="{FDFC4CE6-2726-43AF-831A-2D8FCB15D74C}" presName="root" presStyleCnt="0">
        <dgm:presLayoutVars>
          <dgm:dir/>
          <dgm:resizeHandles val="exact"/>
        </dgm:presLayoutVars>
      </dgm:prSet>
      <dgm:spPr/>
    </dgm:pt>
    <dgm:pt modelId="{E6861D8E-9374-4668-A5BD-35B08F9507C6}" type="pres">
      <dgm:prSet presAssocID="{5987F6D4-7905-4DBF-92C0-ED5DA591167D}" presName="compNode" presStyleCnt="0"/>
      <dgm:spPr/>
    </dgm:pt>
    <dgm:pt modelId="{ADE4E210-0800-4B53-8CCF-B13CCA6B5EF1}" type="pres">
      <dgm:prSet presAssocID="{5987F6D4-7905-4DBF-92C0-ED5DA591167D}" presName="bgRect" presStyleLbl="bgShp" presStyleIdx="0" presStyleCnt="3"/>
      <dgm:spPr/>
    </dgm:pt>
    <dgm:pt modelId="{51F3897C-E818-4BA7-8342-7C1BB5DD23B2}" type="pres">
      <dgm:prSet presAssocID="{5987F6D4-7905-4DBF-92C0-ED5DA59116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61D970F-7494-4856-808B-3AEDA3E7F640}" type="pres">
      <dgm:prSet presAssocID="{5987F6D4-7905-4DBF-92C0-ED5DA591167D}" presName="spaceRect" presStyleCnt="0"/>
      <dgm:spPr/>
    </dgm:pt>
    <dgm:pt modelId="{2EB7BB37-838E-4BA6-AF28-2DF474C2CC7D}" type="pres">
      <dgm:prSet presAssocID="{5987F6D4-7905-4DBF-92C0-ED5DA591167D}" presName="parTx" presStyleLbl="revTx" presStyleIdx="0" presStyleCnt="3">
        <dgm:presLayoutVars>
          <dgm:chMax val="0"/>
          <dgm:chPref val="0"/>
        </dgm:presLayoutVars>
      </dgm:prSet>
      <dgm:spPr/>
    </dgm:pt>
    <dgm:pt modelId="{CF2ADA68-82B2-493C-A511-8A28B93B2B28}" type="pres">
      <dgm:prSet presAssocID="{A670EEEB-AC14-4DB3-8E3A-65EDC60C297A}" presName="sibTrans" presStyleCnt="0"/>
      <dgm:spPr/>
    </dgm:pt>
    <dgm:pt modelId="{66004773-7500-4E32-BFC4-2BABE6B2D267}" type="pres">
      <dgm:prSet presAssocID="{8B0C98F7-25BE-432A-9961-1B3084FF533F}" presName="compNode" presStyleCnt="0"/>
      <dgm:spPr/>
    </dgm:pt>
    <dgm:pt modelId="{56BC0EA2-0231-4A6F-92A1-2A80257DCF58}" type="pres">
      <dgm:prSet presAssocID="{8B0C98F7-25BE-432A-9961-1B3084FF533F}" presName="bgRect" presStyleLbl="bgShp" presStyleIdx="1" presStyleCnt="3"/>
      <dgm:spPr/>
    </dgm:pt>
    <dgm:pt modelId="{5B1056D6-88FD-4551-A4A3-E4859E9DDE20}" type="pres">
      <dgm:prSet presAssocID="{8B0C98F7-25BE-432A-9961-1B3084FF53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B2F1EA-8043-43BC-80BE-9818FDF3F3A8}" type="pres">
      <dgm:prSet presAssocID="{8B0C98F7-25BE-432A-9961-1B3084FF533F}" presName="spaceRect" presStyleCnt="0"/>
      <dgm:spPr/>
    </dgm:pt>
    <dgm:pt modelId="{350F9CF0-07E8-404C-922A-F9CAB7C7DB1C}" type="pres">
      <dgm:prSet presAssocID="{8B0C98F7-25BE-432A-9961-1B3084FF533F}" presName="parTx" presStyleLbl="revTx" presStyleIdx="1" presStyleCnt="3">
        <dgm:presLayoutVars>
          <dgm:chMax val="0"/>
          <dgm:chPref val="0"/>
        </dgm:presLayoutVars>
      </dgm:prSet>
      <dgm:spPr/>
    </dgm:pt>
    <dgm:pt modelId="{DE9B0288-B7DE-446D-A37A-A4939C73D131}" type="pres">
      <dgm:prSet presAssocID="{CCA84B5C-8474-4E39-8882-286066F1E890}" presName="sibTrans" presStyleCnt="0"/>
      <dgm:spPr/>
    </dgm:pt>
    <dgm:pt modelId="{9D8B5D85-C7FE-4414-828C-0353F7F76166}" type="pres">
      <dgm:prSet presAssocID="{13DC274C-EE61-4C75-AEB6-58BBE986F5CA}" presName="compNode" presStyleCnt="0"/>
      <dgm:spPr/>
    </dgm:pt>
    <dgm:pt modelId="{A6748D31-8931-4D49-A284-9E13F9BE862D}" type="pres">
      <dgm:prSet presAssocID="{13DC274C-EE61-4C75-AEB6-58BBE986F5CA}" presName="bgRect" presStyleLbl="bgShp" presStyleIdx="2" presStyleCnt="3"/>
      <dgm:spPr/>
    </dgm:pt>
    <dgm:pt modelId="{5887C33A-0724-4388-B3FE-704EFFD6A3F4}" type="pres">
      <dgm:prSet presAssocID="{13DC274C-EE61-4C75-AEB6-58BBE986F5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6CE689C4-9A9D-46B8-BC40-BB63812C38AF}" type="pres">
      <dgm:prSet presAssocID="{13DC274C-EE61-4C75-AEB6-58BBE986F5CA}" presName="spaceRect" presStyleCnt="0"/>
      <dgm:spPr/>
    </dgm:pt>
    <dgm:pt modelId="{F3B928A5-EDF2-403A-8BE4-09FADEF616EB}" type="pres">
      <dgm:prSet presAssocID="{13DC274C-EE61-4C75-AEB6-58BBE986F5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AE9B61-2056-4054-B4EB-9C96238235EB}" type="presOf" srcId="{5987F6D4-7905-4DBF-92C0-ED5DA591167D}" destId="{2EB7BB37-838E-4BA6-AF28-2DF474C2CC7D}" srcOrd="0" destOrd="0" presId="urn:microsoft.com/office/officeart/2018/2/layout/IconVerticalSolidList"/>
    <dgm:cxn modelId="{9FF7C088-ED1F-425C-B4C9-8407FE39C07D}" type="presOf" srcId="{FDFC4CE6-2726-43AF-831A-2D8FCB15D74C}" destId="{5A6D9557-CE16-4825-AD81-B7E19AF9E0CF}" srcOrd="0" destOrd="0" presId="urn:microsoft.com/office/officeart/2018/2/layout/IconVerticalSolidList"/>
    <dgm:cxn modelId="{4FCF36BD-2EFF-4FC9-B735-1F95EC53DFC9}" srcId="{FDFC4CE6-2726-43AF-831A-2D8FCB15D74C}" destId="{13DC274C-EE61-4C75-AEB6-58BBE986F5CA}" srcOrd="2" destOrd="0" parTransId="{9B26B18C-6D4A-406D-9DA8-659372799729}" sibTransId="{82F2A029-8A56-4934-98B1-681E3C2AAE18}"/>
    <dgm:cxn modelId="{9F0ED6C4-BE99-4C8E-A090-442711D03EB6}" srcId="{FDFC4CE6-2726-43AF-831A-2D8FCB15D74C}" destId="{5987F6D4-7905-4DBF-92C0-ED5DA591167D}" srcOrd="0" destOrd="0" parTransId="{8BC5B006-2D6E-46BF-8303-02D5D5169051}" sibTransId="{A670EEEB-AC14-4DB3-8E3A-65EDC60C297A}"/>
    <dgm:cxn modelId="{CEA434D2-00C7-4ABB-AB77-B93A1E98D343}" srcId="{FDFC4CE6-2726-43AF-831A-2D8FCB15D74C}" destId="{8B0C98F7-25BE-432A-9961-1B3084FF533F}" srcOrd="1" destOrd="0" parTransId="{1F200BEF-82BA-4422-B576-855558E3C008}" sibTransId="{CCA84B5C-8474-4E39-8882-286066F1E890}"/>
    <dgm:cxn modelId="{77EDFBDB-73C2-4E3D-8FBF-9E47C2B6FE83}" type="presOf" srcId="{8B0C98F7-25BE-432A-9961-1B3084FF533F}" destId="{350F9CF0-07E8-404C-922A-F9CAB7C7DB1C}" srcOrd="0" destOrd="0" presId="urn:microsoft.com/office/officeart/2018/2/layout/IconVerticalSolidList"/>
    <dgm:cxn modelId="{9CBB57F8-8260-47D2-AEC8-E19C1925F0A5}" type="presOf" srcId="{13DC274C-EE61-4C75-AEB6-58BBE986F5CA}" destId="{F3B928A5-EDF2-403A-8BE4-09FADEF616EB}" srcOrd="0" destOrd="0" presId="urn:microsoft.com/office/officeart/2018/2/layout/IconVerticalSolidList"/>
    <dgm:cxn modelId="{286AAD32-7701-4031-9BE6-9CB76AE12BD5}" type="presParOf" srcId="{5A6D9557-CE16-4825-AD81-B7E19AF9E0CF}" destId="{E6861D8E-9374-4668-A5BD-35B08F9507C6}" srcOrd="0" destOrd="0" presId="urn:microsoft.com/office/officeart/2018/2/layout/IconVerticalSolidList"/>
    <dgm:cxn modelId="{07287968-AC77-4A5A-843B-54079F4C4043}" type="presParOf" srcId="{E6861D8E-9374-4668-A5BD-35B08F9507C6}" destId="{ADE4E210-0800-4B53-8CCF-B13CCA6B5EF1}" srcOrd="0" destOrd="0" presId="urn:microsoft.com/office/officeart/2018/2/layout/IconVerticalSolidList"/>
    <dgm:cxn modelId="{E7DE5306-E2B9-44CF-B107-3EB23CDB1D07}" type="presParOf" srcId="{E6861D8E-9374-4668-A5BD-35B08F9507C6}" destId="{51F3897C-E818-4BA7-8342-7C1BB5DD23B2}" srcOrd="1" destOrd="0" presId="urn:microsoft.com/office/officeart/2018/2/layout/IconVerticalSolidList"/>
    <dgm:cxn modelId="{0C02CDAE-81C4-4CB2-A8CE-D7F12A3CE65A}" type="presParOf" srcId="{E6861D8E-9374-4668-A5BD-35B08F9507C6}" destId="{061D970F-7494-4856-808B-3AEDA3E7F640}" srcOrd="2" destOrd="0" presId="urn:microsoft.com/office/officeart/2018/2/layout/IconVerticalSolidList"/>
    <dgm:cxn modelId="{364A7E9C-9C85-48E8-90AE-A50364C5F384}" type="presParOf" srcId="{E6861D8E-9374-4668-A5BD-35B08F9507C6}" destId="{2EB7BB37-838E-4BA6-AF28-2DF474C2CC7D}" srcOrd="3" destOrd="0" presId="urn:microsoft.com/office/officeart/2018/2/layout/IconVerticalSolidList"/>
    <dgm:cxn modelId="{D453E373-5EAE-4816-A6DF-D87C81699FAC}" type="presParOf" srcId="{5A6D9557-CE16-4825-AD81-B7E19AF9E0CF}" destId="{CF2ADA68-82B2-493C-A511-8A28B93B2B28}" srcOrd="1" destOrd="0" presId="urn:microsoft.com/office/officeart/2018/2/layout/IconVerticalSolidList"/>
    <dgm:cxn modelId="{15B60197-A1B0-4DA6-A0D6-133C2F32BC5C}" type="presParOf" srcId="{5A6D9557-CE16-4825-AD81-B7E19AF9E0CF}" destId="{66004773-7500-4E32-BFC4-2BABE6B2D267}" srcOrd="2" destOrd="0" presId="urn:microsoft.com/office/officeart/2018/2/layout/IconVerticalSolidList"/>
    <dgm:cxn modelId="{AEDF0CD3-0A66-4117-84CB-3697050ECC95}" type="presParOf" srcId="{66004773-7500-4E32-BFC4-2BABE6B2D267}" destId="{56BC0EA2-0231-4A6F-92A1-2A80257DCF58}" srcOrd="0" destOrd="0" presId="urn:microsoft.com/office/officeart/2018/2/layout/IconVerticalSolidList"/>
    <dgm:cxn modelId="{AA6963CC-C211-4926-A833-0B8930B6F966}" type="presParOf" srcId="{66004773-7500-4E32-BFC4-2BABE6B2D267}" destId="{5B1056D6-88FD-4551-A4A3-E4859E9DDE20}" srcOrd="1" destOrd="0" presId="urn:microsoft.com/office/officeart/2018/2/layout/IconVerticalSolidList"/>
    <dgm:cxn modelId="{77BF2279-8A69-4ACF-9920-EA13186D3A90}" type="presParOf" srcId="{66004773-7500-4E32-BFC4-2BABE6B2D267}" destId="{D1B2F1EA-8043-43BC-80BE-9818FDF3F3A8}" srcOrd="2" destOrd="0" presId="urn:microsoft.com/office/officeart/2018/2/layout/IconVerticalSolidList"/>
    <dgm:cxn modelId="{F6021F83-51CC-4120-B328-128252537C0C}" type="presParOf" srcId="{66004773-7500-4E32-BFC4-2BABE6B2D267}" destId="{350F9CF0-07E8-404C-922A-F9CAB7C7DB1C}" srcOrd="3" destOrd="0" presId="urn:microsoft.com/office/officeart/2018/2/layout/IconVerticalSolidList"/>
    <dgm:cxn modelId="{6B383803-750C-4447-ABC6-1D521D66C79E}" type="presParOf" srcId="{5A6D9557-CE16-4825-AD81-B7E19AF9E0CF}" destId="{DE9B0288-B7DE-446D-A37A-A4939C73D131}" srcOrd="3" destOrd="0" presId="urn:microsoft.com/office/officeart/2018/2/layout/IconVerticalSolidList"/>
    <dgm:cxn modelId="{BD8EC4B4-FFDF-4566-AF7F-741584090E2E}" type="presParOf" srcId="{5A6D9557-CE16-4825-AD81-B7E19AF9E0CF}" destId="{9D8B5D85-C7FE-4414-828C-0353F7F76166}" srcOrd="4" destOrd="0" presId="urn:microsoft.com/office/officeart/2018/2/layout/IconVerticalSolidList"/>
    <dgm:cxn modelId="{A19536E3-C02F-49F5-9C6D-2CC256FCC27B}" type="presParOf" srcId="{9D8B5D85-C7FE-4414-828C-0353F7F76166}" destId="{A6748D31-8931-4D49-A284-9E13F9BE862D}" srcOrd="0" destOrd="0" presId="urn:microsoft.com/office/officeart/2018/2/layout/IconVerticalSolidList"/>
    <dgm:cxn modelId="{1CA42393-9BA9-44E9-9F80-FA7D51723ED8}" type="presParOf" srcId="{9D8B5D85-C7FE-4414-828C-0353F7F76166}" destId="{5887C33A-0724-4388-B3FE-704EFFD6A3F4}" srcOrd="1" destOrd="0" presId="urn:microsoft.com/office/officeart/2018/2/layout/IconVerticalSolidList"/>
    <dgm:cxn modelId="{7556FCCB-93F6-4D8C-843C-789FD620D647}" type="presParOf" srcId="{9D8B5D85-C7FE-4414-828C-0353F7F76166}" destId="{6CE689C4-9A9D-46B8-BC40-BB63812C38AF}" srcOrd="2" destOrd="0" presId="urn:microsoft.com/office/officeart/2018/2/layout/IconVerticalSolidList"/>
    <dgm:cxn modelId="{DF1A8A72-33D7-4A6E-820A-006491D990FE}" type="presParOf" srcId="{9D8B5D85-C7FE-4414-828C-0353F7F76166}" destId="{F3B928A5-EDF2-403A-8BE4-09FADEF61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E5AD-33C7-4DA4-92C4-1EFEC57F49D0}">
      <dsp:nvSpPr>
        <dsp:cNvPr id="0" name=""/>
        <dsp:cNvSpPr/>
      </dsp:nvSpPr>
      <dsp:spPr>
        <a:xfrm>
          <a:off x="1209" y="108698"/>
          <a:ext cx="4246714" cy="26966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2EAD2-B18E-4777-AE08-D9E782E2C428}">
      <dsp:nvSpPr>
        <dsp:cNvPr id="0" name=""/>
        <dsp:cNvSpPr/>
      </dsp:nvSpPr>
      <dsp:spPr>
        <a:xfrm>
          <a:off x="473067" y="556962"/>
          <a:ext cx="4246714" cy="2696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Discrete</a:t>
          </a:r>
        </a:p>
      </dsp:txBody>
      <dsp:txXfrm>
        <a:off x="552050" y="635945"/>
        <a:ext cx="4088748" cy="2538697"/>
      </dsp:txXfrm>
    </dsp:sp>
    <dsp:sp modelId="{B3FF951E-9B84-4774-9B3E-9D0C750B9A60}">
      <dsp:nvSpPr>
        <dsp:cNvPr id="0" name=""/>
        <dsp:cNvSpPr/>
      </dsp:nvSpPr>
      <dsp:spPr>
        <a:xfrm>
          <a:off x="5191638" y="108698"/>
          <a:ext cx="4246714" cy="26966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79D02-69C1-4180-BB97-9B5A0B726220}">
      <dsp:nvSpPr>
        <dsp:cNvPr id="0" name=""/>
        <dsp:cNvSpPr/>
      </dsp:nvSpPr>
      <dsp:spPr>
        <a:xfrm>
          <a:off x="5663495" y="556962"/>
          <a:ext cx="4246714" cy="2696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Continuous</a:t>
          </a:r>
        </a:p>
      </dsp:txBody>
      <dsp:txXfrm>
        <a:off x="5742478" y="635945"/>
        <a:ext cx="4088748" cy="2538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E210-0800-4B53-8CCF-B13CCA6B5EF1}">
      <dsp:nvSpPr>
        <dsp:cNvPr id="0" name=""/>
        <dsp:cNvSpPr/>
      </dsp:nvSpPr>
      <dsp:spPr>
        <a:xfrm>
          <a:off x="0" y="660"/>
          <a:ext cx="6254749" cy="1545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3897C-E818-4BA7-8342-7C1BB5DD23B2}">
      <dsp:nvSpPr>
        <dsp:cNvPr id="0" name=""/>
        <dsp:cNvSpPr/>
      </dsp:nvSpPr>
      <dsp:spPr>
        <a:xfrm>
          <a:off x="467366" y="348288"/>
          <a:ext cx="849756" cy="849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BB37-838E-4BA6-AF28-2DF474C2CC7D}">
      <dsp:nvSpPr>
        <dsp:cNvPr id="0" name=""/>
        <dsp:cNvSpPr/>
      </dsp:nvSpPr>
      <dsp:spPr>
        <a:xfrm>
          <a:off x="1784489" y="660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Probability Mass function (PMF)</a:t>
          </a:r>
        </a:p>
      </dsp:txBody>
      <dsp:txXfrm>
        <a:off x="1784489" y="660"/>
        <a:ext cx="4470260" cy="1545012"/>
      </dsp:txXfrm>
    </dsp:sp>
    <dsp:sp modelId="{56BC0EA2-0231-4A6F-92A1-2A80257DCF58}">
      <dsp:nvSpPr>
        <dsp:cNvPr id="0" name=""/>
        <dsp:cNvSpPr/>
      </dsp:nvSpPr>
      <dsp:spPr>
        <a:xfrm>
          <a:off x="0" y="1931926"/>
          <a:ext cx="6254749" cy="1545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056D6-88FD-4551-A4A3-E4859E9DDE20}">
      <dsp:nvSpPr>
        <dsp:cNvPr id="0" name=""/>
        <dsp:cNvSpPr/>
      </dsp:nvSpPr>
      <dsp:spPr>
        <a:xfrm>
          <a:off x="467366" y="2279554"/>
          <a:ext cx="849756" cy="849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F9CF0-07E8-404C-922A-F9CAB7C7DB1C}">
      <dsp:nvSpPr>
        <dsp:cNvPr id="0" name=""/>
        <dsp:cNvSpPr/>
      </dsp:nvSpPr>
      <dsp:spPr>
        <a:xfrm>
          <a:off x="1784489" y="1931926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Probability density function (PDF)</a:t>
          </a:r>
        </a:p>
      </dsp:txBody>
      <dsp:txXfrm>
        <a:off x="1784489" y="1931926"/>
        <a:ext cx="4470260" cy="1545012"/>
      </dsp:txXfrm>
    </dsp:sp>
    <dsp:sp modelId="{A6748D31-8931-4D49-A284-9E13F9BE862D}">
      <dsp:nvSpPr>
        <dsp:cNvPr id="0" name=""/>
        <dsp:cNvSpPr/>
      </dsp:nvSpPr>
      <dsp:spPr>
        <a:xfrm>
          <a:off x="0" y="3863192"/>
          <a:ext cx="6254749" cy="1545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7C33A-0724-4388-B3FE-704EFFD6A3F4}">
      <dsp:nvSpPr>
        <dsp:cNvPr id="0" name=""/>
        <dsp:cNvSpPr/>
      </dsp:nvSpPr>
      <dsp:spPr>
        <a:xfrm>
          <a:off x="467366" y="4210819"/>
          <a:ext cx="849756" cy="849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928A5-EDF2-403A-8BE4-09FADEF616EB}">
      <dsp:nvSpPr>
        <dsp:cNvPr id="0" name=""/>
        <dsp:cNvSpPr/>
      </dsp:nvSpPr>
      <dsp:spPr>
        <a:xfrm>
          <a:off x="1784489" y="3863192"/>
          <a:ext cx="4470260" cy="1545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14" tIns="163514" rIns="163514" bIns="1635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Cumulative distribution function (CDF)</a:t>
          </a:r>
        </a:p>
      </dsp:txBody>
      <dsp:txXfrm>
        <a:off x="1784489" y="3863192"/>
        <a:ext cx="4470260" cy="1545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06/11/2021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8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409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4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83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C1C2E-FD43-4709-B620-9CB7DA37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643467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spc="800"/>
              <a:t>Cumulative distribution function (CDF)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05141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2D9AD-9C05-4789-9067-5415C936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Uniform distribution</a:t>
            </a:r>
          </a:p>
        </p:txBody>
      </p:sp>
      <p:pic>
        <p:nvPicPr>
          <p:cNvPr id="6" name="Graphic 5" descr="Shirt">
            <a:extLst>
              <a:ext uri="{FF2B5EF4-FFF2-40B4-BE49-F238E27FC236}">
                <a16:creationId xmlns:a16="http://schemas.microsoft.com/office/drawing/2014/main" id="{DFDA802A-53EB-4F00-8731-218ED767E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968" y="643464"/>
            <a:ext cx="55749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2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F309C-8B9B-4E16-905C-33B93AD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864911"/>
            <a:ext cx="9031484" cy="34672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spc="800"/>
              <a:t>Binomial Distribution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322A3-786A-4F20-B825-AA99BEA3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38CC-5EBC-46F2-B794-83AC6E19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715000"/>
            <a:ext cx="8045373" cy="660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900" b="1" cap="all" spc="400" dirty="0">
                <a:solidFill>
                  <a:schemeClr val="tx2"/>
                </a:solidFill>
              </a:rPr>
              <a:t>A coin is tossed 10 times. What is the probability of getting exactly 3 heads?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68EA7E33-7265-4859-91C0-0E58DDD4A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492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64DA-C750-43DC-B9CA-CD507790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486" y="1098388"/>
            <a:ext cx="5356013" cy="4335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800">
                <a:solidFill>
                  <a:schemeClr val="tx1">
                    <a:lumMod val="95000"/>
                    <a:lumOff val="5000"/>
                  </a:schemeClr>
                </a:solidFill>
              </a:rPr>
              <a:t>Poisson distribution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770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BD0-F83F-4B21-860F-94809A90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FBDA-03B7-4DB3-9166-296BBDDD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were told to expect 5 meteors per hour on average. What is the probability that we see at least 2 meteors in any 1 hour?</a:t>
            </a:r>
          </a:p>
        </p:txBody>
      </p:sp>
      <p:pic>
        <p:nvPicPr>
          <p:cNvPr id="7" name="Graphic 6" descr="Comet">
            <a:extLst>
              <a:ext uri="{FF2B5EF4-FFF2-40B4-BE49-F238E27FC236}">
                <a16:creationId xmlns:a16="http://schemas.microsoft.com/office/drawing/2014/main" id="{FD739998-529F-48A8-BCFE-32A121A4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2F09B-5BDA-41F5-9C8C-01B69149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251" y="1231506"/>
            <a:ext cx="6338958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spc="800"/>
              <a:t>Probability density function (PDF)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71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9A35D-7490-4215-803C-A573B0C4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Uniform distribution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ardboard boxes">
            <a:extLst>
              <a:ext uri="{FF2B5EF4-FFF2-40B4-BE49-F238E27FC236}">
                <a16:creationId xmlns:a16="http://schemas.microsoft.com/office/drawing/2014/main" id="{E0EA431A-EC8F-40BE-98F7-41B6B9D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9" r="22184" b="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406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2761C4A-84CA-4DFC-AC89-4A90B0C2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BB02F-426D-489B-AA49-6850C31E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23" y="3176833"/>
            <a:ext cx="10318418" cy="2581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spc="800"/>
              <a:t>Exponential distribution</a:t>
            </a:r>
          </a:p>
        </p:txBody>
      </p:sp>
      <p:pic>
        <p:nvPicPr>
          <p:cNvPr id="23" name="Picture 3" descr="Stock market graph on display">
            <a:extLst>
              <a:ext uri="{FF2B5EF4-FFF2-40B4-BE49-F238E27FC236}">
                <a16:creationId xmlns:a16="http://schemas.microsoft.com/office/drawing/2014/main" id="{31269110-D4E3-4FFB-B163-D6FC28771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72" b="27329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24" name="Rectangle 13">
            <a:extLst>
              <a:ext uri="{FF2B5EF4-FFF2-40B4-BE49-F238E27FC236}">
                <a16:creationId xmlns:a16="http://schemas.microsoft.com/office/drawing/2014/main" id="{A2D84865-D4AF-4139-8035-151926CE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ECADAA64-BE10-4EAD-A7DA-F601862B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226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E4E3-B5B0-400F-9F8C-BC0693F0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9317A7-C687-4A8F-8DFE-03250D379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9317A7-C687-4A8F-8DFE-03250D379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04EA9-FA67-4CD9-8FCB-7E9CA0D8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4" y="1231506"/>
            <a:ext cx="6145284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spc="80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7DA8-46B0-4B3E-87E4-314BFB98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276" y="1300843"/>
            <a:ext cx="2996668" cy="4256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cap="all" spc="400">
                <a:solidFill>
                  <a:schemeClr val="tx2"/>
                </a:solidFill>
              </a:rPr>
              <a:t>Probability distribution</a:t>
            </a:r>
            <a:endParaRPr lang="en-US" b="1" cap="all" spc="400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65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EB93-9656-47DA-9C94-C6783F34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6F9F-2A56-4137-BF83-F04BA0D04D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4C6F9F-2A56-4137-BF83-F04BA0D04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94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0EFE-3EE7-45AB-89A6-629F49903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64DC49-AEA0-4FE0-88C0-B593DB408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B88A52-38D7-402E-88C3-0EF4C3265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D3F3D-2F47-470D-983A-10A2E203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947185"/>
            <a:ext cx="9911420" cy="1267348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Types of random variables</a:t>
            </a:r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8CE09DE-7896-4508-B9CD-2E473C097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3771A-800E-41A8-965C-D99DB95E9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BA1481-8B6B-4952-A892-996013B97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318145"/>
              </p:ext>
            </p:extLst>
          </p:nvPr>
        </p:nvGraphicFramePr>
        <p:xfrm>
          <a:off x="1251678" y="941388"/>
          <a:ext cx="9911420" cy="336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56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9CF4D-2ED3-4D24-93AD-58257B5D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901" y="3741641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/>
              <a:t>Expected value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Graphic 5" descr="Money">
            <a:extLst>
              <a:ext uri="{FF2B5EF4-FFF2-40B4-BE49-F238E27FC236}">
                <a16:creationId xmlns:a16="http://schemas.microsoft.com/office/drawing/2014/main" id="{2F1B135A-7A71-4867-94C2-80B31D79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9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C8D5-DF56-4511-9C2B-217709F3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700" spc="800">
                <a:solidFill>
                  <a:srgbClr val="2A1A00"/>
                </a:solidFill>
              </a:rPr>
              <a:t>Variance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1B013F52-1999-414E-A5BC-AF0A58FA2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2968" y="643464"/>
            <a:ext cx="5574989" cy="55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3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9E871BE-68DD-43BE-B3DB-E11D2B540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08051" y="1262092"/>
            <a:ext cx="4369702" cy="4364402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8A1B5-AF98-463F-B14D-0E01E7DB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231506"/>
            <a:ext cx="6461812" cy="4394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/>
              <a:t>Standard deviation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C71155-FE2E-4DAD-A34B-04706245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02742" y="3407199"/>
            <a:ext cx="2032000" cy="43602"/>
          </a:xfrm>
          <a:custGeom>
            <a:avLst/>
            <a:gdLst>
              <a:gd name="connsiteX0" fmla="*/ 103232 w 2032000"/>
              <a:gd name="connsiteY0" fmla="*/ 0 h 43602"/>
              <a:gd name="connsiteX1" fmla="*/ 114609 w 2032000"/>
              <a:gd name="connsiteY1" fmla="*/ 529 h 43602"/>
              <a:gd name="connsiteX2" fmla="*/ 124663 w 2032000"/>
              <a:gd name="connsiteY2" fmla="*/ 1588 h 43602"/>
              <a:gd name="connsiteX3" fmla="*/ 133394 w 2032000"/>
              <a:gd name="connsiteY3" fmla="*/ 3440 h 43602"/>
              <a:gd name="connsiteX4" fmla="*/ 141067 w 2032000"/>
              <a:gd name="connsiteY4" fmla="*/ 6085 h 43602"/>
              <a:gd name="connsiteX5" fmla="*/ 147946 w 2032000"/>
              <a:gd name="connsiteY5" fmla="*/ 8731 h 43602"/>
              <a:gd name="connsiteX6" fmla="*/ 154032 w 2032000"/>
              <a:gd name="connsiteY6" fmla="*/ 11377 h 43602"/>
              <a:gd name="connsiteX7" fmla="*/ 160382 w 2032000"/>
              <a:gd name="connsiteY7" fmla="*/ 14552 h 43602"/>
              <a:gd name="connsiteX8" fmla="*/ 166732 w 2032000"/>
              <a:gd name="connsiteY8" fmla="*/ 17727 h 43602"/>
              <a:gd name="connsiteX9" fmla="*/ 172817 w 2032000"/>
              <a:gd name="connsiteY9" fmla="*/ 20902 h 43602"/>
              <a:gd name="connsiteX10" fmla="*/ 179696 w 2032000"/>
              <a:gd name="connsiteY10" fmla="*/ 23548 h 43602"/>
              <a:gd name="connsiteX11" fmla="*/ 187369 w 2032000"/>
              <a:gd name="connsiteY11" fmla="*/ 25929 h 43602"/>
              <a:gd name="connsiteX12" fmla="*/ 196100 w 2032000"/>
              <a:gd name="connsiteY12" fmla="*/ 27781 h 43602"/>
              <a:gd name="connsiteX13" fmla="*/ 206155 w 2032000"/>
              <a:gd name="connsiteY13" fmla="*/ 29104 h 43602"/>
              <a:gd name="connsiteX14" fmla="*/ 217532 w 2032000"/>
              <a:gd name="connsiteY14" fmla="*/ 29369 h 43602"/>
              <a:gd name="connsiteX15" fmla="*/ 228909 w 2032000"/>
              <a:gd name="connsiteY15" fmla="*/ 29104 h 43602"/>
              <a:gd name="connsiteX16" fmla="*/ 238963 w 2032000"/>
              <a:gd name="connsiteY16" fmla="*/ 27781 h 43602"/>
              <a:gd name="connsiteX17" fmla="*/ 247694 w 2032000"/>
              <a:gd name="connsiteY17" fmla="*/ 25929 h 43602"/>
              <a:gd name="connsiteX18" fmla="*/ 255367 w 2032000"/>
              <a:gd name="connsiteY18" fmla="*/ 23548 h 43602"/>
              <a:gd name="connsiteX19" fmla="*/ 262246 w 2032000"/>
              <a:gd name="connsiteY19" fmla="*/ 20902 h 43602"/>
              <a:gd name="connsiteX20" fmla="*/ 268332 w 2032000"/>
              <a:gd name="connsiteY20" fmla="*/ 17727 h 43602"/>
              <a:gd name="connsiteX21" fmla="*/ 274682 w 2032000"/>
              <a:gd name="connsiteY21" fmla="*/ 14552 h 43602"/>
              <a:gd name="connsiteX22" fmla="*/ 281032 w 2032000"/>
              <a:gd name="connsiteY22" fmla="*/ 11377 h 43602"/>
              <a:gd name="connsiteX23" fmla="*/ 287117 w 2032000"/>
              <a:gd name="connsiteY23" fmla="*/ 8731 h 43602"/>
              <a:gd name="connsiteX24" fmla="*/ 293996 w 2032000"/>
              <a:gd name="connsiteY24" fmla="*/ 6085 h 43602"/>
              <a:gd name="connsiteX25" fmla="*/ 301669 w 2032000"/>
              <a:gd name="connsiteY25" fmla="*/ 3440 h 43602"/>
              <a:gd name="connsiteX26" fmla="*/ 310400 w 2032000"/>
              <a:gd name="connsiteY26" fmla="*/ 1588 h 43602"/>
              <a:gd name="connsiteX27" fmla="*/ 320455 w 2032000"/>
              <a:gd name="connsiteY27" fmla="*/ 529 h 43602"/>
              <a:gd name="connsiteX28" fmla="*/ 331832 w 2032000"/>
              <a:gd name="connsiteY28" fmla="*/ 0 h 43602"/>
              <a:gd name="connsiteX29" fmla="*/ 343209 w 2032000"/>
              <a:gd name="connsiteY29" fmla="*/ 529 h 43602"/>
              <a:gd name="connsiteX30" fmla="*/ 353263 w 2032000"/>
              <a:gd name="connsiteY30" fmla="*/ 1588 h 43602"/>
              <a:gd name="connsiteX31" fmla="*/ 361994 w 2032000"/>
              <a:gd name="connsiteY31" fmla="*/ 3440 h 43602"/>
              <a:gd name="connsiteX32" fmla="*/ 369667 w 2032000"/>
              <a:gd name="connsiteY32" fmla="*/ 6085 h 43602"/>
              <a:gd name="connsiteX33" fmla="*/ 376546 w 2032000"/>
              <a:gd name="connsiteY33" fmla="*/ 8731 h 43602"/>
              <a:gd name="connsiteX34" fmla="*/ 382632 w 2032000"/>
              <a:gd name="connsiteY34" fmla="*/ 11377 h 43602"/>
              <a:gd name="connsiteX35" fmla="*/ 388982 w 2032000"/>
              <a:gd name="connsiteY35" fmla="*/ 14552 h 43602"/>
              <a:gd name="connsiteX36" fmla="*/ 395332 w 2032000"/>
              <a:gd name="connsiteY36" fmla="*/ 17727 h 43602"/>
              <a:gd name="connsiteX37" fmla="*/ 401417 w 2032000"/>
              <a:gd name="connsiteY37" fmla="*/ 20902 h 43602"/>
              <a:gd name="connsiteX38" fmla="*/ 408296 w 2032000"/>
              <a:gd name="connsiteY38" fmla="*/ 23548 h 43602"/>
              <a:gd name="connsiteX39" fmla="*/ 415969 w 2032000"/>
              <a:gd name="connsiteY39" fmla="*/ 25929 h 43602"/>
              <a:gd name="connsiteX40" fmla="*/ 424700 w 2032000"/>
              <a:gd name="connsiteY40" fmla="*/ 27781 h 43602"/>
              <a:gd name="connsiteX41" fmla="*/ 434755 w 2032000"/>
              <a:gd name="connsiteY41" fmla="*/ 29104 h 43602"/>
              <a:gd name="connsiteX42" fmla="*/ 446132 w 2032000"/>
              <a:gd name="connsiteY42" fmla="*/ 29369 h 43602"/>
              <a:gd name="connsiteX43" fmla="*/ 457509 w 2032000"/>
              <a:gd name="connsiteY43" fmla="*/ 29104 h 43602"/>
              <a:gd name="connsiteX44" fmla="*/ 467563 w 2032000"/>
              <a:gd name="connsiteY44" fmla="*/ 27781 h 43602"/>
              <a:gd name="connsiteX45" fmla="*/ 476294 w 2032000"/>
              <a:gd name="connsiteY45" fmla="*/ 25929 h 43602"/>
              <a:gd name="connsiteX46" fmla="*/ 483967 w 2032000"/>
              <a:gd name="connsiteY46" fmla="*/ 23548 h 43602"/>
              <a:gd name="connsiteX47" fmla="*/ 490846 w 2032000"/>
              <a:gd name="connsiteY47" fmla="*/ 20902 h 43602"/>
              <a:gd name="connsiteX48" fmla="*/ 496932 w 2032000"/>
              <a:gd name="connsiteY48" fmla="*/ 17727 h 43602"/>
              <a:gd name="connsiteX49" fmla="*/ 503282 w 2032000"/>
              <a:gd name="connsiteY49" fmla="*/ 14552 h 43602"/>
              <a:gd name="connsiteX50" fmla="*/ 509632 w 2032000"/>
              <a:gd name="connsiteY50" fmla="*/ 11377 h 43602"/>
              <a:gd name="connsiteX51" fmla="*/ 515717 w 2032000"/>
              <a:gd name="connsiteY51" fmla="*/ 8731 h 43602"/>
              <a:gd name="connsiteX52" fmla="*/ 522596 w 2032000"/>
              <a:gd name="connsiteY52" fmla="*/ 6085 h 43602"/>
              <a:gd name="connsiteX53" fmla="*/ 530269 w 2032000"/>
              <a:gd name="connsiteY53" fmla="*/ 3440 h 43602"/>
              <a:gd name="connsiteX54" fmla="*/ 539000 w 2032000"/>
              <a:gd name="connsiteY54" fmla="*/ 1588 h 43602"/>
              <a:gd name="connsiteX55" fmla="*/ 549055 w 2032000"/>
              <a:gd name="connsiteY55" fmla="*/ 529 h 43602"/>
              <a:gd name="connsiteX56" fmla="*/ 560167 w 2032000"/>
              <a:gd name="connsiteY56" fmla="*/ 0 h 43602"/>
              <a:gd name="connsiteX57" fmla="*/ 571809 w 2032000"/>
              <a:gd name="connsiteY57" fmla="*/ 529 h 43602"/>
              <a:gd name="connsiteX58" fmla="*/ 581863 w 2032000"/>
              <a:gd name="connsiteY58" fmla="*/ 1588 h 43602"/>
              <a:gd name="connsiteX59" fmla="*/ 590594 w 2032000"/>
              <a:gd name="connsiteY59" fmla="*/ 3440 h 43602"/>
              <a:gd name="connsiteX60" fmla="*/ 598267 w 2032000"/>
              <a:gd name="connsiteY60" fmla="*/ 6085 h 43602"/>
              <a:gd name="connsiteX61" fmla="*/ 605146 w 2032000"/>
              <a:gd name="connsiteY61" fmla="*/ 8731 h 43602"/>
              <a:gd name="connsiteX62" fmla="*/ 611232 w 2032000"/>
              <a:gd name="connsiteY62" fmla="*/ 11377 h 43602"/>
              <a:gd name="connsiteX63" fmla="*/ 617582 w 2032000"/>
              <a:gd name="connsiteY63" fmla="*/ 14552 h 43602"/>
              <a:gd name="connsiteX64" fmla="*/ 623932 w 2032000"/>
              <a:gd name="connsiteY64" fmla="*/ 17727 h 43602"/>
              <a:gd name="connsiteX65" fmla="*/ 630017 w 2032000"/>
              <a:gd name="connsiteY65" fmla="*/ 20902 h 43602"/>
              <a:gd name="connsiteX66" fmla="*/ 636896 w 2032000"/>
              <a:gd name="connsiteY66" fmla="*/ 23548 h 43602"/>
              <a:gd name="connsiteX67" fmla="*/ 644569 w 2032000"/>
              <a:gd name="connsiteY67" fmla="*/ 25929 h 43602"/>
              <a:gd name="connsiteX68" fmla="*/ 653300 w 2032000"/>
              <a:gd name="connsiteY68" fmla="*/ 27781 h 43602"/>
              <a:gd name="connsiteX69" fmla="*/ 663355 w 2032000"/>
              <a:gd name="connsiteY69" fmla="*/ 29104 h 43602"/>
              <a:gd name="connsiteX70" fmla="*/ 674732 w 2032000"/>
              <a:gd name="connsiteY70" fmla="*/ 29369 h 43602"/>
              <a:gd name="connsiteX71" fmla="*/ 686109 w 2032000"/>
              <a:gd name="connsiteY71" fmla="*/ 29104 h 43602"/>
              <a:gd name="connsiteX72" fmla="*/ 696163 w 2032000"/>
              <a:gd name="connsiteY72" fmla="*/ 27781 h 43602"/>
              <a:gd name="connsiteX73" fmla="*/ 704894 w 2032000"/>
              <a:gd name="connsiteY73" fmla="*/ 25929 h 43602"/>
              <a:gd name="connsiteX74" fmla="*/ 712567 w 2032000"/>
              <a:gd name="connsiteY74" fmla="*/ 23548 h 43602"/>
              <a:gd name="connsiteX75" fmla="*/ 719446 w 2032000"/>
              <a:gd name="connsiteY75" fmla="*/ 20902 h 43602"/>
              <a:gd name="connsiteX76" fmla="*/ 725532 w 2032000"/>
              <a:gd name="connsiteY76" fmla="*/ 17727 h 43602"/>
              <a:gd name="connsiteX77" fmla="*/ 738232 w 2032000"/>
              <a:gd name="connsiteY77" fmla="*/ 11377 h 43602"/>
              <a:gd name="connsiteX78" fmla="*/ 744317 w 2032000"/>
              <a:gd name="connsiteY78" fmla="*/ 8731 h 43602"/>
              <a:gd name="connsiteX79" fmla="*/ 751196 w 2032000"/>
              <a:gd name="connsiteY79" fmla="*/ 6085 h 43602"/>
              <a:gd name="connsiteX80" fmla="*/ 758869 w 2032000"/>
              <a:gd name="connsiteY80" fmla="*/ 3440 h 43602"/>
              <a:gd name="connsiteX81" fmla="*/ 767600 w 2032000"/>
              <a:gd name="connsiteY81" fmla="*/ 1588 h 43602"/>
              <a:gd name="connsiteX82" fmla="*/ 777655 w 2032000"/>
              <a:gd name="connsiteY82" fmla="*/ 529 h 43602"/>
              <a:gd name="connsiteX83" fmla="*/ 789032 w 2032000"/>
              <a:gd name="connsiteY83" fmla="*/ 0 h 43602"/>
              <a:gd name="connsiteX84" fmla="*/ 800409 w 2032000"/>
              <a:gd name="connsiteY84" fmla="*/ 529 h 43602"/>
              <a:gd name="connsiteX85" fmla="*/ 810463 w 2032000"/>
              <a:gd name="connsiteY85" fmla="*/ 1588 h 43602"/>
              <a:gd name="connsiteX86" fmla="*/ 819194 w 2032000"/>
              <a:gd name="connsiteY86" fmla="*/ 3440 h 43602"/>
              <a:gd name="connsiteX87" fmla="*/ 826867 w 2032000"/>
              <a:gd name="connsiteY87" fmla="*/ 6085 h 43602"/>
              <a:gd name="connsiteX88" fmla="*/ 833746 w 2032000"/>
              <a:gd name="connsiteY88" fmla="*/ 8731 h 43602"/>
              <a:gd name="connsiteX89" fmla="*/ 839832 w 2032000"/>
              <a:gd name="connsiteY89" fmla="*/ 11377 h 43602"/>
              <a:gd name="connsiteX90" fmla="*/ 846182 w 2032000"/>
              <a:gd name="connsiteY90" fmla="*/ 14552 h 43602"/>
              <a:gd name="connsiteX91" fmla="*/ 852532 w 2032000"/>
              <a:gd name="connsiteY91" fmla="*/ 17727 h 43602"/>
              <a:gd name="connsiteX92" fmla="*/ 858617 w 2032000"/>
              <a:gd name="connsiteY92" fmla="*/ 20902 h 43602"/>
              <a:gd name="connsiteX93" fmla="*/ 865496 w 2032000"/>
              <a:gd name="connsiteY93" fmla="*/ 23548 h 43602"/>
              <a:gd name="connsiteX94" fmla="*/ 873169 w 2032000"/>
              <a:gd name="connsiteY94" fmla="*/ 25929 h 43602"/>
              <a:gd name="connsiteX95" fmla="*/ 881900 w 2032000"/>
              <a:gd name="connsiteY95" fmla="*/ 27781 h 43602"/>
              <a:gd name="connsiteX96" fmla="*/ 891955 w 2032000"/>
              <a:gd name="connsiteY96" fmla="*/ 29104 h 43602"/>
              <a:gd name="connsiteX97" fmla="*/ 901700 w 2032000"/>
              <a:gd name="connsiteY97" fmla="*/ 29331 h 43602"/>
              <a:gd name="connsiteX98" fmla="*/ 911445 w 2032000"/>
              <a:gd name="connsiteY98" fmla="*/ 29104 h 43602"/>
              <a:gd name="connsiteX99" fmla="*/ 921499 w 2032000"/>
              <a:gd name="connsiteY99" fmla="*/ 27781 h 43602"/>
              <a:gd name="connsiteX100" fmla="*/ 930231 w 2032000"/>
              <a:gd name="connsiteY100" fmla="*/ 25929 h 43602"/>
              <a:gd name="connsiteX101" fmla="*/ 937904 w 2032000"/>
              <a:gd name="connsiteY101" fmla="*/ 23548 h 43602"/>
              <a:gd name="connsiteX102" fmla="*/ 944783 w 2032000"/>
              <a:gd name="connsiteY102" fmla="*/ 20902 h 43602"/>
              <a:gd name="connsiteX103" fmla="*/ 950868 w 2032000"/>
              <a:gd name="connsiteY103" fmla="*/ 17727 h 43602"/>
              <a:gd name="connsiteX104" fmla="*/ 957218 w 2032000"/>
              <a:gd name="connsiteY104" fmla="*/ 14552 h 43602"/>
              <a:gd name="connsiteX105" fmla="*/ 963568 w 2032000"/>
              <a:gd name="connsiteY105" fmla="*/ 11377 h 43602"/>
              <a:gd name="connsiteX106" fmla="*/ 969654 w 2032000"/>
              <a:gd name="connsiteY106" fmla="*/ 8731 h 43602"/>
              <a:gd name="connsiteX107" fmla="*/ 976533 w 2032000"/>
              <a:gd name="connsiteY107" fmla="*/ 6085 h 43602"/>
              <a:gd name="connsiteX108" fmla="*/ 984206 w 2032000"/>
              <a:gd name="connsiteY108" fmla="*/ 3440 h 43602"/>
              <a:gd name="connsiteX109" fmla="*/ 992937 w 2032000"/>
              <a:gd name="connsiteY109" fmla="*/ 1588 h 43602"/>
              <a:gd name="connsiteX110" fmla="*/ 1002991 w 2032000"/>
              <a:gd name="connsiteY110" fmla="*/ 529 h 43602"/>
              <a:gd name="connsiteX111" fmla="*/ 1014368 w 2032000"/>
              <a:gd name="connsiteY111" fmla="*/ 0 h 43602"/>
              <a:gd name="connsiteX112" fmla="*/ 1016000 w 2032000"/>
              <a:gd name="connsiteY112" fmla="*/ 76 h 43602"/>
              <a:gd name="connsiteX113" fmla="*/ 1017632 w 2032000"/>
              <a:gd name="connsiteY113" fmla="*/ 0 h 43602"/>
              <a:gd name="connsiteX114" fmla="*/ 1029009 w 2032000"/>
              <a:gd name="connsiteY114" fmla="*/ 529 h 43602"/>
              <a:gd name="connsiteX115" fmla="*/ 1039063 w 2032000"/>
              <a:gd name="connsiteY115" fmla="*/ 1588 h 43602"/>
              <a:gd name="connsiteX116" fmla="*/ 1047794 w 2032000"/>
              <a:gd name="connsiteY116" fmla="*/ 3440 h 43602"/>
              <a:gd name="connsiteX117" fmla="*/ 1055467 w 2032000"/>
              <a:gd name="connsiteY117" fmla="*/ 6085 h 43602"/>
              <a:gd name="connsiteX118" fmla="*/ 1062346 w 2032000"/>
              <a:gd name="connsiteY118" fmla="*/ 8731 h 43602"/>
              <a:gd name="connsiteX119" fmla="*/ 1068432 w 2032000"/>
              <a:gd name="connsiteY119" fmla="*/ 11377 h 43602"/>
              <a:gd name="connsiteX120" fmla="*/ 1074782 w 2032000"/>
              <a:gd name="connsiteY120" fmla="*/ 14552 h 43602"/>
              <a:gd name="connsiteX121" fmla="*/ 1081132 w 2032000"/>
              <a:gd name="connsiteY121" fmla="*/ 17727 h 43602"/>
              <a:gd name="connsiteX122" fmla="*/ 1087217 w 2032000"/>
              <a:gd name="connsiteY122" fmla="*/ 20902 h 43602"/>
              <a:gd name="connsiteX123" fmla="*/ 1094096 w 2032000"/>
              <a:gd name="connsiteY123" fmla="*/ 23548 h 43602"/>
              <a:gd name="connsiteX124" fmla="*/ 1101769 w 2032000"/>
              <a:gd name="connsiteY124" fmla="*/ 25929 h 43602"/>
              <a:gd name="connsiteX125" fmla="*/ 1110501 w 2032000"/>
              <a:gd name="connsiteY125" fmla="*/ 27781 h 43602"/>
              <a:gd name="connsiteX126" fmla="*/ 1120555 w 2032000"/>
              <a:gd name="connsiteY126" fmla="*/ 29104 h 43602"/>
              <a:gd name="connsiteX127" fmla="*/ 1130300 w 2032000"/>
              <a:gd name="connsiteY127" fmla="*/ 29331 h 43602"/>
              <a:gd name="connsiteX128" fmla="*/ 1140045 w 2032000"/>
              <a:gd name="connsiteY128" fmla="*/ 29104 h 43602"/>
              <a:gd name="connsiteX129" fmla="*/ 1150100 w 2032000"/>
              <a:gd name="connsiteY129" fmla="*/ 27781 h 43602"/>
              <a:gd name="connsiteX130" fmla="*/ 1158831 w 2032000"/>
              <a:gd name="connsiteY130" fmla="*/ 25929 h 43602"/>
              <a:gd name="connsiteX131" fmla="*/ 1166504 w 2032000"/>
              <a:gd name="connsiteY131" fmla="*/ 23548 h 43602"/>
              <a:gd name="connsiteX132" fmla="*/ 1173383 w 2032000"/>
              <a:gd name="connsiteY132" fmla="*/ 20902 h 43602"/>
              <a:gd name="connsiteX133" fmla="*/ 1179468 w 2032000"/>
              <a:gd name="connsiteY133" fmla="*/ 17727 h 43602"/>
              <a:gd name="connsiteX134" fmla="*/ 1185818 w 2032000"/>
              <a:gd name="connsiteY134" fmla="*/ 14552 h 43602"/>
              <a:gd name="connsiteX135" fmla="*/ 1192168 w 2032000"/>
              <a:gd name="connsiteY135" fmla="*/ 11377 h 43602"/>
              <a:gd name="connsiteX136" fmla="*/ 1198254 w 2032000"/>
              <a:gd name="connsiteY136" fmla="*/ 8731 h 43602"/>
              <a:gd name="connsiteX137" fmla="*/ 1205133 w 2032000"/>
              <a:gd name="connsiteY137" fmla="*/ 6085 h 43602"/>
              <a:gd name="connsiteX138" fmla="*/ 1212806 w 2032000"/>
              <a:gd name="connsiteY138" fmla="*/ 3440 h 43602"/>
              <a:gd name="connsiteX139" fmla="*/ 1221537 w 2032000"/>
              <a:gd name="connsiteY139" fmla="*/ 1588 h 43602"/>
              <a:gd name="connsiteX140" fmla="*/ 1231591 w 2032000"/>
              <a:gd name="connsiteY140" fmla="*/ 529 h 43602"/>
              <a:gd name="connsiteX141" fmla="*/ 1242968 w 2032000"/>
              <a:gd name="connsiteY141" fmla="*/ 0 h 43602"/>
              <a:gd name="connsiteX142" fmla="*/ 1254345 w 2032000"/>
              <a:gd name="connsiteY142" fmla="*/ 529 h 43602"/>
              <a:gd name="connsiteX143" fmla="*/ 1264400 w 2032000"/>
              <a:gd name="connsiteY143" fmla="*/ 1588 h 43602"/>
              <a:gd name="connsiteX144" fmla="*/ 1273131 w 2032000"/>
              <a:gd name="connsiteY144" fmla="*/ 3440 h 43602"/>
              <a:gd name="connsiteX145" fmla="*/ 1280804 w 2032000"/>
              <a:gd name="connsiteY145" fmla="*/ 6085 h 43602"/>
              <a:gd name="connsiteX146" fmla="*/ 1287683 w 2032000"/>
              <a:gd name="connsiteY146" fmla="*/ 8731 h 43602"/>
              <a:gd name="connsiteX147" fmla="*/ 1293768 w 2032000"/>
              <a:gd name="connsiteY147" fmla="*/ 11377 h 43602"/>
              <a:gd name="connsiteX148" fmla="*/ 1300118 w 2032000"/>
              <a:gd name="connsiteY148" fmla="*/ 14552 h 43602"/>
              <a:gd name="connsiteX149" fmla="*/ 1306468 w 2032000"/>
              <a:gd name="connsiteY149" fmla="*/ 17727 h 43602"/>
              <a:gd name="connsiteX150" fmla="*/ 1312554 w 2032000"/>
              <a:gd name="connsiteY150" fmla="*/ 20902 h 43602"/>
              <a:gd name="connsiteX151" fmla="*/ 1319433 w 2032000"/>
              <a:gd name="connsiteY151" fmla="*/ 23548 h 43602"/>
              <a:gd name="connsiteX152" fmla="*/ 1327106 w 2032000"/>
              <a:gd name="connsiteY152" fmla="*/ 25929 h 43602"/>
              <a:gd name="connsiteX153" fmla="*/ 1335837 w 2032000"/>
              <a:gd name="connsiteY153" fmla="*/ 27781 h 43602"/>
              <a:gd name="connsiteX154" fmla="*/ 1345891 w 2032000"/>
              <a:gd name="connsiteY154" fmla="*/ 29104 h 43602"/>
              <a:gd name="connsiteX155" fmla="*/ 1357268 w 2032000"/>
              <a:gd name="connsiteY155" fmla="*/ 29369 h 43602"/>
              <a:gd name="connsiteX156" fmla="*/ 1368645 w 2032000"/>
              <a:gd name="connsiteY156" fmla="*/ 29104 h 43602"/>
              <a:gd name="connsiteX157" fmla="*/ 1378700 w 2032000"/>
              <a:gd name="connsiteY157" fmla="*/ 27781 h 43602"/>
              <a:gd name="connsiteX158" fmla="*/ 1387431 w 2032000"/>
              <a:gd name="connsiteY158" fmla="*/ 25929 h 43602"/>
              <a:gd name="connsiteX159" fmla="*/ 1395104 w 2032000"/>
              <a:gd name="connsiteY159" fmla="*/ 23548 h 43602"/>
              <a:gd name="connsiteX160" fmla="*/ 1401983 w 2032000"/>
              <a:gd name="connsiteY160" fmla="*/ 20902 h 43602"/>
              <a:gd name="connsiteX161" fmla="*/ 1408068 w 2032000"/>
              <a:gd name="connsiteY161" fmla="*/ 17727 h 43602"/>
              <a:gd name="connsiteX162" fmla="*/ 1414418 w 2032000"/>
              <a:gd name="connsiteY162" fmla="*/ 14552 h 43602"/>
              <a:gd name="connsiteX163" fmla="*/ 1420768 w 2032000"/>
              <a:gd name="connsiteY163" fmla="*/ 11377 h 43602"/>
              <a:gd name="connsiteX164" fmla="*/ 1426854 w 2032000"/>
              <a:gd name="connsiteY164" fmla="*/ 8731 h 43602"/>
              <a:gd name="connsiteX165" fmla="*/ 1433733 w 2032000"/>
              <a:gd name="connsiteY165" fmla="*/ 6085 h 43602"/>
              <a:gd name="connsiteX166" fmla="*/ 1441406 w 2032000"/>
              <a:gd name="connsiteY166" fmla="*/ 3440 h 43602"/>
              <a:gd name="connsiteX167" fmla="*/ 1450137 w 2032000"/>
              <a:gd name="connsiteY167" fmla="*/ 1588 h 43602"/>
              <a:gd name="connsiteX168" fmla="*/ 1460191 w 2032000"/>
              <a:gd name="connsiteY168" fmla="*/ 529 h 43602"/>
              <a:gd name="connsiteX169" fmla="*/ 1471304 w 2032000"/>
              <a:gd name="connsiteY169" fmla="*/ 0 h 43602"/>
              <a:gd name="connsiteX170" fmla="*/ 1482945 w 2032000"/>
              <a:gd name="connsiteY170" fmla="*/ 529 h 43602"/>
              <a:gd name="connsiteX171" fmla="*/ 1493000 w 2032000"/>
              <a:gd name="connsiteY171" fmla="*/ 1588 h 43602"/>
              <a:gd name="connsiteX172" fmla="*/ 1501731 w 2032000"/>
              <a:gd name="connsiteY172" fmla="*/ 3440 h 43602"/>
              <a:gd name="connsiteX173" fmla="*/ 1509404 w 2032000"/>
              <a:gd name="connsiteY173" fmla="*/ 6085 h 43602"/>
              <a:gd name="connsiteX174" fmla="*/ 1516283 w 2032000"/>
              <a:gd name="connsiteY174" fmla="*/ 8731 h 43602"/>
              <a:gd name="connsiteX175" fmla="*/ 1522368 w 2032000"/>
              <a:gd name="connsiteY175" fmla="*/ 11377 h 43602"/>
              <a:gd name="connsiteX176" fmla="*/ 1528718 w 2032000"/>
              <a:gd name="connsiteY176" fmla="*/ 14552 h 43602"/>
              <a:gd name="connsiteX177" fmla="*/ 1535068 w 2032000"/>
              <a:gd name="connsiteY177" fmla="*/ 17727 h 43602"/>
              <a:gd name="connsiteX178" fmla="*/ 1541154 w 2032000"/>
              <a:gd name="connsiteY178" fmla="*/ 20902 h 43602"/>
              <a:gd name="connsiteX179" fmla="*/ 1548033 w 2032000"/>
              <a:gd name="connsiteY179" fmla="*/ 23548 h 43602"/>
              <a:gd name="connsiteX180" fmla="*/ 1555706 w 2032000"/>
              <a:gd name="connsiteY180" fmla="*/ 25929 h 43602"/>
              <a:gd name="connsiteX181" fmla="*/ 1564437 w 2032000"/>
              <a:gd name="connsiteY181" fmla="*/ 27781 h 43602"/>
              <a:gd name="connsiteX182" fmla="*/ 1574491 w 2032000"/>
              <a:gd name="connsiteY182" fmla="*/ 29104 h 43602"/>
              <a:gd name="connsiteX183" fmla="*/ 1585868 w 2032000"/>
              <a:gd name="connsiteY183" fmla="*/ 29369 h 43602"/>
              <a:gd name="connsiteX184" fmla="*/ 1597245 w 2032000"/>
              <a:gd name="connsiteY184" fmla="*/ 29104 h 43602"/>
              <a:gd name="connsiteX185" fmla="*/ 1607300 w 2032000"/>
              <a:gd name="connsiteY185" fmla="*/ 27781 h 43602"/>
              <a:gd name="connsiteX186" fmla="*/ 1616031 w 2032000"/>
              <a:gd name="connsiteY186" fmla="*/ 25929 h 43602"/>
              <a:gd name="connsiteX187" fmla="*/ 1623704 w 2032000"/>
              <a:gd name="connsiteY187" fmla="*/ 23548 h 43602"/>
              <a:gd name="connsiteX188" fmla="*/ 1630583 w 2032000"/>
              <a:gd name="connsiteY188" fmla="*/ 20902 h 43602"/>
              <a:gd name="connsiteX189" fmla="*/ 1636668 w 2032000"/>
              <a:gd name="connsiteY189" fmla="*/ 17727 h 43602"/>
              <a:gd name="connsiteX190" fmla="*/ 1649368 w 2032000"/>
              <a:gd name="connsiteY190" fmla="*/ 11377 h 43602"/>
              <a:gd name="connsiteX191" fmla="*/ 1655454 w 2032000"/>
              <a:gd name="connsiteY191" fmla="*/ 8731 h 43602"/>
              <a:gd name="connsiteX192" fmla="*/ 1662333 w 2032000"/>
              <a:gd name="connsiteY192" fmla="*/ 6085 h 43602"/>
              <a:gd name="connsiteX193" fmla="*/ 1670006 w 2032000"/>
              <a:gd name="connsiteY193" fmla="*/ 3440 h 43602"/>
              <a:gd name="connsiteX194" fmla="*/ 1678737 w 2032000"/>
              <a:gd name="connsiteY194" fmla="*/ 1588 h 43602"/>
              <a:gd name="connsiteX195" fmla="*/ 1688791 w 2032000"/>
              <a:gd name="connsiteY195" fmla="*/ 529 h 43602"/>
              <a:gd name="connsiteX196" fmla="*/ 1700168 w 2032000"/>
              <a:gd name="connsiteY196" fmla="*/ 0 h 43602"/>
              <a:gd name="connsiteX197" fmla="*/ 1711545 w 2032000"/>
              <a:gd name="connsiteY197" fmla="*/ 529 h 43602"/>
              <a:gd name="connsiteX198" fmla="*/ 1721600 w 2032000"/>
              <a:gd name="connsiteY198" fmla="*/ 1588 h 43602"/>
              <a:gd name="connsiteX199" fmla="*/ 1730331 w 2032000"/>
              <a:gd name="connsiteY199" fmla="*/ 3440 h 43602"/>
              <a:gd name="connsiteX200" fmla="*/ 1738004 w 2032000"/>
              <a:gd name="connsiteY200" fmla="*/ 6085 h 43602"/>
              <a:gd name="connsiteX201" fmla="*/ 1744883 w 2032000"/>
              <a:gd name="connsiteY201" fmla="*/ 8731 h 43602"/>
              <a:gd name="connsiteX202" fmla="*/ 1750968 w 2032000"/>
              <a:gd name="connsiteY202" fmla="*/ 11377 h 43602"/>
              <a:gd name="connsiteX203" fmla="*/ 1757318 w 2032000"/>
              <a:gd name="connsiteY203" fmla="*/ 14552 h 43602"/>
              <a:gd name="connsiteX204" fmla="*/ 1763668 w 2032000"/>
              <a:gd name="connsiteY204" fmla="*/ 17727 h 43602"/>
              <a:gd name="connsiteX205" fmla="*/ 1769754 w 2032000"/>
              <a:gd name="connsiteY205" fmla="*/ 20902 h 43602"/>
              <a:gd name="connsiteX206" fmla="*/ 1776633 w 2032000"/>
              <a:gd name="connsiteY206" fmla="*/ 23548 h 43602"/>
              <a:gd name="connsiteX207" fmla="*/ 1784306 w 2032000"/>
              <a:gd name="connsiteY207" fmla="*/ 25929 h 43602"/>
              <a:gd name="connsiteX208" fmla="*/ 1793037 w 2032000"/>
              <a:gd name="connsiteY208" fmla="*/ 27781 h 43602"/>
              <a:gd name="connsiteX209" fmla="*/ 1803091 w 2032000"/>
              <a:gd name="connsiteY209" fmla="*/ 29104 h 43602"/>
              <a:gd name="connsiteX210" fmla="*/ 1814468 w 2032000"/>
              <a:gd name="connsiteY210" fmla="*/ 29369 h 43602"/>
              <a:gd name="connsiteX211" fmla="*/ 1825845 w 2032000"/>
              <a:gd name="connsiteY211" fmla="*/ 29104 h 43602"/>
              <a:gd name="connsiteX212" fmla="*/ 1835900 w 2032000"/>
              <a:gd name="connsiteY212" fmla="*/ 27781 h 43602"/>
              <a:gd name="connsiteX213" fmla="*/ 1844631 w 2032000"/>
              <a:gd name="connsiteY213" fmla="*/ 25929 h 43602"/>
              <a:gd name="connsiteX214" fmla="*/ 1852304 w 2032000"/>
              <a:gd name="connsiteY214" fmla="*/ 23548 h 43602"/>
              <a:gd name="connsiteX215" fmla="*/ 1859183 w 2032000"/>
              <a:gd name="connsiteY215" fmla="*/ 20902 h 43602"/>
              <a:gd name="connsiteX216" fmla="*/ 1865268 w 2032000"/>
              <a:gd name="connsiteY216" fmla="*/ 17727 h 43602"/>
              <a:gd name="connsiteX217" fmla="*/ 1871618 w 2032000"/>
              <a:gd name="connsiteY217" fmla="*/ 14552 h 43602"/>
              <a:gd name="connsiteX218" fmla="*/ 1877968 w 2032000"/>
              <a:gd name="connsiteY218" fmla="*/ 11377 h 43602"/>
              <a:gd name="connsiteX219" fmla="*/ 1884054 w 2032000"/>
              <a:gd name="connsiteY219" fmla="*/ 8731 h 43602"/>
              <a:gd name="connsiteX220" fmla="*/ 1890933 w 2032000"/>
              <a:gd name="connsiteY220" fmla="*/ 6085 h 43602"/>
              <a:gd name="connsiteX221" fmla="*/ 1898606 w 2032000"/>
              <a:gd name="connsiteY221" fmla="*/ 3440 h 43602"/>
              <a:gd name="connsiteX222" fmla="*/ 1907337 w 2032000"/>
              <a:gd name="connsiteY222" fmla="*/ 1588 h 43602"/>
              <a:gd name="connsiteX223" fmla="*/ 1917391 w 2032000"/>
              <a:gd name="connsiteY223" fmla="*/ 529 h 43602"/>
              <a:gd name="connsiteX224" fmla="*/ 1928768 w 2032000"/>
              <a:gd name="connsiteY224" fmla="*/ 0 h 43602"/>
              <a:gd name="connsiteX225" fmla="*/ 1940145 w 2032000"/>
              <a:gd name="connsiteY225" fmla="*/ 529 h 43602"/>
              <a:gd name="connsiteX226" fmla="*/ 1950200 w 2032000"/>
              <a:gd name="connsiteY226" fmla="*/ 1588 h 43602"/>
              <a:gd name="connsiteX227" fmla="*/ 1958931 w 2032000"/>
              <a:gd name="connsiteY227" fmla="*/ 3440 h 43602"/>
              <a:gd name="connsiteX228" fmla="*/ 1966604 w 2032000"/>
              <a:gd name="connsiteY228" fmla="*/ 6085 h 43602"/>
              <a:gd name="connsiteX229" fmla="*/ 1973483 w 2032000"/>
              <a:gd name="connsiteY229" fmla="*/ 8731 h 43602"/>
              <a:gd name="connsiteX230" fmla="*/ 1979568 w 2032000"/>
              <a:gd name="connsiteY230" fmla="*/ 11377 h 43602"/>
              <a:gd name="connsiteX231" fmla="*/ 1985918 w 2032000"/>
              <a:gd name="connsiteY231" fmla="*/ 14552 h 43602"/>
              <a:gd name="connsiteX232" fmla="*/ 1992268 w 2032000"/>
              <a:gd name="connsiteY232" fmla="*/ 17727 h 43602"/>
              <a:gd name="connsiteX233" fmla="*/ 1998354 w 2032000"/>
              <a:gd name="connsiteY233" fmla="*/ 20902 h 43602"/>
              <a:gd name="connsiteX234" fmla="*/ 2005233 w 2032000"/>
              <a:gd name="connsiteY234" fmla="*/ 23548 h 43602"/>
              <a:gd name="connsiteX235" fmla="*/ 2012906 w 2032000"/>
              <a:gd name="connsiteY235" fmla="*/ 25929 h 43602"/>
              <a:gd name="connsiteX236" fmla="*/ 2021637 w 2032000"/>
              <a:gd name="connsiteY236" fmla="*/ 27781 h 43602"/>
              <a:gd name="connsiteX237" fmla="*/ 2031691 w 2032000"/>
              <a:gd name="connsiteY237" fmla="*/ 29104 h 43602"/>
              <a:gd name="connsiteX238" fmla="*/ 2032000 w 2032000"/>
              <a:gd name="connsiteY238" fmla="*/ 29111 h 43602"/>
              <a:gd name="connsiteX239" fmla="*/ 2032000 w 2032000"/>
              <a:gd name="connsiteY239" fmla="*/ 43344 h 43602"/>
              <a:gd name="connsiteX240" fmla="*/ 2031691 w 2032000"/>
              <a:gd name="connsiteY240" fmla="*/ 43337 h 43602"/>
              <a:gd name="connsiteX241" fmla="*/ 2021637 w 2032000"/>
              <a:gd name="connsiteY241" fmla="*/ 42014 h 43602"/>
              <a:gd name="connsiteX242" fmla="*/ 2012906 w 2032000"/>
              <a:gd name="connsiteY242" fmla="*/ 40162 h 43602"/>
              <a:gd name="connsiteX243" fmla="*/ 2005233 w 2032000"/>
              <a:gd name="connsiteY243" fmla="*/ 37781 h 43602"/>
              <a:gd name="connsiteX244" fmla="*/ 1998354 w 2032000"/>
              <a:gd name="connsiteY244" fmla="*/ 35135 h 43602"/>
              <a:gd name="connsiteX245" fmla="*/ 1992268 w 2032000"/>
              <a:gd name="connsiteY245" fmla="*/ 31960 h 43602"/>
              <a:gd name="connsiteX246" fmla="*/ 1985918 w 2032000"/>
              <a:gd name="connsiteY246" fmla="*/ 28785 h 43602"/>
              <a:gd name="connsiteX247" fmla="*/ 1979568 w 2032000"/>
              <a:gd name="connsiteY247" fmla="*/ 25610 h 43602"/>
              <a:gd name="connsiteX248" fmla="*/ 1973483 w 2032000"/>
              <a:gd name="connsiteY248" fmla="*/ 22964 h 43602"/>
              <a:gd name="connsiteX249" fmla="*/ 1966604 w 2032000"/>
              <a:gd name="connsiteY249" fmla="*/ 20318 h 43602"/>
              <a:gd name="connsiteX250" fmla="*/ 1958931 w 2032000"/>
              <a:gd name="connsiteY250" fmla="*/ 17673 h 43602"/>
              <a:gd name="connsiteX251" fmla="*/ 1950200 w 2032000"/>
              <a:gd name="connsiteY251" fmla="*/ 15821 h 43602"/>
              <a:gd name="connsiteX252" fmla="*/ 1940145 w 2032000"/>
              <a:gd name="connsiteY252" fmla="*/ 14762 h 43602"/>
              <a:gd name="connsiteX253" fmla="*/ 1928768 w 2032000"/>
              <a:gd name="connsiteY253" fmla="*/ 14233 h 43602"/>
              <a:gd name="connsiteX254" fmla="*/ 1917391 w 2032000"/>
              <a:gd name="connsiteY254" fmla="*/ 14762 h 43602"/>
              <a:gd name="connsiteX255" fmla="*/ 1907337 w 2032000"/>
              <a:gd name="connsiteY255" fmla="*/ 15821 h 43602"/>
              <a:gd name="connsiteX256" fmla="*/ 1898606 w 2032000"/>
              <a:gd name="connsiteY256" fmla="*/ 17673 h 43602"/>
              <a:gd name="connsiteX257" fmla="*/ 1890933 w 2032000"/>
              <a:gd name="connsiteY257" fmla="*/ 20318 h 43602"/>
              <a:gd name="connsiteX258" fmla="*/ 1884054 w 2032000"/>
              <a:gd name="connsiteY258" fmla="*/ 22964 h 43602"/>
              <a:gd name="connsiteX259" fmla="*/ 1877968 w 2032000"/>
              <a:gd name="connsiteY259" fmla="*/ 25610 h 43602"/>
              <a:gd name="connsiteX260" fmla="*/ 1871618 w 2032000"/>
              <a:gd name="connsiteY260" fmla="*/ 28785 h 43602"/>
              <a:gd name="connsiteX261" fmla="*/ 1865268 w 2032000"/>
              <a:gd name="connsiteY261" fmla="*/ 31960 h 43602"/>
              <a:gd name="connsiteX262" fmla="*/ 1859183 w 2032000"/>
              <a:gd name="connsiteY262" fmla="*/ 35135 h 43602"/>
              <a:gd name="connsiteX263" fmla="*/ 1852304 w 2032000"/>
              <a:gd name="connsiteY263" fmla="*/ 37781 h 43602"/>
              <a:gd name="connsiteX264" fmla="*/ 1844631 w 2032000"/>
              <a:gd name="connsiteY264" fmla="*/ 40162 h 43602"/>
              <a:gd name="connsiteX265" fmla="*/ 1835900 w 2032000"/>
              <a:gd name="connsiteY265" fmla="*/ 42014 h 43602"/>
              <a:gd name="connsiteX266" fmla="*/ 1825845 w 2032000"/>
              <a:gd name="connsiteY266" fmla="*/ 43337 h 43602"/>
              <a:gd name="connsiteX267" fmla="*/ 1814468 w 2032000"/>
              <a:gd name="connsiteY267" fmla="*/ 43602 h 43602"/>
              <a:gd name="connsiteX268" fmla="*/ 1803091 w 2032000"/>
              <a:gd name="connsiteY268" fmla="*/ 43337 h 43602"/>
              <a:gd name="connsiteX269" fmla="*/ 1793037 w 2032000"/>
              <a:gd name="connsiteY269" fmla="*/ 42014 h 43602"/>
              <a:gd name="connsiteX270" fmla="*/ 1784306 w 2032000"/>
              <a:gd name="connsiteY270" fmla="*/ 40162 h 43602"/>
              <a:gd name="connsiteX271" fmla="*/ 1776633 w 2032000"/>
              <a:gd name="connsiteY271" fmla="*/ 37781 h 43602"/>
              <a:gd name="connsiteX272" fmla="*/ 1769754 w 2032000"/>
              <a:gd name="connsiteY272" fmla="*/ 35135 h 43602"/>
              <a:gd name="connsiteX273" fmla="*/ 1763668 w 2032000"/>
              <a:gd name="connsiteY273" fmla="*/ 31960 h 43602"/>
              <a:gd name="connsiteX274" fmla="*/ 1757318 w 2032000"/>
              <a:gd name="connsiteY274" fmla="*/ 28785 h 43602"/>
              <a:gd name="connsiteX275" fmla="*/ 1750968 w 2032000"/>
              <a:gd name="connsiteY275" fmla="*/ 25610 h 43602"/>
              <a:gd name="connsiteX276" fmla="*/ 1744883 w 2032000"/>
              <a:gd name="connsiteY276" fmla="*/ 22964 h 43602"/>
              <a:gd name="connsiteX277" fmla="*/ 1738004 w 2032000"/>
              <a:gd name="connsiteY277" fmla="*/ 20318 h 43602"/>
              <a:gd name="connsiteX278" fmla="*/ 1730331 w 2032000"/>
              <a:gd name="connsiteY278" fmla="*/ 17673 h 43602"/>
              <a:gd name="connsiteX279" fmla="*/ 1721600 w 2032000"/>
              <a:gd name="connsiteY279" fmla="*/ 15821 h 43602"/>
              <a:gd name="connsiteX280" fmla="*/ 1711545 w 2032000"/>
              <a:gd name="connsiteY280" fmla="*/ 14762 h 43602"/>
              <a:gd name="connsiteX281" fmla="*/ 1700168 w 2032000"/>
              <a:gd name="connsiteY281" fmla="*/ 14233 h 43602"/>
              <a:gd name="connsiteX282" fmla="*/ 1688791 w 2032000"/>
              <a:gd name="connsiteY282" fmla="*/ 14762 h 43602"/>
              <a:gd name="connsiteX283" fmla="*/ 1678737 w 2032000"/>
              <a:gd name="connsiteY283" fmla="*/ 15821 h 43602"/>
              <a:gd name="connsiteX284" fmla="*/ 1670006 w 2032000"/>
              <a:gd name="connsiteY284" fmla="*/ 17673 h 43602"/>
              <a:gd name="connsiteX285" fmla="*/ 1662333 w 2032000"/>
              <a:gd name="connsiteY285" fmla="*/ 20318 h 43602"/>
              <a:gd name="connsiteX286" fmla="*/ 1655454 w 2032000"/>
              <a:gd name="connsiteY286" fmla="*/ 22964 h 43602"/>
              <a:gd name="connsiteX287" fmla="*/ 1649368 w 2032000"/>
              <a:gd name="connsiteY287" fmla="*/ 25610 h 43602"/>
              <a:gd name="connsiteX288" fmla="*/ 1636668 w 2032000"/>
              <a:gd name="connsiteY288" fmla="*/ 31960 h 43602"/>
              <a:gd name="connsiteX289" fmla="*/ 1630583 w 2032000"/>
              <a:gd name="connsiteY289" fmla="*/ 35135 h 43602"/>
              <a:gd name="connsiteX290" fmla="*/ 1623704 w 2032000"/>
              <a:gd name="connsiteY290" fmla="*/ 37781 h 43602"/>
              <a:gd name="connsiteX291" fmla="*/ 1616031 w 2032000"/>
              <a:gd name="connsiteY291" fmla="*/ 40162 h 43602"/>
              <a:gd name="connsiteX292" fmla="*/ 1607300 w 2032000"/>
              <a:gd name="connsiteY292" fmla="*/ 42014 h 43602"/>
              <a:gd name="connsiteX293" fmla="*/ 1597245 w 2032000"/>
              <a:gd name="connsiteY293" fmla="*/ 43337 h 43602"/>
              <a:gd name="connsiteX294" fmla="*/ 1585868 w 2032000"/>
              <a:gd name="connsiteY294" fmla="*/ 43602 h 43602"/>
              <a:gd name="connsiteX295" fmla="*/ 1574491 w 2032000"/>
              <a:gd name="connsiteY295" fmla="*/ 43337 h 43602"/>
              <a:gd name="connsiteX296" fmla="*/ 1564437 w 2032000"/>
              <a:gd name="connsiteY296" fmla="*/ 42014 h 43602"/>
              <a:gd name="connsiteX297" fmla="*/ 1555706 w 2032000"/>
              <a:gd name="connsiteY297" fmla="*/ 40162 h 43602"/>
              <a:gd name="connsiteX298" fmla="*/ 1548033 w 2032000"/>
              <a:gd name="connsiteY298" fmla="*/ 37781 h 43602"/>
              <a:gd name="connsiteX299" fmla="*/ 1541154 w 2032000"/>
              <a:gd name="connsiteY299" fmla="*/ 35135 h 43602"/>
              <a:gd name="connsiteX300" fmla="*/ 1535068 w 2032000"/>
              <a:gd name="connsiteY300" fmla="*/ 31960 h 43602"/>
              <a:gd name="connsiteX301" fmla="*/ 1528718 w 2032000"/>
              <a:gd name="connsiteY301" fmla="*/ 28785 h 43602"/>
              <a:gd name="connsiteX302" fmla="*/ 1522368 w 2032000"/>
              <a:gd name="connsiteY302" fmla="*/ 25610 h 43602"/>
              <a:gd name="connsiteX303" fmla="*/ 1516283 w 2032000"/>
              <a:gd name="connsiteY303" fmla="*/ 22964 h 43602"/>
              <a:gd name="connsiteX304" fmla="*/ 1509404 w 2032000"/>
              <a:gd name="connsiteY304" fmla="*/ 20318 h 43602"/>
              <a:gd name="connsiteX305" fmla="*/ 1501731 w 2032000"/>
              <a:gd name="connsiteY305" fmla="*/ 17673 h 43602"/>
              <a:gd name="connsiteX306" fmla="*/ 1493000 w 2032000"/>
              <a:gd name="connsiteY306" fmla="*/ 15821 h 43602"/>
              <a:gd name="connsiteX307" fmla="*/ 1482945 w 2032000"/>
              <a:gd name="connsiteY307" fmla="*/ 14762 h 43602"/>
              <a:gd name="connsiteX308" fmla="*/ 1471304 w 2032000"/>
              <a:gd name="connsiteY308" fmla="*/ 14233 h 43602"/>
              <a:gd name="connsiteX309" fmla="*/ 1460191 w 2032000"/>
              <a:gd name="connsiteY309" fmla="*/ 14762 h 43602"/>
              <a:gd name="connsiteX310" fmla="*/ 1450137 w 2032000"/>
              <a:gd name="connsiteY310" fmla="*/ 15821 h 43602"/>
              <a:gd name="connsiteX311" fmla="*/ 1441406 w 2032000"/>
              <a:gd name="connsiteY311" fmla="*/ 17673 h 43602"/>
              <a:gd name="connsiteX312" fmla="*/ 1433733 w 2032000"/>
              <a:gd name="connsiteY312" fmla="*/ 20318 h 43602"/>
              <a:gd name="connsiteX313" fmla="*/ 1426854 w 2032000"/>
              <a:gd name="connsiteY313" fmla="*/ 22964 h 43602"/>
              <a:gd name="connsiteX314" fmla="*/ 1420768 w 2032000"/>
              <a:gd name="connsiteY314" fmla="*/ 25610 h 43602"/>
              <a:gd name="connsiteX315" fmla="*/ 1414418 w 2032000"/>
              <a:gd name="connsiteY315" fmla="*/ 28785 h 43602"/>
              <a:gd name="connsiteX316" fmla="*/ 1408068 w 2032000"/>
              <a:gd name="connsiteY316" fmla="*/ 31960 h 43602"/>
              <a:gd name="connsiteX317" fmla="*/ 1401983 w 2032000"/>
              <a:gd name="connsiteY317" fmla="*/ 35135 h 43602"/>
              <a:gd name="connsiteX318" fmla="*/ 1395104 w 2032000"/>
              <a:gd name="connsiteY318" fmla="*/ 37781 h 43602"/>
              <a:gd name="connsiteX319" fmla="*/ 1387431 w 2032000"/>
              <a:gd name="connsiteY319" fmla="*/ 40162 h 43602"/>
              <a:gd name="connsiteX320" fmla="*/ 1378700 w 2032000"/>
              <a:gd name="connsiteY320" fmla="*/ 42014 h 43602"/>
              <a:gd name="connsiteX321" fmla="*/ 1368645 w 2032000"/>
              <a:gd name="connsiteY321" fmla="*/ 43337 h 43602"/>
              <a:gd name="connsiteX322" fmla="*/ 1357268 w 2032000"/>
              <a:gd name="connsiteY322" fmla="*/ 43602 h 43602"/>
              <a:gd name="connsiteX323" fmla="*/ 1345891 w 2032000"/>
              <a:gd name="connsiteY323" fmla="*/ 43337 h 43602"/>
              <a:gd name="connsiteX324" fmla="*/ 1335837 w 2032000"/>
              <a:gd name="connsiteY324" fmla="*/ 42014 h 43602"/>
              <a:gd name="connsiteX325" fmla="*/ 1327106 w 2032000"/>
              <a:gd name="connsiteY325" fmla="*/ 40162 h 43602"/>
              <a:gd name="connsiteX326" fmla="*/ 1319433 w 2032000"/>
              <a:gd name="connsiteY326" fmla="*/ 37781 h 43602"/>
              <a:gd name="connsiteX327" fmla="*/ 1312554 w 2032000"/>
              <a:gd name="connsiteY327" fmla="*/ 35135 h 43602"/>
              <a:gd name="connsiteX328" fmla="*/ 1306468 w 2032000"/>
              <a:gd name="connsiteY328" fmla="*/ 31960 h 43602"/>
              <a:gd name="connsiteX329" fmla="*/ 1300118 w 2032000"/>
              <a:gd name="connsiteY329" fmla="*/ 28785 h 43602"/>
              <a:gd name="connsiteX330" fmla="*/ 1293768 w 2032000"/>
              <a:gd name="connsiteY330" fmla="*/ 25610 h 43602"/>
              <a:gd name="connsiteX331" fmla="*/ 1287683 w 2032000"/>
              <a:gd name="connsiteY331" fmla="*/ 22964 h 43602"/>
              <a:gd name="connsiteX332" fmla="*/ 1280804 w 2032000"/>
              <a:gd name="connsiteY332" fmla="*/ 20318 h 43602"/>
              <a:gd name="connsiteX333" fmla="*/ 1273131 w 2032000"/>
              <a:gd name="connsiteY333" fmla="*/ 17673 h 43602"/>
              <a:gd name="connsiteX334" fmla="*/ 1264400 w 2032000"/>
              <a:gd name="connsiteY334" fmla="*/ 15821 h 43602"/>
              <a:gd name="connsiteX335" fmla="*/ 1254345 w 2032000"/>
              <a:gd name="connsiteY335" fmla="*/ 14762 h 43602"/>
              <a:gd name="connsiteX336" fmla="*/ 1242968 w 2032000"/>
              <a:gd name="connsiteY336" fmla="*/ 14233 h 43602"/>
              <a:gd name="connsiteX337" fmla="*/ 1231591 w 2032000"/>
              <a:gd name="connsiteY337" fmla="*/ 14762 h 43602"/>
              <a:gd name="connsiteX338" fmla="*/ 1221537 w 2032000"/>
              <a:gd name="connsiteY338" fmla="*/ 15821 h 43602"/>
              <a:gd name="connsiteX339" fmla="*/ 1212806 w 2032000"/>
              <a:gd name="connsiteY339" fmla="*/ 17673 h 43602"/>
              <a:gd name="connsiteX340" fmla="*/ 1205133 w 2032000"/>
              <a:gd name="connsiteY340" fmla="*/ 20318 h 43602"/>
              <a:gd name="connsiteX341" fmla="*/ 1198254 w 2032000"/>
              <a:gd name="connsiteY341" fmla="*/ 22964 h 43602"/>
              <a:gd name="connsiteX342" fmla="*/ 1192168 w 2032000"/>
              <a:gd name="connsiteY342" fmla="*/ 25610 h 43602"/>
              <a:gd name="connsiteX343" fmla="*/ 1185818 w 2032000"/>
              <a:gd name="connsiteY343" fmla="*/ 28785 h 43602"/>
              <a:gd name="connsiteX344" fmla="*/ 1179468 w 2032000"/>
              <a:gd name="connsiteY344" fmla="*/ 31960 h 43602"/>
              <a:gd name="connsiteX345" fmla="*/ 1173383 w 2032000"/>
              <a:gd name="connsiteY345" fmla="*/ 35135 h 43602"/>
              <a:gd name="connsiteX346" fmla="*/ 1166504 w 2032000"/>
              <a:gd name="connsiteY346" fmla="*/ 37781 h 43602"/>
              <a:gd name="connsiteX347" fmla="*/ 1158831 w 2032000"/>
              <a:gd name="connsiteY347" fmla="*/ 40162 h 43602"/>
              <a:gd name="connsiteX348" fmla="*/ 1150100 w 2032000"/>
              <a:gd name="connsiteY348" fmla="*/ 42014 h 43602"/>
              <a:gd name="connsiteX349" fmla="*/ 1140045 w 2032000"/>
              <a:gd name="connsiteY349" fmla="*/ 43337 h 43602"/>
              <a:gd name="connsiteX350" fmla="*/ 1130300 w 2032000"/>
              <a:gd name="connsiteY350" fmla="*/ 43564 h 43602"/>
              <a:gd name="connsiteX351" fmla="*/ 1120555 w 2032000"/>
              <a:gd name="connsiteY351" fmla="*/ 43337 h 43602"/>
              <a:gd name="connsiteX352" fmla="*/ 1110501 w 2032000"/>
              <a:gd name="connsiteY352" fmla="*/ 42014 h 43602"/>
              <a:gd name="connsiteX353" fmla="*/ 1101769 w 2032000"/>
              <a:gd name="connsiteY353" fmla="*/ 40162 h 43602"/>
              <a:gd name="connsiteX354" fmla="*/ 1094096 w 2032000"/>
              <a:gd name="connsiteY354" fmla="*/ 37781 h 43602"/>
              <a:gd name="connsiteX355" fmla="*/ 1087217 w 2032000"/>
              <a:gd name="connsiteY355" fmla="*/ 35135 h 43602"/>
              <a:gd name="connsiteX356" fmla="*/ 1081132 w 2032000"/>
              <a:gd name="connsiteY356" fmla="*/ 31960 h 43602"/>
              <a:gd name="connsiteX357" fmla="*/ 1074782 w 2032000"/>
              <a:gd name="connsiteY357" fmla="*/ 28785 h 43602"/>
              <a:gd name="connsiteX358" fmla="*/ 1068432 w 2032000"/>
              <a:gd name="connsiteY358" fmla="*/ 25610 h 43602"/>
              <a:gd name="connsiteX359" fmla="*/ 1062346 w 2032000"/>
              <a:gd name="connsiteY359" fmla="*/ 22964 h 43602"/>
              <a:gd name="connsiteX360" fmla="*/ 1055467 w 2032000"/>
              <a:gd name="connsiteY360" fmla="*/ 20318 h 43602"/>
              <a:gd name="connsiteX361" fmla="*/ 1047794 w 2032000"/>
              <a:gd name="connsiteY361" fmla="*/ 17673 h 43602"/>
              <a:gd name="connsiteX362" fmla="*/ 1039063 w 2032000"/>
              <a:gd name="connsiteY362" fmla="*/ 15821 h 43602"/>
              <a:gd name="connsiteX363" fmla="*/ 1029009 w 2032000"/>
              <a:gd name="connsiteY363" fmla="*/ 14762 h 43602"/>
              <a:gd name="connsiteX364" fmla="*/ 1017632 w 2032000"/>
              <a:gd name="connsiteY364" fmla="*/ 14233 h 43602"/>
              <a:gd name="connsiteX365" fmla="*/ 1016000 w 2032000"/>
              <a:gd name="connsiteY365" fmla="*/ 14309 h 43602"/>
              <a:gd name="connsiteX366" fmla="*/ 1014368 w 2032000"/>
              <a:gd name="connsiteY366" fmla="*/ 14233 h 43602"/>
              <a:gd name="connsiteX367" fmla="*/ 1002991 w 2032000"/>
              <a:gd name="connsiteY367" fmla="*/ 14762 h 43602"/>
              <a:gd name="connsiteX368" fmla="*/ 992937 w 2032000"/>
              <a:gd name="connsiteY368" fmla="*/ 15821 h 43602"/>
              <a:gd name="connsiteX369" fmla="*/ 984206 w 2032000"/>
              <a:gd name="connsiteY369" fmla="*/ 17673 h 43602"/>
              <a:gd name="connsiteX370" fmla="*/ 976533 w 2032000"/>
              <a:gd name="connsiteY370" fmla="*/ 20318 h 43602"/>
              <a:gd name="connsiteX371" fmla="*/ 969654 w 2032000"/>
              <a:gd name="connsiteY371" fmla="*/ 22964 h 43602"/>
              <a:gd name="connsiteX372" fmla="*/ 963568 w 2032000"/>
              <a:gd name="connsiteY372" fmla="*/ 25610 h 43602"/>
              <a:gd name="connsiteX373" fmla="*/ 957218 w 2032000"/>
              <a:gd name="connsiteY373" fmla="*/ 28785 h 43602"/>
              <a:gd name="connsiteX374" fmla="*/ 950868 w 2032000"/>
              <a:gd name="connsiteY374" fmla="*/ 31960 h 43602"/>
              <a:gd name="connsiteX375" fmla="*/ 944783 w 2032000"/>
              <a:gd name="connsiteY375" fmla="*/ 35135 h 43602"/>
              <a:gd name="connsiteX376" fmla="*/ 937904 w 2032000"/>
              <a:gd name="connsiteY376" fmla="*/ 37781 h 43602"/>
              <a:gd name="connsiteX377" fmla="*/ 930231 w 2032000"/>
              <a:gd name="connsiteY377" fmla="*/ 40162 h 43602"/>
              <a:gd name="connsiteX378" fmla="*/ 921499 w 2032000"/>
              <a:gd name="connsiteY378" fmla="*/ 42014 h 43602"/>
              <a:gd name="connsiteX379" fmla="*/ 911445 w 2032000"/>
              <a:gd name="connsiteY379" fmla="*/ 43337 h 43602"/>
              <a:gd name="connsiteX380" fmla="*/ 901700 w 2032000"/>
              <a:gd name="connsiteY380" fmla="*/ 43564 h 43602"/>
              <a:gd name="connsiteX381" fmla="*/ 891955 w 2032000"/>
              <a:gd name="connsiteY381" fmla="*/ 43337 h 43602"/>
              <a:gd name="connsiteX382" fmla="*/ 881900 w 2032000"/>
              <a:gd name="connsiteY382" fmla="*/ 42014 h 43602"/>
              <a:gd name="connsiteX383" fmla="*/ 873169 w 2032000"/>
              <a:gd name="connsiteY383" fmla="*/ 40162 h 43602"/>
              <a:gd name="connsiteX384" fmla="*/ 865496 w 2032000"/>
              <a:gd name="connsiteY384" fmla="*/ 37781 h 43602"/>
              <a:gd name="connsiteX385" fmla="*/ 858617 w 2032000"/>
              <a:gd name="connsiteY385" fmla="*/ 35135 h 43602"/>
              <a:gd name="connsiteX386" fmla="*/ 852532 w 2032000"/>
              <a:gd name="connsiteY386" fmla="*/ 31960 h 43602"/>
              <a:gd name="connsiteX387" fmla="*/ 846182 w 2032000"/>
              <a:gd name="connsiteY387" fmla="*/ 28785 h 43602"/>
              <a:gd name="connsiteX388" fmla="*/ 839832 w 2032000"/>
              <a:gd name="connsiteY388" fmla="*/ 25610 h 43602"/>
              <a:gd name="connsiteX389" fmla="*/ 833746 w 2032000"/>
              <a:gd name="connsiteY389" fmla="*/ 22964 h 43602"/>
              <a:gd name="connsiteX390" fmla="*/ 826867 w 2032000"/>
              <a:gd name="connsiteY390" fmla="*/ 20318 h 43602"/>
              <a:gd name="connsiteX391" fmla="*/ 819194 w 2032000"/>
              <a:gd name="connsiteY391" fmla="*/ 17673 h 43602"/>
              <a:gd name="connsiteX392" fmla="*/ 810463 w 2032000"/>
              <a:gd name="connsiteY392" fmla="*/ 15821 h 43602"/>
              <a:gd name="connsiteX393" fmla="*/ 800409 w 2032000"/>
              <a:gd name="connsiteY393" fmla="*/ 14762 h 43602"/>
              <a:gd name="connsiteX394" fmla="*/ 789032 w 2032000"/>
              <a:gd name="connsiteY394" fmla="*/ 14233 h 43602"/>
              <a:gd name="connsiteX395" fmla="*/ 777655 w 2032000"/>
              <a:gd name="connsiteY395" fmla="*/ 14762 h 43602"/>
              <a:gd name="connsiteX396" fmla="*/ 767600 w 2032000"/>
              <a:gd name="connsiteY396" fmla="*/ 15821 h 43602"/>
              <a:gd name="connsiteX397" fmla="*/ 758869 w 2032000"/>
              <a:gd name="connsiteY397" fmla="*/ 17673 h 43602"/>
              <a:gd name="connsiteX398" fmla="*/ 751196 w 2032000"/>
              <a:gd name="connsiteY398" fmla="*/ 20318 h 43602"/>
              <a:gd name="connsiteX399" fmla="*/ 744317 w 2032000"/>
              <a:gd name="connsiteY399" fmla="*/ 22964 h 43602"/>
              <a:gd name="connsiteX400" fmla="*/ 738232 w 2032000"/>
              <a:gd name="connsiteY400" fmla="*/ 25610 h 43602"/>
              <a:gd name="connsiteX401" fmla="*/ 725532 w 2032000"/>
              <a:gd name="connsiteY401" fmla="*/ 31960 h 43602"/>
              <a:gd name="connsiteX402" fmla="*/ 719446 w 2032000"/>
              <a:gd name="connsiteY402" fmla="*/ 35135 h 43602"/>
              <a:gd name="connsiteX403" fmla="*/ 712567 w 2032000"/>
              <a:gd name="connsiteY403" fmla="*/ 37781 h 43602"/>
              <a:gd name="connsiteX404" fmla="*/ 704894 w 2032000"/>
              <a:gd name="connsiteY404" fmla="*/ 40162 h 43602"/>
              <a:gd name="connsiteX405" fmla="*/ 696163 w 2032000"/>
              <a:gd name="connsiteY405" fmla="*/ 42014 h 43602"/>
              <a:gd name="connsiteX406" fmla="*/ 686109 w 2032000"/>
              <a:gd name="connsiteY406" fmla="*/ 43337 h 43602"/>
              <a:gd name="connsiteX407" fmla="*/ 674732 w 2032000"/>
              <a:gd name="connsiteY407" fmla="*/ 43602 h 43602"/>
              <a:gd name="connsiteX408" fmla="*/ 663355 w 2032000"/>
              <a:gd name="connsiteY408" fmla="*/ 43337 h 43602"/>
              <a:gd name="connsiteX409" fmla="*/ 653300 w 2032000"/>
              <a:gd name="connsiteY409" fmla="*/ 42014 h 43602"/>
              <a:gd name="connsiteX410" fmla="*/ 644569 w 2032000"/>
              <a:gd name="connsiteY410" fmla="*/ 40162 h 43602"/>
              <a:gd name="connsiteX411" fmla="*/ 636896 w 2032000"/>
              <a:gd name="connsiteY411" fmla="*/ 37781 h 43602"/>
              <a:gd name="connsiteX412" fmla="*/ 630017 w 2032000"/>
              <a:gd name="connsiteY412" fmla="*/ 35135 h 43602"/>
              <a:gd name="connsiteX413" fmla="*/ 623932 w 2032000"/>
              <a:gd name="connsiteY413" fmla="*/ 31960 h 43602"/>
              <a:gd name="connsiteX414" fmla="*/ 617582 w 2032000"/>
              <a:gd name="connsiteY414" fmla="*/ 28785 h 43602"/>
              <a:gd name="connsiteX415" fmla="*/ 611232 w 2032000"/>
              <a:gd name="connsiteY415" fmla="*/ 25610 h 43602"/>
              <a:gd name="connsiteX416" fmla="*/ 605146 w 2032000"/>
              <a:gd name="connsiteY416" fmla="*/ 22964 h 43602"/>
              <a:gd name="connsiteX417" fmla="*/ 598267 w 2032000"/>
              <a:gd name="connsiteY417" fmla="*/ 20318 h 43602"/>
              <a:gd name="connsiteX418" fmla="*/ 590594 w 2032000"/>
              <a:gd name="connsiteY418" fmla="*/ 17673 h 43602"/>
              <a:gd name="connsiteX419" fmla="*/ 581863 w 2032000"/>
              <a:gd name="connsiteY419" fmla="*/ 15821 h 43602"/>
              <a:gd name="connsiteX420" fmla="*/ 571809 w 2032000"/>
              <a:gd name="connsiteY420" fmla="*/ 14762 h 43602"/>
              <a:gd name="connsiteX421" fmla="*/ 560167 w 2032000"/>
              <a:gd name="connsiteY421" fmla="*/ 14233 h 43602"/>
              <a:gd name="connsiteX422" fmla="*/ 549055 w 2032000"/>
              <a:gd name="connsiteY422" fmla="*/ 14762 h 43602"/>
              <a:gd name="connsiteX423" fmla="*/ 539000 w 2032000"/>
              <a:gd name="connsiteY423" fmla="*/ 15821 h 43602"/>
              <a:gd name="connsiteX424" fmla="*/ 530269 w 2032000"/>
              <a:gd name="connsiteY424" fmla="*/ 17673 h 43602"/>
              <a:gd name="connsiteX425" fmla="*/ 522596 w 2032000"/>
              <a:gd name="connsiteY425" fmla="*/ 20318 h 43602"/>
              <a:gd name="connsiteX426" fmla="*/ 515717 w 2032000"/>
              <a:gd name="connsiteY426" fmla="*/ 22964 h 43602"/>
              <a:gd name="connsiteX427" fmla="*/ 509632 w 2032000"/>
              <a:gd name="connsiteY427" fmla="*/ 25610 h 43602"/>
              <a:gd name="connsiteX428" fmla="*/ 503282 w 2032000"/>
              <a:gd name="connsiteY428" fmla="*/ 28785 h 43602"/>
              <a:gd name="connsiteX429" fmla="*/ 496932 w 2032000"/>
              <a:gd name="connsiteY429" fmla="*/ 31960 h 43602"/>
              <a:gd name="connsiteX430" fmla="*/ 490846 w 2032000"/>
              <a:gd name="connsiteY430" fmla="*/ 35135 h 43602"/>
              <a:gd name="connsiteX431" fmla="*/ 483967 w 2032000"/>
              <a:gd name="connsiteY431" fmla="*/ 37781 h 43602"/>
              <a:gd name="connsiteX432" fmla="*/ 476294 w 2032000"/>
              <a:gd name="connsiteY432" fmla="*/ 40162 h 43602"/>
              <a:gd name="connsiteX433" fmla="*/ 467563 w 2032000"/>
              <a:gd name="connsiteY433" fmla="*/ 42014 h 43602"/>
              <a:gd name="connsiteX434" fmla="*/ 457509 w 2032000"/>
              <a:gd name="connsiteY434" fmla="*/ 43337 h 43602"/>
              <a:gd name="connsiteX435" fmla="*/ 446132 w 2032000"/>
              <a:gd name="connsiteY435" fmla="*/ 43602 h 43602"/>
              <a:gd name="connsiteX436" fmla="*/ 434755 w 2032000"/>
              <a:gd name="connsiteY436" fmla="*/ 43337 h 43602"/>
              <a:gd name="connsiteX437" fmla="*/ 424700 w 2032000"/>
              <a:gd name="connsiteY437" fmla="*/ 42014 h 43602"/>
              <a:gd name="connsiteX438" fmla="*/ 415969 w 2032000"/>
              <a:gd name="connsiteY438" fmla="*/ 40162 h 43602"/>
              <a:gd name="connsiteX439" fmla="*/ 408296 w 2032000"/>
              <a:gd name="connsiteY439" fmla="*/ 37781 h 43602"/>
              <a:gd name="connsiteX440" fmla="*/ 401417 w 2032000"/>
              <a:gd name="connsiteY440" fmla="*/ 35135 h 43602"/>
              <a:gd name="connsiteX441" fmla="*/ 395332 w 2032000"/>
              <a:gd name="connsiteY441" fmla="*/ 31960 h 43602"/>
              <a:gd name="connsiteX442" fmla="*/ 388982 w 2032000"/>
              <a:gd name="connsiteY442" fmla="*/ 28785 h 43602"/>
              <a:gd name="connsiteX443" fmla="*/ 382632 w 2032000"/>
              <a:gd name="connsiteY443" fmla="*/ 25610 h 43602"/>
              <a:gd name="connsiteX444" fmla="*/ 376546 w 2032000"/>
              <a:gd name="connsiteY444" fmla="*/ 22964 h 43602"/>
              <a:gd name="connsiteX445" fmla="*/ 369667 w 2032000"/>
              <a:gd name="connsiteY445" fmla="*/ 20318 h 43602"/>
              <a:gd name="connsiteX446" fmla="*/ 361994 w 2032000"/>
              <a:gd name="connsiteY446" fmla="*/ 17673 h 43602"/>
              <a:gd name="connsiteX447" fmla="*/ 353263 w 2032000"/>
              <a:gd name="connsiteY447" fmla="*/ 15821 h 43602"/>
              <a:gd name="connsiteX448" fmla="*/ 343209 w 2032000"/>
              <a:gd name="connsiteY448" fmla="*/ 14762 h 43602"/>
              <a:gd name="connsiteX449" fmla="*/ 331832 w 2032000"/>
              <a:gd name="connsiteY449" fmla="*/ 14233 h 43602"/>
              <a:gd name="connsiteX450" fmla="*/ 320455 w 2032000"/>
              <a:gd name="connsiteY450" fmla="*/ 14762 h 43602"/>
              <a:gd name="connsiteX451" fmla="*/ 310400 w 2032000"/>
              <a:gd name="connsiteY451" fmla="*/ 15821 h 43602"/>
              <a:gd name="connsiteX452" fmla="*/ 301669 w 2032000"/>
              <a:gd name="connsiteY452" fmla="*/ 17673 h 43602"/>
              <a:gd name="connsiteX453" fmla="*/ 293996 w 2032000"/>
              <a:gd name="connsiteY453" fmla="*/ 20318 h 43602"/>
              <a:gd name="connsiteX454" fmla="*/ 287117 w 2032000"/>
              <a:gd name="connsiteY454" fmla="*/ 22964 h 43602"/>
              <a:gd name="connsiteX455" fmla="*/ 281032 w 2032000"/>
              <a:gd name="connsiteY455" fmla="*/ 25610 h 43602"/>
              <a:gd name="connsiteX456" fmla="*/ 274682 w 2032000"/>
              <a:gd name="connsiteY456" fmla="*/ 28785 h 43602"/>
              <a:gd name="connsiteX457" fmla="*/ 268332 w 2032000"/>
              <a:gd name="connsiteY457" fmla="*/ 31960 h 43602"/>
              <a:gd name="connsiteX458" fmla="*/ 262246 w 2032000"/>
              <a:gd name="connsiteY458" fmla="*/ 35135 h 43602"/>
              <a:gd name="connsiteX459" fmla="*/ 255367 w 2032000"/>
              <a:gd name="connsiteY459" fmla="*/ 37781 h 43602"/>
              <a:gd name="connsiteX460" fmla="*/ 247694 w 2032000"/>
              <a:gd name="connsiteY460" fmla="*/ 40162 h 43602"/>
              <a:gd name="connsiteX461" fmla="*/ 238963 w 2032000"/>
              <a:gd name="connsiteY461" fmla="*/ 42014 h 43602"/>
              <a:gd name="connsiteX462" fmla="*/ 228909 w 2032000"/>
              <a:gd name="connsiteY462" fmla="*/ 43337 h 43602"/>
              <a:gd name="connsiteX463" fmla="*/ 217532 w 2032000"/>
              <a:gd name="connsiteY463" fmla="*/ 43602 h 43602"/>
              <a:gd name="connsiteX464" fmla="*/ 206155 w 2032000"/>
              <a:gd name="connsiteY464" fmla="*/ 43337 h 43602"/>
              <a:gd name="connsiteX465" fmla="*/ 196100 w 2032000"/>
              <a:gd name="connsiteY465" fmla="*/ 42014 h 43602"/>
              <a:gd name="connsiteX466" fmla="*/ 187369 w 2032000"/>
              <a:gd name="connsiteY466" fmla="*/ 40162 h 43602"/>
              <a:gd name="connsiteX467" fmla="*/ 179696 w 2032000"/>
              <a:gd name="connsiteY467" fmla="*/ 37781 h 43602"/>
              <a:gd name="connsiteX468" fmla="*/ 172817 w 2032000"/>
              <a:gd name="connsiteY468" fmla="*/ 35135 h 43602"/>
              <a:gd name="connsiteX469" fmla="*/ 166732 w 2032000"/>
              <a:gd name="connsiteY469" fmla="*/ 31960 h 43602"/>
              <a:gd name="connsiteX470" fmla="*/ 160382 w 2032000"/>
              <a:gd name="connsiteY470" fmla="*/ 28785 h 43602"/>
              <a:gd name="connsiteX471" fmla="*/ 154032 w 2032000"/>
              <a:gd name="connsiteY471" fmla="*/ 25610 h 43602"/>
              <a:gd name="connsiteX472" fmla="*/ 147946 w 2032000"/>
              <a:gd name="connsiteY472" fmla="*/ 22964 h 43602"/>
              <a:gd name="connsiteX473" fmla="*/ 141067 w 2032000"/>
              <a:gd name="connsiteY473" fmla="*/ 20318 h 43602"/>
              <a:gd name="connsiteX474" fmla="*/ 133394 w 2032000"/>
              <a:gd name="connsiteY474" fmla="*/ 17673 h 43602"/>
              <a:gd name="connsiteX475" fmla="*/ 124663 w 2032000"/>
              <a:gd name="connsiteY475" fmla="*/ 15821 h 43602"/>
              <a:gd name="connsiteX476" fmla="*/ 114609 w 2032000"/>
              <a:gd name="connsiteY476" fmla="*/ 14762 h 43602"/>
              <a:gd name="connsiteX477" fmla="*/ 103232 w 2032000"/>
              <a:gd name="connsiteY477" fmla="*/ 14233 h 43602"/>
              <a:gd name="connsiteX478" fmla="*/ 91855 w 2032000"/>
              <a:gd name="connsiteY478" fmla="*/ 14762 h 43602"/>
              <a:gd name="connsiteX479" fmla="*/ 81800 w 2032000"/>
              <a:gd name="connsiteY479" fmla="*/ 15821 h 43602"/>
              <a:gd name="connsiteX480" fmla="*/ 73069 w 2032000"/>
              <a:gd name="connsiteY480" fmla="*/ 17673 h 43602"/>
              <a:gd name="connsiteX481" fmla="*/ 65396 w 2032000"/>
              <a:gd name="connsiteY481" fmla="*/ 20318 h 43602"/>
              <a:gd name="connsiteX482" fmla="*/ 58517 w 2032000"/>
              <a:gd name="connsiteY482" fmla="*/ 22964 h 43602"/>
              <a:gd name="connsiteX483" fmla="*/ 52432 w 2032000"/>
              <a:gd name="connsiteY483" fmla="*/ 25610 h 43602"/>
              <a:gd name="connsiteX484" fmla="*/ 46082 w 2032000"/>
              <a:gd name="connsiteY484" fmla="*/ 28785 h 43602"/>
              <a:gd name="connsiteX485" fmla="*/ 39732 w 2032000"/>
              <a:gd name="connsiteY485" fmla="*/ 31960 h 43602"/>
              <a:gd name="connsiteX486" fmla="*/ 33646 w 2032000"/>
              <a:gd name="connsiteY486" fmla="*/ 35135 h 43602"/>
              <a:gd name="connsiteX487" fmla="*/ 26767 w 2032000"/>
              <a:gd name="connsiteY487" fmla="*/ 37781 h 43602"/>
              <a:gd name="connsiteX488" fmla="*/ 19094 w 2032000"/>
              <a:gd name="connsiteY488" fmla="*/ 40162 h 43602"/>
              <a:gd name="connsiteX489" fmla="*/ 10363 w 2032000"/>
              <a:gd name="connsiteY489" fmla="*/ 42014 h 43602"/>
              <a:gd name="connsiteX490" fmla="*/ 309 w 2032000"/>
              <a:gd name="connsiteY490" fmla="*/ 43337 h 43602"/>
              <a:gd name="connsiteX491" fmla="*/ 0 w 2032000"/>
              <a:gd name="connsiteY491" fmla="*/ 43344 h 43602"/>
              <a:gd name="connsiteX492" fmla="*/ 0 w 2032000"/>
              <a:gd name="connsiteY492" fmla="*/ 29111 h 43602"/>
              <a:gd name="connsiteX493" fmla="*/ 309 w 2032000"/>
              <a:gd name="connsiteY493" fmla="*/ 29104 h 43602"/>
              <a:gd name="connsiteX494" fmla="*/ 10363 w 2032000"/>
              <a:gd name="connsiteY494" fmla="*/ 27781 h 43602"/>
              <a:gd name="connsiteX495" fmla="*/ 19094 w 2032000"/>
              <a:gd name="connsiteY495" fmla="*/ 25929 h 43602"/>
              <a:gd name="connsiteX496" fmla="*/ 26767 w 2032000"/>
              <a:gd name="connsiteY496" fmla="*/ 23548 h 43602"/>
              <a:gd name="connsiteX497" fmla="*/ 33646 w 2032000"/>
              <a:gd name="connsiteY497" fmla="*/ 20902 h 43602"/>
              <a:gd name="connsiteX498" fmla="*/ 39732 w 2032000"/>
              <a:gd name="connsiteY498" fmla="*/ 17727 h 43602"/>
              <a:gd name="connsiteX499" fmla="*/ 46082 w 2032000"/>
              <a:gd name="connsiteY499" fmla="*/ 14552 h 43602"/>
              <a:gd name="connsiteX500" fmla="*/ 52432 w 2032000"/>
              <a:gd name="connsiteY500" fmla="*/ 11377 h 43602"/>
              <a:gd name="connsiteX501" fmla="*/ 58517 w 2032000"/>
              <a:gd name="connsiteY501" fmla="*/ 8731 h 43602"/>
              <a:gd name="connsiteX502" fmla="*/ 65396 w 2032000"/>
              <a:gd name="connsiteY502" fmla="*/ 6085 h 43602"/>
              <a:gd name="connsiteX503" fmla="*/ 73069 w 2032000"/>
              <a:gd name="connsiteY503" fmla="*/ 3440 h 43602"/>
              <a:gd name="connsiteX504" fmla="*/ 81800 w 2032000"/>
              <a:gd name="connsiteY504" fmla="*/ 1588 h 43602"/>
              <a:gd name="connsiteX505" fmla="*/ 91855 w 2032000"/>
              <a:gd name="connsiteY505" fmla="*/ 529 h 4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</a:cxnLst>
            <a:rect l="l" t="t" r="r" b="b"/>
            <a:pathLst>
              <a:path w="2032000" h="43602">
                <a:moveTo>
                  <a:pt x="103232" y="0"/>
                </a:moveTo>
                <a:lnTo>
                  <a:pt x="114609" y="529"/>
                </a:lnTo>
                <a:lnTo>
                  <a:pt x="124663" y="1588"/>
                </a:lnTo>
                <a:lnTo>
                  <a:pt x="133394" y="3440"/>
                </a:lnTo>
                <a:lnTo>
                  <a:pt x="141067" y="6085"/>
                </a:lnTo>
                <a:lnTo>
                  <a:pt x="147946" y="8731"/>
                </a:lnTo>
                <a:lnTo>
                  <a:pt x="154032" y="11377"/>
                </a:lnTo>
                <a:lnTo>
                  <a:pt x="160382" y="14552"/>
                </a:lnTo>
                <a:lnTo>
                  <a:pt x="166732" y="17727"/>
                </a:lnTo>
                <a:lnTo>
                  <a:pt x="172817" y="20902"/>
                </a:lnTo>
                <a:lnTo>
                  <a:pt x="179696" y="23548"/>
                </a:lnTo>
                <a:lnTo>
                  <a:pt x="187369" y="25929"/>
                </a:lnTo>
                <a:lnTo>
                  <a:pt x="196100" y="27781"/>
                </a:lnTo>
                <a:lnTo>
                  <a:pt x="206155" y="29104"/>
                </a:lnTo>
                <a:lnTo>
                  <a:pt x="217532" y="29369"/>
                </a:lnTo>
                <a:lnTo>
                  <a:pt x="228909" y="29104"/>
                </a:lnTo>
                <a:lnTo>
                  <a:pt x="238963" y="27781"/>
                </a:lnTo>
                <a:lnTo>
                  <a:pt x="247694" y="25929"/>
                </a:lnTo>
                <a:lnTo>
                  <a:pt x="255367" y="23548"/>
                </a:lnTo>
                <a:lnTo>
                  <a:pt x="262246" y="20902"/>
                </a:lnTo>
                <a:lnTo>
                  <a:pt x="268332" y="17727"/>
                </a:lnTo>
                <a:lnTo>
                  <a:pt x="274682" y="14552"/>
                </a:lnTo>
                <a:lnTo>
                  <a:pt x="281032" y="11377"/>
                </a:lnTo>
                <a:lnTo>
                  <a:pt x="287117" y="8731"/>
                </a:lnTo>
                <a:lnTo>
                  <a:pt x="293996" y="6085"/>
                </a:lnTo>
                <a:lnTo>
                  <a:pt x="301669" y="3440"/>
                </a:lnTo>
                <a:lnTo>
                  <a:pt x="310400" y="1588"/>
                </a:lnTo>
                <a:lnTo>
                  <a:pt x="320455" y="529"/>
                </a:lnTo>
                <a:lnTo>
                  <a:pt x="331832" y="0"/>
                </a:lnTo>
                <a:lnTo>
                  <a:pt x="343209" y="529"/>
                </a:lnTo>
                <a:lnTo>
                  <a:pt x="353263" y="1588"/>
                </a:lnTo>
                <a:lnTo>
                  <a:pt x="361994" y="3440"/>
                </a:lnTo>
                <a:lnTo>
                  <a:pt x="369667" y="6085"/>
                </a:lnTo>
                <a:lnTo>
                  <a:pt x="376546" y="8731"/>
                </a:lnTo>
                <a:lnTo>
                  <a:pt x="382632" y="11377"/>
                </a:lnTo>
                <a:lnTo>
                  <a:pt x="388982" y="14552"/>
                </a:lnTo>
                <a:lnTo>
                  <a:pt x="395332" y="17727"/>
                </a:lnTo>
                <a:lnTo>
                  <a:pt x="401417" y="20902"/>
                </a:lnTo>
                <a:lnTo>
                  <a:pt x="408296" y="23548"/>
                </a:lnTo>
                <a:lnTo>
                  <a:pt x="415969" y="25929"/>
                </a:lnTo>
                <a:lnTo>
                  <a:pt x="424700" y="27781"/>
                </a:lnTo>
                <a:lnTo>
                  <a:pt x="434755" y="29104"/>
                </a:lnTo>
                <a:lnTo>
                  <a:pt x="446132" y="29369"/>
                </a:lnTo>
                <a:lnTo>
                  <a:pt x="457509" y="29104"/>
                </a:lnTo>
                <a:lnTo>
                  <a:pt x="467563" y="27781"/>
                </a:lnTo>
                <a:lnTo>
                  <a:pt x="476294" y="25929"/>
                </a:lnTo>
                <a:lnTo>
                  <a:pt x="483967" y="23548"/>
                </a:lnTo>
                <a:lnTo>
                  <a:pt x="490846" y="20902"/>
                </a:lnTo>
                <a:lnTo>
                  <a:pt x="496932" y="17727"/>
                </a:lnTo>
                <a:lnTo>
                  <a:pt x="503282" y="14552"/>
                </a:lnTo>
                <a:lnTo>
                  <a:pt x="509632" y="11377"/>
                </a:lnTo>
                <a:lnTo>
                  <a:pt x="515717" y="8731"/>
                </a:lnTo>
                <a:lnTo>
                  <a:pt x="522596" y="6085"/>
                </a:lnTo>
                <a:lnTo>
                  <a:pt x="530269" y="3440"/>
                </a:lnTo>
                <a:lnTo>
                  <a:pt x="539000" y="1588"/>
                </a:lnTo>
                <a:lnTo>
                  <a:pt x="549055" y="529"/>
                </a:lnTo>
                <a:lnTo>
                  <a:pt x="560167" y="0"/>
                </a:lnTo>
                <a:lnTo>
                  <a:pt x="571809" y="529"/>
                </a:lnTo>
                <a:lnTo>
                  <a:pt x="581863" y="1588"/>
                </a:lnTo>
                <a:lnTo>
                  <a:pt x="590594" y="3440"/>
                </a:lnTo>
                <a:lnTo>
                  <a:pt x="598267" y="6085"/>
                </a:lnTo>
                <a:lnTo>
                  <a:pt x="605146" y="8731"/>
                </a:lnTo>
                <a:lnTo>
                  <a:pt x="611232" y="11377"/>
                </a:lnTo>
                <a:lnTo>
                  <a:pt x="617582" y="14552"/>
                </a:lnTo>
                <a:lnTo>
                  <a:pt x="623932" y="17727"/>
                </a:lnTo>
                <a:lnTo>
                  <a:pt x="630017" y="20902"/>
                </a:lnTo>
                <a:lnTo>
                  <a:pt x="636896" y="23548"/>
                </a:lnTo>
                <a:lnTo>
                  <a:pt x="644569" y="25929"/>
                </a:lnTo>
                <a:lnTo>
                  <a:pt x="653300" y="27781"/>
                </a:lnTo>
                <a:lnTo>
                  <a:pt x="663355" y="29104"/>
                </a:lnTo>
                <a:lnTo>
                  <a:pt x="674732" y="29369"/>
                </a:lnTo>
                <a:lnTo>
                  <a:pt x="686109" y="29104"/>
                </a:lnTo>
                <a:lnTo>
                  <a:pt x="696163" y="27781"/>
                </a:lnTo>
                <a:lnTo>
                  <a:pt x="704894" y="25929"/>
                </a:lnTo>
                <a:lnTo>
                  <a:pt x="712567" y="23548"/>
                </a:lnTo>
                <a:lnTo>
                  <a:pt x="719446" y="20902"/>
                </a:lnTo>
                <a:lnTo>
                  <a:pt x="725532" y="17727"/>
                </a:lnTo>
                <a:lnTo>
                  <a:pt x="738232" y="11377"/>
                </a:lnTo>
                <a:lnTo>
                  <a:pt x="744317" y="8731"/>
                </a:lnTo>
                <a:lnTo>
                  <a:pt x="751196" y="6085"/>
                </a:lnTo>
                <a:lnTo>
                  <a:pt x="758869" y="3440"/>
                </a:lnTo>
                <a:lnTo>
                  <a:pt x="767600" y="1588"/>
                </a:lnTo>
                <a:lnTo>
                  <a:pt x="777655" y="529"/>
                </a:lnTo>
                <a:lnTo>
                  <a:pt x="789032" y="0"/>
                </a:lnTo>
                <a:lnTo>
                  <a:pt x="800409" y="529"/>
                </a:lnTo>
                <a:lnTo>
                  <a:pt x="810463" y="1588"/>
                </a:lnTo>
                <a:lnTo>
                  <a:pt x="819194" y="3440"/>
                </a:lnTo>
                <a:lnTo>
                  <a:pt x="826867" y="6085"/>
                </a:lnTo>
                <a:lnTo>
                  <a:pt x="833746" y="8731"/>
                </a:lnTo>
                <a:lnTo>
                  <a:pt x="839832" y="11377"/>
                </a:lnTo>
                <a:lnTo>
                  <a:pt x="846182" y="14552"/>
                </a:lnTo>
                <a:lnTo>
                  <a:pt x="852532" y="17727"/>
                </a:lnTo>
                <a:lnTo>
                  <a:pt x="858617" y="20902"/>
                </a:lnTo>
                <a:lnTo>
                  <a:pt x="865496" y="23548"/>
                </a:lnTo>
                <a:lnTo>
                  <a:pt x="873169" y="25929"/>
                </a:lnTo>
                <a:lnTo>
                  <a:pt x="881900" y="27781"/>
                </a:lnTo>
                <a:lnTo>
                  <a:pt x="891955" y="29104"/>
                </a:lnTo>
                <a:lnTo>
                  <a:pt x="901700" y="29331"/>
                </a:lnTo>
                <a:lnTo>
                  <a:pt x="911445" y="29104"/>
                </a:lnTo>
                <a:lnTo>
                  <a:pt x="921499" y="27781"/>
                </a:lnTo>
                <a:lnTo>
                  <a:pt x="930231" y="25929"/>
                </a:lnTo>
                <a:lnTo>
                  <a:pt x="937904" y="23548"/>
                </a:lnTo>
                <a:lnTo>
                  <a:pt x="944783" y="20902"/>
                </a:lnTo>
                <a:lnTo>
                  <a:pt x="950868" y="17727"/>
                </a:lnTo>
                <a:lnTo>
                  <a:pt x="957218" y="14552"/>
                </a:lnTo>
                <a:lnTo>
                  <a:pt x="963568" y="11377"/>
                </a:lnTo>
                <a:lnTo>
                  <a:pt x="969654" y="8731"/>
                </a:lnTo>
                <a:lnTo>
                  <a:pt x="976533" y="6085"/>
                </a:lnTo>
                <a:lnTo>
                  <a:pt x="984206" y="3440"/>
                </a:lnTo>
                <a:lnTo>
                  <a:pt x="992937" y="1588"/>
                </a:lnTo>
                <a:lnTo>
                  <a:pt x="1002991" y="529"/>
                </a:lnTo>
                <a:lnTo>
                  <a:pt x="1014368" y="0"/>
                </a:lnTo>
                <a:lnTo>
                  <a:pt x="1016000" y="76"/>
                </a:lnTo>
                <a:lnTo>
                  <a:pt x="1017632" y="0"/>
                </a:lnTo>
                <a:lnTo>
                  <a:pt x="1029009" y="529"/>
                </a:lnTo>
                <a:lnTo>
                  <a:pt x="1039063" y="1588"/>
                </a:lnTo>
                <a:lnTo>
                  <a:pt x="1047794" y="3440"/>
                </a:lnTo>
                <a:lnTo>
                  <a:pt x="1055467" y="6085"/>
                </a:lnTo>
                <a:lnTo>
                  <a:pt x="1062346" y="8731"/>
                </a:lnTo>
                <a:lnTo>
                  <a:pt x="1068432" y="11377"/>
                </a:lnTo>
                <a:lnTo>
                  <a:pt x="1074782" y="14552"/>
                </a:lnTo>
                <a:lnTo>
                  <a:pt x="1081132" y="17727"/>
                </a:lnTo>
                <a:lnTo>
                  <a:pt x="1087217" y="20902"/>
                </a:lnTo>
                <a:lnTo>
                  <a:pt x="1094096" y="23548"/>
                </a:lnTo>
                <a:lnTo>
                  <a:pt x="1101769" y="25929"/>
                </a:lnTo>
                <a:lnTo>
                  <a:pt x="1110501" y="27781"/>
                </a:lnTo>
                <a:lnTo>
                  <a:pt x="1120555" y="29104"/>
                </a:lnTo>
                <a:lnTo>
                  <a:pt x="1130300" y="29331"/>
                </a:lnTo>
                <a:lnTo>
                  <a:pt x="1140045" y="29104"/>
                </a:lnTo>
                <a:lnTo>
                  <a:pt x="1150100" y="27781"/>
                </a:lnTo>
                <a:lnTo>
                  <a:pt x="1158831" y="25929"/>
                </a:lnTo>
                <a:lnTo>
                  <a:pt x="1166504" y="23548"/>
                </a:lnTo>
                <a:lnTo>
                  <a:pt x="1173383" y="20902"/>
                </a:lnTo>
                <a:lnTo>
                  <a:pt x="1179468" y="17727"/>
                </a:lnTo>
                <a:lnTo>
                  <a:pt x="1185818" y="14552"/>
                </a:lnTo>
                <a:lnTo>
                  <a:pt x="1192168" y="11377"/>
                </a:lnTo>
                <a:lnTo>
                  <a:pt x="1198254" y="8731"/>
                </a:lnTo>
                <a:lnTo>
                  <a:pt x="1205133" y="6085"/>
                </a:lnTo>
                <a:lnTo>
                  <a:pt x="1212806" y="3440"/>
                </a:lnTo>
                <a:lnTo>
                  <a:pt x="1221537" y="1588"/>
                </a:lnTo>
                <a:lnTo>
                  <a:pt x="1231591" y="529"/>
                </a:lnTo>
                <a:lnTo>
                  <a:pt x="1242968" y="0"/>
                </a:lnTo>
                <a:lnTo>
                  <a:pt x="1254345" y="529"/>
                </a:lnTo>
                <a:lnTo>
                  <a:pt x="1264400" y="1588"/>
                </a:lnTo>
                <a:lnTo>
                  <a:pt x="1273131" y="3440"/>
                </a:lnTo>
                <a:lnTo>
                  <a:pt x="1280804" y="6085"/>
                </a:lnTo>
                <a:lnTo>
                  <a:pt x="1287683" y="8731"/>
                </a:lnTo>
                <a:lnTo>
                  <a:pt x="1293768" y="11377"/>
                </a:lnTo>
                <a:lnTo>
                  <a:pt x="1300118" y="14552"/>
                </a:lnTo>
                <a:lnTo>
                  <a:pt x="1306468" y="17727"/>
                </a:lnTo>
                <a:lnTo>
                  <a:pt x="1312554" y="20902"/>
                </a:lnTo>
                <a:lnTo>
                  <a:pt x="1319433" y="23548"/>
                </a:lnTo>
                <a:lnTo>
                  <a:pt x="1327106" y="25929"/>
                </a:lnTo>
                <a:lnTo>
                  <a:pt x="1335837" y="27781"/>
                </a:lnTo>
                <a:lnTo>
                  <a:pt x="1345891" y="29104"/>
                </a:lnTo>
                <a:lnTo>
                  <a:pt x="1357268" y="29369"/>
                </a:lnTo>
                <a:lnTo>
                  <a:pt x="1368645" y="29104"/>
                </a:lnTo>
                <a:lnTo>
                  <a:pt x="1378700" y="27781"/>
                </a:lnTo>
                <a:lnTo>
                  <a:pt x="1387431" y="25929"/>
                </a:lnTo>
                <a:lnTo>
                  <a:pt x="1395104" y="23548"/>
                </a:lnTo>
                <a:lnTo>
                  <a:pt x="1401983" y="20902"/>
                </a:lnTo>
                <a:lnTo>
                  <a:pt x="1408068" y="17727"/>
                </a:lnTo>
                <a:lnTo>
                  <a:pt x="1414418" y="14552"/>
                </a:lnTo>
                <a:lnTo>
                  <a:pt x="1420768" y="11377"/>
                </a:lnTo>
                <a:lnTo>
                  <a:pt x="1426854" y="8731"/>
                </a:lnTo>
                <a:lnTo>
                  <a:pt x="1433733" y="6085"/>
                </a:lnTo>
                <a:lnTo>
                  <a:pt x="1441406" y="3440"/>
                </a:lnTo>
                <a:lnTo>
                  <a:pt x="1450137" y="1588"/>
                </a:lnTo>
                <a:lnTo>
                  <a:pt x="1460191" y="529"/>
                </a:lnTo>
                <a:lnTo>
                  <a:pt x="1471304" y="0"/>
                </a:lnTo>
                <a:lnTo>
                  <a:pt x="1482945" y="529"/>
                </a:lnTo>
                <a:lnTo>
                  <a:pt x="1493000" y="1588"/>
                </a:lnTo>
                <a:lnTo>
                  <a:pt x="1501731" y="3440"/>
                </a:lnTo>
                <a:lnTo>
                  <a:pt x="1509404" y="6085"/>
                </a:lnTo>
                <a:lnTo>
                  <a:pt x="1516283" y="8731"/>
                </a:lnTo>
                <a:lnTo>
                  <a:pt x="1522368" y="11377"/>
                </a:lnTo>
                <a:lnTo>
                  <a:pt x="1528718" y="14552"/>
                </a:lnTo>
                <a:lnTo>
                  <a:pt x="1535068" y="17727"/>
                </a:lnTo>
                <a:lnTo>
                  <a:pt x="1541154" y="20902"/>
                </a:lnTo>
                <a:lnTo>
                  <a:pt x="1548033" y="23548"/>
                </a:lnTo>
                <a:lnTo>
                  <a:pt x="1555706" y="25929"/>
                </a:lnTo>
                <a:lnTo>
                  <a:pt x="1564437" y="27781"/>
                </a:lnTo>
                <a:lnTo>
                  <a:pt x="1574491" y="29104"/>
                </a:lnTo>
                <a:lnTo>
                  <a:pt x="1585868" y="29369"/>
                </a:lnTo>
                <a:lnTo>
                  <a:pt x="1597245" y="29104"/>
                </a:lnTo>
                <a:lnTo>
                  <a:pt x="1607300" y="27781"/>
                </a:lnTo>
                <a:lnTo>
                  <a:pt x="1616031" y="25929"/>
                </a:lnTo>
                <a:lnTo>
                  <a:pt x="1623704" y="23548"/>
                </a:lnTo>
                <a:lnTo>
                  <a:pt x="1630583" y="20902"/>
                </a:lnTo>
                <a:lnTo>
                  <a:pt x="1636668" y="17727"/>
                </a:lnTo>
                <a:lnTo>
                  <a:pt x="1649368" y="11377"/>
                </a:lnTo>
                <a:lnTo>
                  <a:pt x="1655454" y="8731"/>
                </a:lnTo>
                <a:lnTo>
                  <a:pt x="1662333" y="6085"/>
                </a:lnTo>
                <a:lnTo>
                  <a:pt x="1670006" y="3440"/>
                </a:lnTo>
                <a:lnTo>
                  <a:pt x="1678737" y="1588"/>
                </a:lnTo>
                <a:lnTo>
                  <a:pt x="1688791" y="529"/>
                </a:lnTo>
                <a:lnTo>
                  <a:pt x="1700168" y="0"/>
                </a:lnTo>
                <a:lnTo>
                  <a:pt x="1711545" y="529"/>
                </a:lnTo>
                <a:lnTo>
                  <a:pt x="1721600" y="1588"/>
                </a:lnTo>
                <a:lnTo>
                  <a:pt x="1730331" y="3440"/>
                </a:lnTo>
                <a:lnTo>
                  <a:pt x="1738004" y="6085"/>
                </a:lnTo>
                <a:lnTo>
                  <a:pt x="1744883" y="8731"/>
                </a:lnTo>
                <a:lnTo>
                  <a:pt x="1750968" y="11377"/>
                </a:lnTo>
                <a:lnTo>
                  <a:pt x="1757318" y="14552"/>
                </a:lnTo>
                <a:lnTo>
                  <a:pt x="1763668" y="17727"/>
                </a:lnTo>
                <a:lnTo>
                  <a:pt x="1769754" y="20902"/>
                </a:lnTo>
                <a:lnTo>
                  <a:pt x="1776633" y="23548"/>
                </a:lnTo>
                <a:lnTo>
                  <a:pt x="1784306" y="25929"/>
                </a:lnTo>
                <a:lnTo>
                  <a:pt x="1793037" y="27781"/>
                </a:lnTo>
                <a:lnTo>
                  <a:pt x="1803091" y="29104"/>
                </a:lnTo>
                <a:lnTo>
                  <a:pt x="1814468" y="29369"/>
                </a:lnTo>
                <a:lnTo>
                  <a:pt x="1825845" y="29104"/>
                </a:lnTo>
                <a:lnTo>
                  <a:pt x="1835900" y="27781"/>
                </a:lnTo>
                <a:lnTo>
                  <a:pt x="1844631" y="25929"/>
                </a:lnTo>
                <a:lnTo>
                  <a:pt x="1852304" y="23548"/>
                </a:lnTo>
                <a:lnTo>
                  <a:pt x="1859183" y="20902"/>
                </a:lnTo>
                <a:lnTo>
                  <a:pt x="1865268" y="17727"/>
                </a:lnTo>
                <a:lnTo>
                  <a:pt x="1871618" y="14552"/>
                </a:lnTo>
                <a:lnTo>
                  <a:pt x="1877968" y="11377"/>
                </a:lnTo>
                <a:lnTo>
                  <a:pt x="1884054" y="8731"/>
                </a:lnTo>
                <a:lnTo>
                  <a:pt x="1890933" y="6085"/>
                </a:lnTo>
                <a:lnTo>
                  <a:pt x="1898606" y="3440"/>
                </a:lnTo>
                <a:lnTo>
                  <a:pt x="1907337" y="1588"/>
                </a:lnTo>
                <a:lnTo>
                  <a:pt x="1917391" y="529"/>
                </a:lnTo>
                <a:lnTo>
                  <a:pt x="1928768" y="0"/>
                </a:lnTo>
                <a:lnTo>
                  <a:pt x="1940145" y="529"/>
                </a:lnTo>
                <a:lnTo>
                  <a:pt x="1950200" y="1588"/>
                </a:lnTo>
                <a:lnTo>
                  <a:pt x="1958931" y="3440"/>
                </a:lnTo>
                <a:lnTo>
                  <a:pt x="1966604" y="6085"/>
                </a:lnTo>
                <a:lnTo>
                  <a:pt x="1973483" y="8731"/>
                </a:lnTo>
                <a:lnTo>
                  <a:pt x="1979568" y="11377"/>
                </a:lnTo>
                <a:lnTo>
                  <a:pt x="1985918" y="14552"/>
                </a:lnTo>
                <a:lnTo>
                  <a:pt x="1992268" y="17727"/>
                </a:lnTo>
                <a:lnTo>
                  <a:pt x="1998354" y="20902"/>
                </a:lnTo>
                <a:lnTo>
                  <a:pt x="2005233" y="23548"/>
                </a:lnTo>
                <a:lnTo>
                  <a:pt x="2012906" y="25929"/>
                </a:lnTo>
                <a:lnTo>
                  <a:pt x="2021637" y="27781"/>
                </a:lnTo>
                <a:lnTo>
                  <a:pt x="2031691" y="29104"/>
                </a:lnTo>
                <a:lnTo>
                  <a:pt x="2032000" y="29111"/>
                </a:lnTo>
                <a:lnTo>
                  <a:pt x="2032000" y="43344"/>
                </a:lnTo>
                <a:lnTo>
                  <a:pt x="2031691" y="43337"/>
                </a:lnTo>
                <a:lnTo>
                  <a:pt x="2021637" y="42014"/>
                </a:lnTo>
                <a:lnTo>
                  <a:pt x="2012906" y="40162"/>
                </a:lnTo>
                <a:lnTo>
                  <a:pt x="2005233" y="37781"/>
                </a:lnTo>
                <a:lnTo>
                  <a:pt x="1998354" y="35135"/>
                </a:lnTo>
                <a:lnTo>
                  <a:pt x="1992268" y="31960"/>
                </a:lnTo>
                <a:lnTo>
                  <a:pt x="1985918" y="28785"/>
                </a:lnTo>
                <a:lnTo>
                  <a:pt x="1979568" y="25610"/>
                </a:lnTo>
                <a:lnTo>
                  <a:pt x="1973483" y="22964"/>
                </a:lnTo>
                <a:lnTo>
                  <a:pt x="1966604" y="20318"/>
                </a:lnTo>
                <a:lnTo>
                  <a:pt x="1958931" y="17673"/>
                </a:lnTo>
                <a:lnTo>
                  <a:pt x="1950200" y="15821"/>
                </a:lnTo>
                <a:lnTo>
                  <a:pt x="1940145" y="14762"/>
                </a:lnTo>
                <a:lnTo>
                  <a:pt x="1928768" y="14233"/>
                </a:lnTo>
                <a:lnTo>
                  <a:pt x="1917391" y="14762"/>
                </a:lnTo>
                <a:lnTo>
                  <a:pt x="1907337" y="15821"/>
                </a:lnTo>
                <a:lnTo>
                  <a:pt x="1898606" y="17673"/>
                </a:lnTo>
                <a:lnTo>
                  <a:pt x="1890933" y="20318"/>
                </a:lnTo>
                <a:lnTo>
                  <a:pt x="1884054" y="22964"/>
                </a:lnTo>
                <a:lnTo>
                  <a:pt x="1877968" y="25610"/>
                </a:lnTo>
                <a:lnTo>
                  <a:pt x="1871618" y="28785"/>
                </a:lnTo>
                <a:lnTo>
                  <a:pt x="1865268" y="31960"/>
                </a:lnTo>
                <a:lnTo>
                  <a:pt x="1859183" y="35135"/>
                </a:lnTo>
                <a:lnTo>
                  <a:pt x="1852304" y="37781"/>
                </a:lnTo>
                <a:lnTo>
                  <a:pt x="1844631" y="40162"/>
                </a:lnTo>
                <a:lnTo>
                  <a:pt x="1835900" y="42014"/>
                </a:lnTo>
                <a:lnTo>
                  <a:pt x="1825845" y="43337"/>
                </a:lnTo>
                <a:lnTo>
                  <a:pt x="1814468" y="43602"/>
                </a:lnTo>
                <a:lnTo>
                  <a:pt x="1803091" y="43337"/>
                </a:lnTo>
                <a:lnTo>
                  <a:pt x="1793037" y="42014"/>
                </a:lnTo>
                <a:lnTo>
                  <a:pt x="1784306" y="40162"/>
                </a:lnTo>
                <a:lnTo>
                  <a:pt x="1776633" y="37781"/>
                </a:lnTo>
                <a:lnTo>
                  <a:pt x="1769754" y="35135"/>
                </a:lnTo>
                <a:lnTo>
                  <a:pt x="1763668" y="31960"/>
                </a:lnTo>
                <a:lnTo>
                  <a:pt x="1757318" y="28785"/>
                </a:lnTo>
                <a:lnTo>
                  <a:pt x="1750968" y="25610"/>
                </a:lnTo>
                <a:lnTo>
                  <a:pt x="1744883" y="22964"/>
                </a:lnTo>
                <a:lnTo>
                  <a:pt x="1738004" y="20318"/>
                </a:lnTo>
                <a:lnTo>
                  <a:pt x="1730331" y="17673"/>
                </a:lnTo>
                <a:lnTo>
                  <a:pt x="1721600" y="15821"/>
                </a:lnTo>
                <a:lnTo>
                  <a:pt x="1711545" y="14762"/>
                </a:lnTo>
                <a:lnTo>
                  <a:pt x="1700168" y="14233"/>
                </a:lnTo>
                <a:lnTo>
                  <a:pt x="1688791" y="14762"/>
                </a:lnTo>
                <a:lnTo>
                  <a:pt x="1678737" y="15821"/>
                </a:lnTo>
                <a:lnTo>
                  <a:pt x="1670006" y="17673"/>
                </a:lnTo>
                <a:lnTo>
                  <a:pt x="1662333" y="20318"/>
                </a:lnTo>
                <a:lnTo>
                  <a:pt x="1655454" y="22964"/>
                </a:lnTo>
                <a:lnTo>
                  <a:pt x="1649368" y="25610"/>
                </a:lnTo>
                <a:lnTo>
                  <a:pt x="1636668" y="31960"/>
                </a:lnTo>
                <a:lnTo>
                  <a:pt x="1630583" y="35135"/>
                </a:lnTo>
                <a:lnTo>
                  <a:pt x="1623704" y="37781"/>
                </a:lnTo>
                <a:lnTo>
                  <a:pt x="1616031" y="40162"/>
                </a:lnTo>
                <a:lnTo>
                  <a:pt x="1607300" y="42014"/>
                </a:lnTo>
                <a:lnTo>
                  <a:pt x="1597245" y="43337"/>
                </a:lnTo>
                <a:lnTo>
                  <a:pt x="1585868" y="43602"/>
                </a:lnTo>
                <a:lnTo>
                  <a:pt x="1574491" y="43337"/>
                </a:lnTo>
                <a:lnTo>
                  <a:pt x="1564437" y="42014"/>
                </a:lnTo>
                <a:lnTo>
                  <a:pt x="1555706" y="40162"/>
                </a:lnTo>
                <a:lnTo>
                  <a:pt x="1548033" y="37781"/>
                </a:lnTo>
                <a:lnTo>
                  <a:pt x="1541154" y="35135"/>
                </a:lnTo>
                <a:lnTo>
                  <a:pt x="1535068" y="31960"/>
                </a:lnTo>
                <a:lnTo>
                  <a:pt x="1528718" y="28785"/>
                </a:lnTo>
                <a:lnTo>
                  <a:pt x="1522368" y="25610"/>
                </a:lnTo>
                <a:lnTo>
                  <a:pt x="1516283" y="22964"/>
                </a:lnTo>
                <a:lnTo>
                  <a:pt x="1509404" y="20318"/>
                </a:lnTo>
                <a:lnTo>
                  <a:pt x="1501731" y="17673"/>
                </a:lnTo>
                <a:lnTo>
                  <a:pt x="1493000" y="15821"/>
                </a:lnTo>
                <a:lnTo>
                  <a:pt x="1482945" y="14762"/>
                </a:lnTo>
                <a:lnTo>
                  <a:pt x="1471304" y="14233"/>
                </a:lnTo>
                <a:lnTo>
                  <a:pt x="1460191" y="14762"/>
                </a:lnTo>
                <a:lnTo>
                  <a:pt x="1450137" y="15821"/>
                </a:lnTo>
                <a:lnTo>
                  <a:pt x="1441406" y="17673"/>
                </a:lnTo>
                <a:lnTo>
                  <a:pt x="1433733" y="20318"/>
                </a:lnTo>
                <a:lnTo>
                  <a:pt x="1426854" y="22964"/>
                </a:lnTo>
                <a:lnTo>
                  <a:pt x="1420768" y="25610"/>
                </a:lnTo>
                <a:lnTo>
                  <a:pt x="1414418" y="28785"/>
                </a:lnTo>
                <a:lnTo>
                  <a:pt x="1408068" y="31960"/>
                </a:lnTo>
                <a:lnTo>
                  <a:pt x="1401983" y="35135"/>
                </a:lnTo>
                <a:lnTo>
                  <a:pt x="1395104" y="37781"/>
                </a:lnTo>
                <a:lnTo>
                  <a:pt x="1387431" y="40162"/>
                </a:lnTo>
                <a:lnTo>
                  <a:pt x="1378700" y="42014"/>
                </a:lnTo>
                <a:lnTo>
                  <a:pt x="1368645" y="43337"/>
                </a:lnTo>
                <a:lnTo>
                  <a:pt x="1357268" y="43602"/>
                </a:lnTo>
                <a:lnTo>
                  <a:pt x="1345891" y="43337"/>
                </a:lnTo>
                <a:lnTo>
                  <a:pt x="1335837" y="42014"/>
                </a:lnTo>
                <a:lnTo>
                  <a:pt x="1327106" y="40162"/>
                </a:lnTo>
                <a:lnTo>
                  <a:pt x="1319433" y="37781"/>
                </a:lnTo>
                <a:lnTo>
                  <a:pt x="1312554" y="35135"/>
                </a:lnTo>
                <a:lnTo>
                  <a:pt x="1306468" y="31960"/>
                </a:lnTo>
                <a:lnTo>
                  <a:pt x="1300118" y="28785"/>
                </a:lnTo>
                <a:lnTo>
                  <a:pt x="1293768" y="25610"/>
                </a:lnTo>
                <a:lnTo>
                  <a:pt x="1287683" y="22964"/>
                </a:lnTo>
                <a:lnTo>
                  <a:pt x="1280804" y="20318"/>
                </a:lnTo>
                <a:lnTo>
                  <a:pt x="1273131" y="17673"/>
                </a:lnTo>
                <a:lnTo>
                  <a:pt x="1264400" y="15821"/>
                </a:lnTo>
                <a:lnTo>
                  <a:pt x="1254345" y="14762"/>
                </a:lnTo>
                <a:lnTo>
                  <a:pt x="1242968" y="14233"/>
                </a:lnTo>
                <a:lnTo>
                  <a:pt x="1231591" y="14762"/>
                </a:lnTo>
                <a:lnTo>
                  <a:pt x="1221537" y="15821"/>
                </a:lnTo>
                <a:lnTo>
                  <a:pt x="1212806" y="17673"/>
                </a:lnTo>
                <a:lnTo>
                  <a:pt x="1205133" y="20318"/>
                </a:lnTo>
                <a:lnTo>
                  <a:pt x="1198254" y="22964"/>
                </a:lnTo>
                <a:lnTo>
                  <a:pt x="1192168" y="25610"/>
                </a:lnTo>
                <a:lnTo>
                  <a:pt x="1185818" y="28785"/>
                </a:lnTo>
                <a:lnTo>
                  <a:pt x="1179468" y="31960"/>
                </a:lnTo>
                <a:lnTo>
                  <a:pt x="1173383" y="35135"/>
                </a:lnTo>
                <a:lnTo>
                  <a:pt x="1166504" y="37781"/>
                </a:lnTo>
                <a:lnTo>
                  <a:pt x="1158831" y="40162"/>
                </a:lnTo>
                <a:lnTo>
                  <a:pt x="1150100" y="42014"/>
                </a:lnTo>
                <a:lnTo>
                  <a:pt x="1140045" y="43337"/>
                </a:lnTo>
                <a:lnTo>
                  <a:pt x="1130300" y="43564"/>
                </a:lnTo>
                <a:lnTo>
                  <a:pt x="1120555" y="43337"/>
                </a:lnTo>
                <a:lnTo>
                  <a:pt x="1110501" y="42014"/>
                </a:lnTo>
                <a:lnTo>
                  <a:pt x="1101769" y="40162"/>
                </a:lnTo>
                <a:lnTo>
                  <a:pt x="1094096" y="37781"/>
                </a:lnTo>
                <a:lnTo>
                  <a:pt x="1087217" y="35135"/>
                </a:lnTo>
                <a:lnTo>
                  <a:pt x="1081132" y="31960"/>
                </a:lnTo>
                <a:lnTo>
                  <a:pt x="1074782" y="28785"/>
                </a:lnTo>
                <a:lnTo>
                  <a:pt x="1068432" y="25610"/>
                </a:lnTo>
                <a:lnTo>
                  <a:pt x="1062346" y="22964"/>
                </a:lnTo>
                <a:lnTo>
                  <a:pt x="1055467" y="20318"/>
                </a:lnTo>
                <a:lnTo>
                  <a:pt x="1047794" y="17673"/>
                </a:lnTo>
                <a:lnTo>
                  <a:pt x="1039063" y="15821"/>
                </a:lnTo>
                <a:lnTo>
                  <a:pt x="1029009" y="14762"/>
                </a:lnTo>
                <a:lnTo>
                  <a:pt x="1017632" y="14233"/>
                </a:lnTo>
                <a:lnTo>
                  <a:pt x="1016000" y="14309"/>
                </a:lnTo>
                <a:lnTo>
                  <a:pt x="1014368" y="14233"/>
                </a:lnTo>
                <a:lnTo>
                  <a:pt x="1002991" y="14762"/>
                </a:lnTo>
                <a:lnTo>
                  <a:pt x="992937" y="15821"/>
                </a:lnTo>
                <a:lnTo>
                  <a:pt x="984206" y="17673"/>
                </a:lnTo>
                <a:lnTo>
                  <a:pt x="976533" y="20318"/>
                </a:lnTo>
                <a:lnTo>
                  <a:pt x="969654" y="22964"/>
                </a:lnTo>
                <a:lnTo>
                  <a:pt x="963568" y="25610"/>
                </a:lnTo>
                <a:lnTo>
                  <a:pt x="957218" y="28785"/>
                </a:lnTo>
                <a:lnTo>
                  <a:pt x="950868" y="31960"/>
                </a:lnTo>
                <a:lnTo>
                  <a:pt x="944783" y="35135"/>
                </a:lnTo>
                <a:lnTo>
                  <a:pt x="937904" y="37781"/>
                </a:lnTo>
                <a:lnTo>
                  <a:pt x="930231" y="40162"/>
                </a:lnTo>
                <a:lnTo>
                  <a:pt x="921499" y="42014"/>
                </a:lnTo>
                <a:lnTo>
                  <a:pt x="911445" y="43337"/>
                </a:lnTo>
                <a:lnTo>
                  <a:pt x="901700" y="43564"/>
                </a:lnTo>
                <a:lnTo>
                  <a:pt x="891955" y="43337"/>
                </a:lnTo>
                <a:lnTo>
                  <a:pt x="881900" y="42014"/>
                </a:lnTo>
                <a:lnTo>
                  <a:pt x="873169" y="40162"/>
                </a:lnTo>
                <a:lnTo>
                  <a:pt x="865496" y="37781"/>
                </a:lnTo>
                <a:lnTo>
                  <a:pt x="858617" y="35135"/>
                </a:lnTo>
                <a:lnTo>
                  <a:pt x="852532" y="31960"/>
                </a:lnTo>
                <a:lnTo>
                  <a:pt x="846182" y="28785"/>
                </a:lnTo>
                <a:lnTo>
                  <a:pt x="839832" y="25610"/>
                </a:lnTo>
                <a:lnTo>
                  <a:pt x="833746" y="22964"/>
                </a:lnTo>
                <a:lnTo>
                  <a:pt x="826867" y="20318"/>
                </a:lnTo>
                <a:lnTo>
                  <a:pt x="819194" y="17673"/>
                </a:lnTo>
                <a:lnTo>
                  <a:pt x="810463" y="15821"/>
                </a:lnTo>
                <a:lnTo>
                  <a:pt x="800409" y="14762"/>
                </a:lnTo>
                <a:lnTo>
                  <a:pt x="789032" y="14233"/>
                </a:lnTo>
                <a:lnTo>
                  <a:pt x="777655" y="14762"/>
                </a:lnTo>
                <a:lnTo>
                  <a:pt x="767600" y="15821"/>
                </a:lnTo>
                <a:lnTo>
                  <a:pt x="758869" y="17673"/>
                </a:lnTo>
                <a:lnTo>
                  <a:pt x="751196" y="20318"/>
                </a:lnTo>
                <a:lnTo>
                  <a:pt x="744317" y="22964"/>
                </a:lnTo>
                <a:lnTo>
                  <a:pt x="738232" y="25610"/>
                </a:lnTo>
                <a:lnTo>
                  <a:pt x="725532" y="31960"/>
                </a:lnTo>
                <a:lnTo>
                  <a:pt x="719446" y="35135"/>
                </a:lnTo>
                <a:lnTo>
                  <a:pt x="712567" y="37781"/>
                </a:lnTo>
                <a:lnTo>
                  <a:pt x="704894" y="40162"/>
                </a:lnTo>
                <a:lnTo>
                  <a:pt x="696163" y="42014"/>
                </a:lnTo>
                <a:lnTo>
                  <a:pt x="686109" y="43337"/>
                </a:lnTo>
                <a:lnTo>
                  <a:pt x="674732" y="43602"/>
                </a:lnTo>
                <a:lnTo>
                  <a:pt x="663355" y="43337"/>
                </a:lnTo>
                <a:lnTo>
                  <a:pt x="653300" y="42014"/>
                </a:lnTo>
                <a:lnTo>
                  <a:pt x="644569" y="40162"/>
                </a:lnTo>
                <a:lnTo>
                  <a:pt x="636896" y="37781"/>
                </a:lnTo>
                <a:lnTo>
                  <a:pt x="630017" y="35135"/>
                </a:lnTo>
                <a:lnTo>
                  <a:pt x="623932" y="31960"/>
                </a:lnTo>
                <a:lnTo>
                  <a:pt x="617582" y="28785"/>
                </a:lnTo>
                <a:lnTo>
                  <a:pt x="611232" y="25610"/>
                </a:lnTo>
                <a:lnTo>
                  <a:pt x="605146" y="22964"/>
                </a:lnTo>
                <a:lnTo>
                  <a:pt x="598267" y="20318"/>
                </a:lnTo>
                <a:lnTo>
                  <a:pt x="590594" y="17673"/>
                </a:lnTo>
                <a:lnTo>
                  <a:pt x="581863" y="15821"/>
                </a:lnTo>
                <a:lnTo>
                  <a:pt x="571809" y="14762"/>
                </a:lnTo>
                <a:lnTo>
                  <a:pt x="560167" y="14233"/>
                </a:lnTo>
                <a:lnTo>
                  <a:pt x="549055" y="14762"/>
                </a:lnTo>
                <a:lnTo>
                  <a:pt x="539000" y="15821"/>
                </a:lnTo>
                <a:lnTo>
                  <a:pt x="530269" y="17673"/>
                </a:lnTo>
                <a:lnTo>
                  <a:pt x="522596" y="20318"/>
                </a:lnTo>
                <a:lnTo>
                  <a:pt x="515717" y="22964"/>
                </a:lnTo>
                <a:lnTo>
                  <a:pt x="509632" y="25610"/>
                </a:lnTo>
                <a:lnTo>
                  <a:pt x="503282" y="28785"/>
                </a:lnTo>
                <a:lnTo>
                  <a:pt x="496932" y="31960"/>
                </a:lnTo>
                <a:lnTo>
                  <a:pt x="490846" y="35135"/>
                </a:lnTo>
                <a:lnTo>
                  <a:pt x="483967" y="37781"/>
                </a:lnTo>
                <a:lnTo>
                  <a:pt x="476294" y="40162"/>
                </a:lnTo>
                <a:lnTo>
                  <a:pt x="467563" y="42014"/>
                </a:lnTo>
                <a:lnTo>
                  <a:pt x="457509" y="43337"/>
                </a:lnTo>
                <a:lnTo>
                  <a:pt x="446132" y="43602"/>
                </a:lnTo>
                <a:lnTo>
                  <a:pt x="434755" y="43337"/>
                </a:lnTo>
                <a:lnTo>
                  <a:pt x="424700" y="42014"/>
                </a:lnTo>
                <a:lnTo>
                  <a:pt x="415969" y="40162"/>
                </a:lnTo>
                <a:lnTo>
                  <a:pt x="408296" y="37781"/>
                </a:lnTo>
                <a:lnTo>
                  <a:pt x="401417" y="35135"/>
                </a:lnTo>
                <a:lnTo>
                  <a:pt x="395332" y="31960"/>
                </a:lnTo>
                <a:lnTo>
                  <a:pt x="388982" y="28785"/>
                </a:lnTo>
                <a:lnTo>
                  <a:pt x="382632" y="25610"/>
                </a:lnTo>
                <a:lnTo>
                  <a:pt x="376546" y="22964"/>
                </a:lnTo>
                <a:lnTo>
                  <a:pt x="369667" y="20318"/>
                </a:lnTo>
                <a:lnTo>
                  <a:pt x="361994" y="17673"/>
                </a:lnTo>
                <a:lnTo>
                  <a:pt x="353263" y="15821"/>
                </a:lnTo>
                <a:lnTo>
                  <a:pt x="343209" y="14762"/>
                </a:lnTo>
                <a:lnTo>
                  <a:pt x="331832" y="14233"/>
                </a:lnTo>
                <a:lnTo>
                  <a:pt x="320455" y="14762"/>
                </a:lnTo>
                <a:lnTo>
                  <a:pt x="310400" y="15821"/>
                </a:lnTo>
                <a:lnTo>
                  <a:pt x="301669" y="17673"/>
                </a:lnTo>
                <a:lnTo>
                  <a:pt x="293996" y="20318"/>
                </a:lnTo>
                <a:lnTo>
                  <a:pt x="287117" y="22964"/>
                </a:lnTo>
                <a:lnTo>
                  <a:pt x="281032" y="25610"/>
                </a:lnTo>
                <a:lnTo>
                  <a:pt x="274682" y="28785"/>
                </a:lnTo>
                <a:lnTo>
                  <a:pt x="268332" y="31960"/>
                </a:lnTo>
                <a:lnTo>
                  <a:pt x="262246" y="35135"/>
                </a:lnTo>
                <a:lnTo>
                  <a:pt x="255367" y="37781"/>
                </a:lnTo>
                <a:lnTo>
                  <a:pt x="247694" y="40162"/>
                </a:lnTo>
                <a:lnTo>
                  <a:pt x="238963" y="42014"/>
                </a:lnTo>
                <a:lnTo>
                  <a:pt x="228909" y="43337"/>
                </a:lnTo>
                <a:lnTo>
                  <a:pt x="217532" y="43602"/>
                </a:lnTo>
                <a:lnTo>
                  <a:pt x="206155" y="43337"/>
                </a:lnTo>
                <a:lnTo>
                  <a:pt x="196100" y="42014"/>
                </a:lnTo>
                <a:lnTo>
                  <a:pt x="187369" y="40162"/>
                </a:lnTo>
                <a:lnTo>
                  <a:pt x="179696" y="37781"/>
                </a:lnTo>
                <a:lnTo>
                  <a:pt x="172817" y="35135"/>
                </a:lnTo>
                <a:lnTo>
                  <a:pt x="166732" y="31960"/>
                </a:lnTo>
                <a:lnTo>
                  <a:pt x="160382" y="28785"/>
                </a:lnTo>
                <a:lnTo>
                  <a:pt x="154032" y="25610"/>
                </a:lnTo>
                <a:lnTo>
                  <a:pt x="147946" y="22964"/>
                </a:lnTo>
                <a:lnTo>
                  <a:pt x="141067" y="20318"/>
                </a:lnTo>
                <a:lnTo>
                  <a:pt x="133394" y="17673"/>
                </a:lnTo>
                <a:lnTo>
                  <a:pt x="124663" y="15821"/>
                </a:lnTo>
                <a:lnTo>
                  <a:pt x="114609" y="14762"/>
                </a:lnTo>
                <a:lnTo>
                  <a:pt x="103232" y="14233"/>
                </a:lnTo>
                <a:lnTo>
                  <a:pt x="91855" y="14762"/>
                </a:lnTo>
                <a:lnTo>
                  <a:pt x="81800" y="15821"/>
                </a:lnTo>
                <a:lnTo>
                  <a:pt x="73069" y="17673"/>
                </a:lnTo>
                <a:lnTo>
                  <a:pt x="65396" y="20318"/>
                </a:lnTo>
                <a:lnTo>
                  <a:pt x="58517" y="22964"/>
                </a:lnTo>
                <a:lnTo>
                  <a:pt x="52432" y="25610"/>
                </a:lnTo>
                <a:lnTo>
                  <a:pt x="46082" y="28785"/>
                </a:lnTo>
                <a:lnTo>
                  <a:pt x="39732" y="31960"/>
                </a:lnTo>
                <a:lnTo>
                  <a:pt x="33646" y="35135"/>
                </a:lnTo>
                <a:lnTo>
                  <a:pt x="26767" y="37781"/>
                </a:lnTo>
                <a:lnTo>
                  <a:pt x="19094" y="40162"/>
                </a:lnTo>
                <a:lnTo>
                  <a:pt x="10363" y="42014"/>
                </a:lnTo>
                <a:lnTo>
                  <a:pt x="309" y="43337"/>
                </a:lnTo>
                <a:lnTo>
                  <a:pt x="0" y="43344"/>
                </a:lnTo>
                <a:lnTo>
                  <a:pt x="0" y="29111"/>
                </a:lnTo>
                <a:lnTo>
                  <a:pt x="309" y="29104"/>
                </a:lnTo>
                <a:lnTo>
                  <a:pt x="10363" y="27781"/>
                </a:lnTo>
                <a:lnTo>
                  <a:pt x="19094" y="25929"/>
                </a:lnTo>
                <a:lnTo>
                  <a:pt x="26767" y="23548"/>
                </a:lnTo>
                <a:lnTo>
                  <a:pt x="33646" y="20902"/>
                </a:lnTo>
                <a:lnTo>
                  <a:pt x="39732" y="17727"/>
                </a:lnTo>
                <a:lnTo>
                  <a:pt x="46082" y="14552"/>
                </a:lnTo>
                <a:lnTo>
                  <a:pt x="52432" y="11377"/>
                </a:lnTo>
                <a:lnTo>
                  <a:pt x="58517" y="8731"/>
                </a:lnTo>
                <a:lnTo>
                  <a:pt x="65396" y="6085"/>
                </a:lnTo>
                <a:lnTo>
                  <a:pt x="73069" y="3440"/>
                </a:lnTo>
                <a:lnTo>
                  <a:pt x="81800" y="1588"/>
                </a:lnTo>
                <a:lnTo>
                  <a:pt x="91855" y="5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0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5F8C-7B5E-49C3-AD6A-D775AB4F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Probability distribution functions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09735A-DDEA-4FF8-B7D7-D91641EF3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71205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89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94FF4-D656-4E89-BE05-BA361C88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43" y="1068755"/>
            <a:ext cx="6273998" cy="4720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spc="800">
                <a:solidFill>
                  <a:schemeClr val="tx1"/>
                </a:solidFill>
              </a:rPr>
              <a:t>Probability Mass function (PMF)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9C197-C92F-4EEC-9821-4C2CAAB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8D58F-96AE-499D-AB10-312690101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8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14447</TotalTime>
  <Words>140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Gill Sans MT</vt:lpstr>
      <vt:lpstr>Impact</vt:lpstr>
      <vt:lpstr>Badge</vt:lpstr>
      <vt:lpstr>Statistics for Business</vt:lpstr>
      <vt:lpstr>Today’s topic</vt:lpstr>
      <vt:lpstr>Random variables</vt:lpstr>
      <vt:lpstr>Types of random variables</vt:lpstr>
      <vt:lpstr>Expected value</vt:lpstr>
      <vt:lpstr>Variance</vt:lpstr>
      <vt:lpstr>Standard deviation</vt:lpstr>
      <vt:lpstr>Probability distribution functions</vt:lpstr>
      <vt:lpstr>Probability Mass function (PMF)</vt:lpstr>
      <vt:lpstr>Cumulative distribution function (CDF)</vt:lpstr>
      <vt:lpstr>Uniform distribution</vt:lpstr>
      <vt:lpstr>Binomial Distribution</vt:lpstr>
      <vt:lpstr>Example</vt:lpstr>
      <vt:lpstr>Poisson distribution</vt:lpstr>
      <vt:lpstr>Example</vt:lpstr>
      <vt:lpstr>Probability density function (PDF)</vt:lpstr>
      <vt:lpstr>Uniform distribution</vt:lpstr>
      <vt:lpstr>Exponential distribution</vt:lpstr>
      <vt:lpstr>Normal distribution</vt:lpstr>
      <vt:lpstr>Standardization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77</cp:revision>
  <dcterms:created xsi:type="dcterms:W3CDTF">2021-10-16T02:05:39Z</dcterms:created>
  <dcterms:modified xsi:type="dcterms:W3CDTF">2021-11-06T13:53:03Z</dcterms:modified>
</cp:coreProperties>
</file>