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8" r:id="rId3"/>
    <p:sldId id="260" r:id="rId4"/>
    <p:sldId id="261" r:id="rId5"/>
    <p:sldId id="262" r:id="rId6"/>
    <p:sldId id="273" r:id="rId7"/>
    <p:sldId id="264" r:id="rId8"/>
    <p:sldId id="265" r:id="rId9"/>
    <p:sldId id="266" r:id="rId10"/>
    <p:sldId id="267" r:id="rId11"/>
    <p:sldId id="268" r:id="rId12"/>
    <p:sldId id="269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19E35-EA17-4969-8CF2-8B72A220B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A798D1-306F-4679-BF58-7B86292CDF59}">
      <dgm:prSet/>
      <dgm:spPr/>
      <dgm:t>
        <a:bodyPr/>
        <a:lstStyle/>
        <a:p>
          <a:r>
            <a:rPr lang="en-US"/>
            <a:t>Name</a:t>
          </a:r>
        </a:p>
      </dgm:t>
    </dgm:pt>
    <dgm:pt modelId="{6BB031F0-4E33-498E-BFF0-A39BF136C36A}" type="parTrans" cxnId="{90726370-A2A0-46EC-89E4-53E23A654CB1}">
      <dgm:prSet/>
      <dgm:spPr/>
      <dgm:t>
        <a:bodyPr/>
        <a:lstStyle/>
        <a:p>
          <a:endParaRPr lang="en-US"/>
        </a:p>
      </dgm:t>
    </dgm:pt>
    <dgm:pt modelId="{FE7D089B-50EC-4BEB-B07B-4821D04CE07B}" type="sibTrans" cxnId="{90726370-A2A0-46EC-89E4-53E23A654CB1}">
      <dgm:prSet/>
      <dgm:spPr/>
      <dgm:t>
        <a:bodyPr/>
        <a:lstStyle/>
        <a:p>
          <a:endParaRPr lang="en-US"/>
        </a:p>
      </dgm:t>
    </dgm:pt>
    <dgm:pt modelId="{9BA761B8-230A-4779-AF75-F65261927F80}">
      <dgm:prSet/>
      <dgm:spPr/>
      <dgm:t>
        <a:bodyPr/>
        <a:lstStyle/>
        <a:p>
          <a:r>
            <a:rPr lang="en-US"/>
            <a:t>Program</a:t>
          </a:r>
        </a:p>
      </dgm:t>
    </dgm:pt>
    <dgm:pt modelId="{23E39651-C2E9-4C28-B78A-F3F0E2353D0D}" type="parTrans" cxnId="{1370FF78-3B13-4B50-9974-959A29E91682}">
      <dgm:prSet/>
      <dgm:spPr/>
      <dgm:t>
        <a:bodyPr/>
        <a:lstStyle/>
        <a:p>
          <a:endParaRPr lang="en-US"/>
        </a:p>
      </dgm:t>
    </dgm:pt>
    <dgm:pt modelId="{D547E4B2-B769-4DC6-B73C-BD5EC969B76F}" type="sibTrans" cxnId="{1370FF78-3B13-4B50-9974-959A29E91682}">
      <dgm:prSet/>
      <dgm:spPr/>
      <dgm:t>
        <a:bodyPr/>
        <a:lstStyle/>
        <a:p>
          <a:endParaRPr lang="en-US"/>
        </a:p>
      </dgm:t>
    </dgm:pt>
    <dgm:pt modelId="{946DA886-E2EB-4A34-B9F6-22218FCBCE47}">
      <dgm:prSet/>
      <dgm:spPr/>
      <dgm:t>
        <a:bodyPr/>
        <a:lstStyle/>
        <a:p>
          <a:r>
            <a:rPr lang="en-US"/>
            <a:t>Current professional affiliation</a:t>
          </a:r>
        </a:p>
      </dgm:t>
    </dgm:pt>
    <dgm:pt modelId="{CE350F6E-C4C0-425B-B95B-5F96A957EA22}" type="parTrans" cxnId="{07BE1A4A-5A29-4635-9D8B-EFA3BE3BA724}">
      <dgm:prSet/>
      <dgm:spPr/>
      <dgm:t>
        <a:bodyPr/>
        <a:lstStyle/>
        <a:p>
          <a:endParaRPr lang="en-US"/>
        </a:p>
      </dgm:t>
    </dgm:pt>
    <dgm:pt modelId="{BB3FC6CC-F385-4B4D-BE60-903C905E31F0}" type="sibTrans" cxnId="{07BE1A4A-5A29-4635-9D8B-EFA3BE3BA724}">
      <dgm:prSet/>
      <dgm:spPr/>
      <dgm:t>
        <a:bodyPr/>
        <a:lstStyle/>
        <a:p>
          <a:endParaRPr lang="en-US"/>
        </a:p>
      </dgm:t>
    </dgm:pt>
    <dgm:pt modelId="{D2058DC5-7DA7-429B-B0C5-E3C426CB8C37}">
      <dgm:prSet/>
      <dgm:spPr/>
      <dgm:t>
        <a:bodyPr/>
        <a:lstStyle/>
        <a:p>
          <a:r>
            <a:rPr lang="en-US"/>
            <a:t>Ever used statistics?</a:t>
          </a:r>
        </a:p>
      </dgm:t>
    </dgm:pt>
    <dgm:pt modelId="{137606B5-E6CA-4B7B-B57D-9FD1E2916112}" type="parTrans" cxnId="{466B52E8-1119-43CA-8748-DD90BE5DACC8}">
      <dgm:prSet/>
      <dgm:spPr/>
      <dgm:t>
        <a:bodyPr/>
        <a:lstStyle/>
        <a:p>
          <a:endParaRPr lang="en-US"/>
        </a:p>
      </dgm:t>
    </dgm:pt>
    <dgm:pt modelId="{BA593C71-AF9B-4207-9128-805DF68C7F8F}" type="sibTrans" cxnId="{466B52E8-1119-43CA-8748-DD90BE5DACC8}">
      <dgm:prSet/>
      <dgm:spPr/>
      <dgm:t>
        <a:bodyPr/>
        <a:lstStyle/>
        <a:p>
          <a:endParaRPr lang="en-US"/>
        </a:p>
      </dgm:t>
    </dgm:pt>
    <dgm:pt modelId="{B71C0B4C-0E6B-4A7E-AB0E-FF49EBBBA030}">
      <dgm:prSet/>
      <dgm:spPr/>
      <dgm:t>
        <a:bodyPr/>
        <a:lstStyle/>
        <a:p>
          <a:r>
            <a:rPr lang="en-US"/>
            <a:t>How good are you with software? Did you use Excel, MatLab, Python, or any other software.</a:t>
          </a:r>
        </a:p>
      </dgm:t>
    </dgm:pt>
    <dgm:pt modelId="{26EE1221-291F-490F-B725-9F4710F723E4}" type="parTrans" cxnId="{C9600B30-A015-4CAA-8C0E-D1733AC804D5}">
      <dgm:prSet/>
      <dgm:spPr/>
      <dgm:t>
        <a:bodyPr/>
        <a:lstStyle/>
        <a:p>
          <a:endParaRPr lang="en-US"/>
        </a:p>
      </dgm:t>
    </dgm:pt>
    <dgm:pt modelId="{780FF08E-53FE-4FBD-9D1A-9B515565D52C}" type="sibTrans" cxnId="{C9600B30-A015-4CAA-8C0E-D1733AC804D5}">
      <dgm:prSet/>
      <dgm:spPr/>
      <dgm:t>
        <a:bodyPr/>
        <a:lstStyle/>
        <a:p>
          <a:endParaRPr lang="en-US"/>
        </a:p>
      </dgm:t>
    </dgm:pt>
    <dgm:pt modelId="{16C38064-4C73-4D5E-83AB-4C440D2DC4C3}" type="pres">
      <dgm:prSet presAssocID="{A1819E35-EA17-4969-8CF2-8B72A220BEA8}" presName="root" presStyleCnt="0">
        <dgm:presLayoutVars>
          <dgm:dir/>
          <dgm:resizeHandles val="exact"/>
        </dgm:presLayoutVars>
      </dgm:prSet>
      <dgm:spPr/>
    </dgm:pt>
    <dgm:pt modelId="{D69FA015-60D0-40A0-A2BA-08486FFA3F91}" type="pres">
      <dgm:prSet presAssocID="{CDA798D1-306F-4679-BF58-7B86292CDF59}" presName="compNode" presStyleCnt="0"/>
      <dgm:spPr/>
    </dgm:pt>
    <dgm:pt modelId="{72F0DF84-1FC3-47FF-A9F3-6A19472A9701}" type="pres">
      <dgm:prSet presAssocID="{CDA798D1-306F-4679-BF58-7B86292CDF59}" presName="bgRect" presStyleLbl="bgShp" presStyleIdx="0" presStyleCnt="5"/>
      <dgm:spPr/>
    </dgm:pt>
    <dgm:pt modelId="{15595396-1F68-48D6-B594-99B7ADC522EE}" type="pres">
      <dgm:prSet presAssocID="{CDA798D1-306F-4679-BF58-7B86292CDF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F58A9D-AEA3-4784-8F8A-44BCA33596BE}" type="pres">
      <dgm:prSet presAssocID="{CDA798D1-306F-4679-BF58-7B86292CDF59}" presName="spaceRect" presStyleCnt="0"/>
      <dgm:spPr/>
    </dgm:pt>
    <dgm:pt modelId="{6734EB09-D055-468D-AEE9-1CED66B3DDED}" type="pres">
      <dgm:prSet presAssocID="{CDA798D1-306F-4679-BF58-7B86292CDF59}" presName="parTx" presStyleLbl="revTx" presStyleIdx="0" presStyleCnt="5">
        <dgm:presLayoutVars>
          <dgm:chMax val="0"/>
          <dgm:chPref val="0"/>
        </dgm:presLayoutVars>
      </dgm:prSet>
      <dgm:spPr/>
    </dgm:pt>
    <dgm:pt modelId="{FD0F04EA-A978-447B-96E9-FAC795C14F91}" type="pres">
      <dgm:prSet presAssocID="{FE7D089B-50EC-4BEB-B07B-4821D04CE07B}" presName="sibTrans" presStyleCnt="0"/>
      <dgm:spPr/>
    </dgm:pt>
    <dgm:pt modelId="{EB7227C6-56D7-406D-8B5D-9450DCD987B5}" type="pres">
      <dgm:prSet presAssocID="{9BA761B8-230A-4779-AF75-F65261927F80}" presName="compNode" presStyleCnt="0"/>
      <dgm:spPr/>
    </dgm:pt>
    <dgm:pt modelId="{67D1DE84-F3B7-4A8F-9105-DEBE85641016}" type="pres">
      <dgm:prSet presAssocID="{9BA761B8-230A-4779-AF75-F65261927F80}" presName="bgRect" presStyleLbl="bgShp" presStyleIdx="1" presStyleCnt="5"/>
      <dgm:spPr/>
    </dgm:pt>
    <dgm:pt modelId="{F35EF5FF-E72A-4AA1-BA4B-956F9BCE09E4}" type="pres">
      <dgm:prSet presAssocID="{9BA761B8-230A-4779-AF75-F65261927F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999F6BF-4274-4712-9F80-7EB62F9DB850}" type="pres">
      <dgm:prSet presAssocID="{9BA761B8-230A-4779-AF75-F65261927F80}" presName="spaceRect" presStyleCnt="0"/>
      <dgm:spPr/>
    </dgm:pt>
    <dgm:pt modelId="{CE9B8A94-E5BA-4751-A320-C1AF1BBCC101}" type="pres">
      <dgm:prSet presAssocID="{9BA761B8-230A-4779-AF75-F65261927F80}" presName="parTx" presStyleLbl="revTx" presStyleIdx="1" presStyleCnt="5">
        <dgm:presLayoutVars>
          <dgm:chMax val="0"/>
          <dgm:chPref val="0"/>
        </dgm:presLayoutVars>
      </dgm:prSet>
      <dgm:spPr/>
    </dgm:pt>
    <dgm:pt modelId="{C9F4A74B-FCAE-446C-B68D-226D15E9070F}" type="pres">
      <dgm:prSet presAssocID="{D547E4B2-B769-4DC6-B73C-BD5EC969B76F}" presName="sibTrans" presStyleCnt="0"/>
      <dgm:spPr/>
    </dgm:pt>
    <dgm:pt modelId="{17F69203-9F3D-457C-911E-589EFE47A800}" type="pres">
      <dgm:prSet presAssocID="{946DA886-E2EB-4A34-B9F6-22218FCBCE47}" presName="compNode" presStyleCnt="0"/>
      <dgm:spPr/>
    </dgm:pt>
    <dgm:pt modelId="{BDFEF86E-6182-4A29-A4D4-3C93F9C681BA}" type="pres">
      <dgm:prSet presAssocID="{946DA886-E2EB-4A34-B9F6-22218FCBCE47}" presName="bgRect" presStyleLbl="bgShp" presStyleIdx="2" presStyleCnt="5"/>
      <dgm:spPr/>
    </dgm:pt>
    <dgm:pt modelId="{DDF303E3-FBD8-4285-B68B-82EE6332419B}" type="pres">
      <dgm:prSet presAssocID="{946DA886-E2EB-4A34-B9F6-22218FCBCE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E2AA84-C54A-43CF-A309-6A45D59FD29A}" type="pres">
      <dgm:prSet presAssocID="{946DA886-E2EB-4A34-B9F6-22218FCBCE47}" presName="spaceRect" presStyleCnt="0"/>
      <dgm:spPr/>
    </dgm:pt>
    <dgm:pt modelId="{3B2B4821-547E-4DDC-917C-4F09D93CC596}" type="pres">
      <dgm:prSet presAssocID="{946DA886-E2EB-4A34-B9F6-22218FCBCE47}" presName="parTx" presStyleLbl="revTx" presStyleIdx="2" presStyleCnt="5">
        <dgm:presLayoutVars>
          <dgm:chMax val="0"/>
          <dgm:chPref val="0"/>
        </dgm:presLayoutVars>
      </dgm:prSet>
      <dgm:spPr/>
    </dgm:pt>
    <dgm:pt modelId="{6BEB893A-563D-4E3F-9C31-5695A3C39030}" type="pres">
      <dgm:prSet presAssocID="{BB3FC6CC-F385-4B4D-BE60-903C905E31F0}" presName="sibTrans" presStyleCnt="0"/>
      <dgm:spPr/>
    </dgm:pt>
    <dgm:pt modelId="{51509CB5-38D9-42BE-8905-EFE1BE1E15FC}" type="pres">
      <dgm:prSet presAssocID="{D2058DC5-7DA7-429B-B0C5-E3C426CB8C37}" presName="compNode" presStyleCnt="0"/>
      <dgm:spPr/>
    </dgm:pt>
    <dgm:pt modelId="{416A9FCE-12D2-491A-8B5B-3A50215D3F37}" type="pres">
      <dgm:prSet presAssocID="{D2058DC5-7DA7-429B-B0C5-E3C426CB8C37}" presName="bgRect" presStyleLbl="bgShp" presStyleIdx="3" presStyleCnt="5"/>
      <dgm:spPr/>
    </dgm:pt>
    <dgm:pt modelId="{EAEE3511-4B41-425A-873C-23AFE2365A46}" type="pres">
      <dgm:prSet presAssocID="{D2058DC5-7DA7-429B-B0C5-E3C426CB8C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4AC16B-74D6-4928-8D1A-517C7F635C8C}" type="pres">
      <dgm:prSet presAssocID="{D2058DC5-7DA7-429B-B0C5-E3C426CB8C37}" presName="spaceRect" presStyleCnt="0"/>
      <dgm:spPr/>
    </dgm:pt>
    <dgm:pt modelId="{4E3412AD-A9F9-4956-97B5-510A88A4BA33}" type="pres">
      <dgm:prSet presAssocID="{D2058DC5-7DA7-429B-B0C5-E3C426CB8C37}" presName="parTx" presStyleLbl="revTx" presStyleIdx="3" presStyleCnt="5">
        <dgm:presLayoutVars>
          <dgm:chMax val="0"/>
          <dgm:chPref val="0"/>
        </dgm:presLayoutVars>
      </dgm:prSet>
      <dgm:spPr/>
    </dgm:pt>
    <dgm:pt modelId="{4370AB95-6905-4DBE-8801-0395E5309F66}" type="pres">
      <dgm:prSet presAssocID="{BA593C71-AF9B-4207-9128-805DF68C7F8F}" presName="sibTrans" presStyleCnt="0"/>
      <dgm:spPr/>
    </dgm:pt>
    <dgm:pt modelId="{CD1FD88E-B6D6-4DAB-BB39-BF950A6B5DAB}" type="pres">
      <dgm:prSet presAssocID="{B71C0B4C-0E6B-4A7E-AB0E-FF49EBBBA030}" presName="compNode" presStyleCnt="0"/>
      <dgm:spPr/>
    </dgm:pt>
    <dgm:pt modelId="{EDD8D2BD-7A28-4A5C-9D53-B1D62F579C16}" type="pres">
      <dgm:prSet presAssocID="{B71C0B4C-0E6B-4A7E-AB0E-FF49EBBBA030}" presName="bgRect" presStyleLbl="bgShp" presStyleIdx="4" presStyleCnt="5"/>
      <dgm:spPr/>
    </dgm:pt>
    <dgm:pt modelId="{D2CF7C0A-583E-4F5C-A58E-F34D48961F62}" type="pres">
      <dgm:prSet presAssocID="{B71C0B4C-0E6B-4A7E-AB0E-FF49EBBBA0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6491F36-83EA-4C39-8B9E-06CDD23C3605}" type="pres">
      <dgm:prSet presAssocID="{B71C0B4C-0E6B-4A7E-AB0E-FF49EBBBA030}" presName="spaceRect" presStyleCnt="0"/>
      <dgm:spPr/>
    </dgm:pt>
    <dgm:pt modelId="{0F652E03-79A9-4A0E-9980-19EAFA7EEED9}" type="pres">
      <dgm:prSet presAssocID="{B71C0B4C-0E6B-4A7E-AB0E-FF49EBBBA0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2D78609-F67A-4D19-B23A-C0AEC006F435}" type="presOf" srcId="{9BA761B8-230A-4779-AF75-F65261927F80}" destId="{CE9B8A94-E5BA-4751-A320-C1AF1BBCC101}" srcOrd="0" destOrd="0" presId="urn:microsoft.com/office/officeart/2018/2/layout/IconVerticalSolidList"/>
    <dgm:cxn modelId="{DDC3C40A-D140-47AA-87B8-F3A416FFD34E}" type="presOf" srcId="{A1819E35-EA17-4969-8CF2-8B72A220BEA8}" destId="{16C38064-4C73-4D5E-83AB-4C440D2DC4C3}" srcOrd="0" destOrd="0" presId="urn:microsoft.com/office/officeart/2018/2/layout/IconVerticalSolidList"/>
    <dgm:cxn modelId="{C9600B30-A015-4CAA-8C0E-D1733AC804D5}" srcId="{A1819E35-EA17-4969-8CF2-8B72A220BEA8}" destId="{B71C0B4C-0E6B-4A7E-AB0E-FF49EBBBA030}" srcOrd="4" destOrd="0" parTransId="{26EE1221-291F-490F-B725-9F4710F723E4}" sibTransId="{780FF08E-53FE-4FBD-9D1A-9B515565D52C}"/>
    <dgm:cxn modelId="{099C0941-320C-4C31-9699-6225A8BB9F86}" type="presOf" srcId="{CDA798D1-306F-4679-BF58-7B86292CDF59}" destId="{6734EB09-D055-468D-AEE9-1CED66B3DDED}" srcOrd="0" destOrd="0" presId="urn:microsoft.com/office/officeart/2018/2/layout/IconVerticalSolidList"/>
    <dgm:cxn modelId="{07BE1A4A-5A29-4635-9D8B-EFA3BE3BA724}" srcId="{A1819E35-EA17-4969-8CF2-8B72A220BEA8}" destId="{946DA886-E2EB-4A34-B9F6-22218FCBCE47}" srcOrd="2" destOrd="0" parTransId="{CE350F6E-C4C0-425B-B95B-5F96A957EA22}" sibTransId="{BB3FC6CC-F385-4B4D-BE60-903C905E31F0}"/>
    <dgm:cxn modelId="{90726370-A2A0-46EC-89E4-53E23A654CB1}" srcId="{A1819E35-EA17-4969-8CF2-8B72A220BEA8}" destId="{CDA798D1-306F-4679-BF58-7B86292CDF59}" srcOrd="0" destOrd="0" parTransId="{6BB031F0-4E33-498E-BFF0-A39BF136C36A}" sibTransId="{FE7D089B-50EC-4BEB-B07B-4821D04CE07B}"/>
    <dgm:cxn modelId="{1370FF78-3B13-4B50-9974-959A29E91682}" srcId="{A1819E35-EA17-4969-8CF2-8B72A220BEA8}" destId="{9BA761B8-230A-4779-AF75-F65261927F80}" srcOrd="1" destOrd="0" parTransId="{23E39651-C2E9-4C28-B78A-F3F0E2353D0D}" sibTransId="{D547E4B2-B769-4DC6-B73C-BD5EC969B76F}"/>
    <dgm:cxn modelId="{7EA0287C-9000-46FB-A48D-CD80CCE33C67}" type="presOf" srcId="{946DA886-E2EB-4A34-B9F6-22218FCBCE47}" destId="{3B2B4821-547E-4DDC-917C-4F09D93CC596}" srcOrd="0" destOrd="0" presId="urn:microsoft.com/office/officeart/2018/2/layout/IconVerticalSolidList"/>
    <dgm:cxn modelId="{D562829D-9D05-4A6C-8A29-ABFA09C6322F}" type="presOf" srcId="{B71C0B4C-0E6B-4A7E-AB0E-FF49EBBBA030}" destId="{0F652E03-79A9-4A0E-9980-19EAFA7EEED9}" srcOrd="0" destOrd="0" presId="urn:microsoft.com/office/officeart/2018/2/layout/IconVerticalSolidList"/>
    <dgm:cxn modelId="{66D776A4-8164-4296-85DA-1624FFD94450}" type="presOf" srcId="{D2058DC5-7DA7-429B-B0C5-E3C426CB8C37}" destId="{4E3412AD-A9F9-4956-97B5-510A88A4BA33}" srcOrd="0" destOrd="0" presId="urn:microsoft.com/office/officeart/2018/2/layout/IconVerticalSolidList"/>
    <dgm:cxn modelId="{466B52E8-1119-43CA-8748-DD90BE5DACC8}" srcId="{A1819E35-EA17-4969-8CF2-8B72A220BEA8}" destId="{D2058DC5-7DA7-429B-B0C5-E3C426CB8C37}" srcOrd="3" destOrd="0" parTransId="{137606B5-E6CA-4B7B-B57D-9FD1E2916112}" sibTransId="{BA593C71-AF9B-4207-9128-805DF68C7F8F}"/>
    <dgm:cxn modelId="{C949F962-34DC-447D-BD5E-B1EDFFA1F866}" type="presParOf" srcId="{16C38064-4C73-4D5E-83AB-4C440D2DC4C3}" destId="{D69FA015-60D0-40A0-A2BA-08486FFA3F91}" srcOrd="0" destOrd="0" presId="urn:microsoft.com/office/officeart/2018/2/layout/IconVerticalSolidList"/>
    <dgm:cxn modelId="{0EFA2495-2CDF-4573-958E-27BA52CFAFA9}" type="presParOf" srcId="{D69FA015-60D0-40A0-A2BA-08486FFA3F91}" destId="{72F0DF84-1FC3-47FF-A9F3-6A19472A9701}" srcOrd="0" destOrd="0" presId="urn:microsoft.com/office/officeart/2018/2/layout/IconVerticalSolidList"/>
    <dgm:cxn modelId="{B8E4C5FA-46A7-47D8-B5FC-AE9EEC5F553A}" type="presParOf" srcId="{D69FA015-60D0-40A0-A2BA-08486FFA3F91}" destId="{15595396-1F68-48D6-B594-99B7ADC522EE}" srcOrd="1" destOrd="0" presId="urn:microsoft.com/office/officeart/2018/2/layout/IconVerticalSolidList"/>
    <dgm:cxn modelId="{65C91F58-81D4-407D-844E-6AA8FE841B6A}" type="presParOf" srcId="{D69FA015-60D0-40A0-A2BA-08486FFA3F91}" destId="{83F58A9D-AEA3-4784-8F8A-44BCA33596BE}" srcOrd="2" destOrd="0" presId="urn:microsoft.com/office/officeart/2018/2/layout/IconVerticalSolidList"/>
    <dgm:cxn modelId="{E7923B9F-F8ED-43A7-B8AE-3899833A5856}" type="presParOf" srcId="{D69FA015-60D0-40A0-A2BA-08486FFA3F91}" destId="{6734EB09-D055-468D-AEE9-1CED66B3DDED}" srcOrd="3" destOrd="0" presId="urn:microsoft.com/office/officeart/2018/2/layout/IconVerticalSolidList"/>
    <dgm:cxn modelId="{FA2609B9-511E-4AA5-A021-793F586E6EF3}" type="presParOf" srcId="{16C38064-4C73-4D5E-83AB-4C440D2DC4C3}" destId="{FD0F04EA-A978-447B-96E9-FAC795C14F91}" srcOrd="1" destOrd="0" presId="urn:microsoft.com/office/officeart/2018/2/layout/IconVerticalSolidList"/>
    <dgm:cxn modelId="{271B9092-AD23-48BB-BCF5-2B8D3822F419}" type="presParOf" srcId="{16C38064-4C73-4D5E-83AB-4C440D2DC4C3}" destId="{EB7227C6-56D7-406D-8B5D-9450DCD987B5}" srcOrd="2" destOrd="0" presId="urn:microsoft.com/office/officeart/2018/2/layout/IconVerticalSolidList"/>
    <dgm:cxn modelId="{431ECE93-051E-4F1D-A2BF-FEB49D42E59B}" type="presParOf" srcId="{EB7227C6-56D7-406D-8B5D-9450DCD987B5}" destId="{67D1DE84-F3B7-4A8F-9105-DEBE85641016}" srcOrd="0" destOrd="0" presId="urn:microsoft.com/office/officeart/2018/2/layout/IconVerticalSolidList"/>
    <dgm:cxn modelId="{4C7F7E49-114E-4CAA-859A-F24563CAF160}" type="presParOf" srcId="{EB7227C6-56D7-406D-8B5D-9450DCD987B5}" destId="{F35EF5FF-E72A-4AA1-BA4B-956F9BCE09E4}" srcOrd="1" destOrd="0" presId="urn:microsoft.com/office/officeart/2018/2/layout/IconVerticalSolidList"/>
    <dgm:cxn modelId="{07E4E4ED-5248-4F4B-8247-49C367E97D74}" type="presParOf" srcId="{EB7227C6-56D7-406D-8B5D-9450DCD987B5}" destId="{3999F6BF-4274-4712-9F80-7EB62F9DB850}" srcOrd="2" destOrd="0" presId="urn:microsoft.com/office/officeart/2018/2/layout/IconVerticalSolidList"/>
    <dgm:cxn modelId="{984FE2F9-3FCB-4679-B198-7D889DC5FE0B}" type="presParOf" srcId="{EB7227C6-56D7-406D-8B5D-9450DCD987B5}" destId="{CE9B8A94-E5BA-4751-A320-C1AF1BBCC101}" srcOrd="3" destOrd="0" presId="urn:microsoft.com/office/officeart/2018/2/layout/IconVerticalSolidList"/>
    <dgm:cxn modelId="{7D9670DA-F8E4-432F-95BC-0278D770DBB6}" type="presParOf" srcId="{16C38064-4C73-4D5E-83AB-4C440D2DC4C3}" destId="{C9F4A74B-FCAE-446C-B68D-226D15E9070F}" srcOrd="3" destOrd="0" presId="urn:microsoft.com/office/officeart/2018/2/layout/IconVerticalSolidList"/>
    <dgm:cxn modelId="{4F978F73-AEE9-478D-9476-3B67C112687B}" type="presParOf" srcId="{16C38064-4C73-4D5E-83AB-4C440D2DC4C3}" destId="{17F69203-9F3D-457C-911E-589EFE47A800}" srcOrd="4" destOrd="0" presId="urn:microsoft.com/office/officeart/2018/2/layout/IconVerticalSolidList"/>
    <dgm:cxn modelId="{3C69FE25-1D77-47E2-8F2A-AEC429BFC099}" type="presParOf" srcId="{17F69203-9F3D-457C-911E-589EFE47A800}" destId="{BDFEF86E-6182-4A29-A4D4-3C93F9C681BA}" srcOrd="0" destOrd="0" presId="urn:microsoft.com/office/officeart/2018/2/layout/IconVerticalSolidList"/>
    <dgm:cxn modelId="{1C88293F-20A2-4E71-9C7F-7CEAB600C76A}" type="presParOf" srcId="{17F69203-9F3D-457C-911E-589EFE47A800}" destId="{DDF303E3-FBD8-4285-B68B-82EE6332419B}" srcOrd="1" destOrd="0" presId="urn:microsoft.com/office/officeart/2018/2/layout/IconVerticalSolidList"/>
    <dgm:cxn modelId="{B2E72270-8463-414A-AC6A-D4F0A8933F65}" type="presParOf" srcId="{17F69203-9F3D-457C-911E-589EFE47A800}" destId="{FFE2AA84-C54A-43CF-A309-6A45D59FD29A}" srcOrd="2" destOrd="0" presId="urn:microsoft.com/office/officeart/2018/2/layout/IconVerticalSolidList"/>
    <dgm:cxn modelId="{368C9404-886D-47E6-8557-9D46F91DBAD7}" type="presParOf" srcId="{17F69203-9F3D-457C-911E-589EFE47A800}" destId="{3B2B4821-547E-4DDC-917C-4F09D93CC596}" srcOrd="3" destOrd="0" presId="urn:microsoft.com/office/officeart/2018/2/layout/IconVerticalSolidList"/>
    <dgm:cxn modelId="{338BC0C0-63F3-4737-A293-06F4BB52AFFB}" type="presParOf" srcId="{16C38064-4C73-4D5E-83AB-4C440D2DC4C3}" destId="{6BEB893A-563D-4E3F-9C31-5695A3C39030}" srcOrd="5" destOrd="0" presId="urn:microsoft.com/office/officeart/2018/2/layout/IconVerticalSolidList"/>
    <dgm:cxn modelId="{E8310B34-0E00-43E9-81C8-F242127A8CAA}" type="presParOf" srcId="{16C38064-4C73-4D5E-83AB-4C440D2DC4C3}" destId="{51509CB5-38D9-42BE-8905-EFE1BE1E15FC}" srcOrd="6" destOrd="0" presId="urn:microsoft.com/office/officeart/2018/2/layout/IconVerticalSolidList"/>
    <dgm:cxn modelId="{37A20B89-4B5E-417C-A164-B2965FC62661}" type="presParOf" srcId="{51509CB5-38D9-42BE-8905-EFE1BE1E15FC}" destId="{416A9FCE-12D2-491A-8B5B-3A50215D3F37}" srcOrd="0" destOrd="0" presId="urn:microsoft.com/office/officeart/2018/2/layout/IconVerticalSolidList"/>
    <dgm:cxn modelId="{75218740-0F51-4AB4-B1E0-4DB3051322E2}" type="presParOf" srcId="{51509CB5-38D9-42BE-8905-EFE1BE1E15FC}" destId="{EAEE3511-4B41-425A-873C-23AFE2365A46}" srcOrd="1" destOrd="0" presId="urn:microsoft.com/office/officeart/2018/2/layout/IconVerticalSolidList"/>
    <dgm:cxn modelId="{9DBB8C92-51C5-4AD1-929A-F57C235F52DF}" type="presParOf" srcId="{51509CB5-38D9-42BE-8905-EFE1BE1E15FC}" destId="{594AC16B-74D6-4928-8D1A-517C7F635C8C}" srcOrd="2" destOrd="0" presId="urn:microsoft.com/office/officeart/2018/2/layout/IconVerticalSolidList"/>
    <dgm:cxn modelId="{03BE8895-7312-4889-B4D3-1DD9B6D186C2}" type="presParOf" srcId="{51509CB5-38D9-42BE-8905-EFE1BE1E15FC}" destId="{4E3412AD-A9F9-4956-97B5-510A88A4BA33}" srcOrd="3" destOrd="0" presId="urn:microsoft.com/office/officeart/2018/2/layout/IconVerticalSolidList"/>
    <dgm:cxn modelId="{40D5A8C2-8959-40BF-AD02-F2F77567A8BF}" type="presParOf" srcId="{16C38064-4C73-4D5E-83AB-4C440D2DC4C3}" destId="{4370AB95-6905-4DBE-8801-0395E5309F66}" srcOrd="7" destOrd="0" presId="urn:microsoft.com/office/officeart/2018/2/layout/IconVerticalSolidList"/>
    <dgm:cxn modelId="{8F53F81B-9F0B-432C-B5E9-1E56F2B52746}" type="presParOf" srcId="{16C38064-4C73-4D5E-83AB-4C440D2DC4C3}" destId="{CD1FD88E-B6D6-4DAB-BB39-BF950A6B5DAB}" srcOrd="8" destOrd="0" presId="urn:microsoft.com/office/officeart/2018/2/layout/IconVerticalSolidList"/>
    <dgm:cxn modelId="{97FDDD01-CDB0-45A0-AD84-35C511D27A50}" type="presParOf" srcId="{CD1FD88E-B6D6-4DAB-BB39-BF950A6B5DAB}" destId="{EDD8D2BD-7A28-4A5C-9D53-B1D62F579C16}" srcOrd="0" destOrd="0" presId="urn:microsoft.com/office/officeart/2018/2/layout/IconVerticalSolidList"/>
    <dgm:cxn modelId="{7DF9A04D-82E2-400B-A369-FDBE5FE5EFA6}" type="presParOf" srcId="{CD1FD88E-B6D6-4DAB-BB39-BF950A6B5DAB}" destId="{D2CF7C0A-583E-4F5C-A58E-F34D48961F62}" srcOrd="1" destOrd="0" presId="urn:microsoft.com/office/officeart/2018/2/layout/IconVerticalSolidList"/>
    <dgm:cxn modelId="{CA22E6FC-64BB-49B0-B056-1F7365285CB7}" type="presParOf" srcId="{CD1FD88E-B6D6-4DAB-BB39-BF950A6B5DAB}" destId="{66491F36-83EA-4C39-8B9E-06CDD23C3605}" srcOrd="2" destOrd="0" presId="urn:microsoft.com/office/officeart/2018/2/layout/IconVerticalSolidList"/>
    <dgm:cxn modelId="{0AF925FD-EE12-4609-8B28-E63C651D9DA9}" type="presParOf" srcId="{CD1FD88E-B6D6-4DAB-BB39-BF950A6B5DAB}" destId="{0F652E03-79A9-4A0E-9980-19EAFA7EEE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17522-2B7B-4C33-9B22-D20053D385E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8D765F-00FB-4B2D-9B6F-6D03DDBB51B2}">
      <dgm:prSet/>
      <dgm:spPr/>
      <dgm:t>
        <a:bodyPr/>
        <a:lstStyle/>
        <a:p>
          <a:r>
            <a:rPr lang="en-US"/>
            <a:t>What is data?</a:t>
          </a:r>
        </a:p>
      </dgm:t>
    </dgm:pt>
    <dgm:pt modelId="{6BE0B5F5-A411-438C-82F2-B5D266EAB304}" type="parTrans" cxnId="{CE03870D-9359-4884-9F01-42AA8E376C9A}">
      <dgm:prSet/>
      <dgm:spPr/>
      <dgm:t>
        <a:bodyPr/>
        <a:lstStyle/>
        <a:p>
          <a:endParaRPr lang="en-US"/>
        </a:p>
      </dgm:t>
    </dgm:pt>
    <dgm:pt modelId="{C5616406-B681-46E0-8197-AB83F97F97F0}" type="sibTrans" cxnId="{CE03870D-9359-4884-9F01-42AA8E376C9A}">
      <dgm:prSet/>
      <dgm:spPr/>
      <dgm:t>
        <a:bodyPr/>
        <a:lstStyle/>
        <a:p>
          <a:endParaRPr lang="en-US"/>
        </a:p>
      </dgm:t>
    </dgm:pt>
    <dgm:pt modelId="{2DAFF95E-B9CB-41FD-8DB7-F802158C7632}">
      <dgm:prSet/>
      <dgm:spPr/>
      <dgm:t>
        <a:bodyPr/>
        <a:lstStyle/>
        <a:p>
          <a:r>
            <a:rPr lang="en-US"/>
            <a:t>What is information?</a:t>
          </a:r>
        </a:p>
      </dgm:t>
    </dgm:pt>
    <dgm:pt modelId="{BD700C9E-2026-49B1-9E90-D1799CAFFE15}" type="parTrans" cxnId="{12386ABB-9F34-491D-A79C-E752A63433AA}">
      <dgm:prSet/>
      <dgm:spPr/>
      <dgm:t>
        <a:bodyPr/>
        <a:lstStyle/>
        <a:p>
          <a:endParaRPr lang="en-US"/>
        </a:p>
      </dgm:t>
    </dgm:pt>
    <dgm:pt modelId="{B839B6A7-8077-4235-A152-D49A99138D4C}" type="sibTrans" cxnId="{12386ABB-9F34-491D-A79C-E752A63433AA}">
      <dgm:prSet/>
      <dgm:spPr/>
      <dgm:t>
        <a:bodyPr/>
        <a:lstStyle/>
        <a:p>
          <a:endParaRPr lang="en-US"/>
        </a:p>
      </dgm:t>
    </dgm:pt>
    <dgm:pt modelId="{E1BE3B2B-C20E-458D-B1E1-B2F6192A7E88}" type="pres">
      <dgm:prSet presAssocID="{E0B17522-2B7B-4C33-9B22-D20053D385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BBF3F-498A-4908-8F37-75C86EDB416D}" type="pres">
      <dgm:prSet presAssocID="{2E8D765F-00FB-4B2D-9B6F-6D03DDBB51B2}" presName="hierRoot1" presStyleCnt="0"/>
      <dgm:spPr/>
    </dgm:pt>
    <dgm:pt modelId="{50018921-55B6-4063-88A6-4A63FC59B67C}" type="pres">
      <dgm:prSet presAssocID="{2E8D765F-00FB-4B2D-9B6F-6D03DDBB51B2}" presName="composite" presStyleCnt="0"/>
      <dgm:spPr/>
    </dgm:pt>
    <dgm:pt modelId="{824F31B6-420A-4230-8B4E-BF11159EFAB5}" type="pres">
      <dgm:prSet presAssocID="{2E8D765F-00FB-4B2D-9B6F-6D03DDBB51B2}" presName="background" presStyleLbl="node0" presStyleIdx="0" presStyleCnt="2"/>
      <dgm:spPr/>
    </dgm:pt>
    <dgm:pt modelId="{A77F0084-8617-4BCE-956E-383A1FBDE24B}" type="pres">
      <dgm:prSet presAssocID="{2E8D765F-00FB-4B2D-9B6F-6D03DDBB51B2}" presName="text" presStyleLbl="fgAcc0" presStyleIdx="0" presStyleCnt="2">
        <dgm:presLayoutVars>
          <dgm:chPref val="3"/>
        </dgm:presLayoutVars>
      </dgm:prSet>
      <dgm:spPr/>
    </dgm:pt>
    <dgm:pt modelId="{4187CCA1-57E3-4496-B317-6DCBDA403111}" type="pres">
      <dgm:prSet presAssocID="{2E8D765F-00FB-4B2D-9B6F-6D03DDBB51B2}" presName="hierChild2" presStyleCnt="0"/>
      <dgm:spPr/>
    </dgm:pt>
    <dgm:pt modelId="{C467BAF9-0600-492E-AA44-873FE7EABC3B}" type="pres">
      <dgm:prSet presAssocID="{2DAFF95E-B9CB-41FD-8DB7-F802158C7632}" presName="hierRoot1" presStyleCnt="0"/>
      <dgm:spPr/>
    </dgm:pt>
    <dgm:pt modelId="{CE58AA87-2655-4026-9929-995599F2EDAA}" type="pres">
      <dgm:prSet presAssocID="{2DAFF95E-B9CB-41FD-8DB7-F802158C7632}" presName="composite" presStyleCnt="0"/>
      <dgm:spPr/>
    </dgm:pt>
    <dgm:pt modelId="{DAC256BC-3437-41BB-BF18-D1AD38723930}" type="pres">
      <dgm:prSet presAssocID="{2DAFF95E-B9CB-41FD-8DB7-F802158C7632}" presName="background" presStyleLbl="node0" presStyleIdx="1" presStyleCnt="2"/>
      <dgm:spPr/>
    </dgm:pt>
    <dgm:pt modelId="{5B06737E-FDB4-4A99-A584-8B0C2B4ABC60}" type="pres">
      <dgm:prSet presAssocID="{2DAFF95E-B9CB-41FD-8DB7-F802158C7632}" presName="text" presStyleLbl="fgAcc0" presStyleIdx="1" presStyleCnt="2">
        <dgm:presLayoutVars>
          <dgm:chPref val="3"/>
        </dgm:presLayoutVars>
      </dgm:prSet>
      <dgm:spPr/>
    </dgm:pt>
    <dgm:pt modelId="{78968637-4D02-4961-9911-C5745A44A3D5}" type="pres">
      <dgm:prSet presAssocID="{2DAFF95E-B9CB-41FD-8DB7-F802158C7632}" presName="hierChild2" presStyleCnt="0"/>
      <dgm:spPr/>
    </dgm:pt>
  </dgm:ptLst>
  <dgm:cxnLst>
    <dgm:cxn modelId="{CE03870D-9359-4884-9F01-42AA8E376C9A}" srcId="{E0B17522-2B7B-4C33-9B22-D20053D385EB}" destId="{2E8D765F-00FB-4B2D-9B6F-6D03DDBB51B2}" srcOrd="0" destOrd="0" parTransId="{6BE0B5F5-A411-438C-82F2-B5D266EAB304}" sibTransId="{C5616406-B681-46E0-8197-AB83F97F97F0}"/>
    <dgm:cxn modelId="{E7CBD267-A872-41D4-982A-AD99883CE8A3}" type="presOf" srcId="{E0B17522-2B7B-4C33-9B22-D20053D385EB}" destId="{E1BE3B2B-C20E-458D-B1E1-B2F6192A7E88}" srcOrd="0" destOrd="0" presId="urn:microsoft.com/office/officeart/2005/8/layout/hierarchy1"/>
    <dgm:cxn modelId="{12386ABB-9F34-491D-A79C-E752A63433AA}" srcId="{E0B17522-2B7B-4C33-9B22-D20053D385EB}" destId="{2DAFF95E-B9CB-41FD-8DB7-F802158C7632}" srcOrd="1" destOrd="0" parTransId="{BD700C9E-2026-49B1-9E90-D1799CAFFE15}" sibTransId="{B839B6A7-8077-4235-A152-D49A99138D4C}"/>
    <dgm:cxn modelId="{87C10CDA-875C-4A11-B3F8-3A2B67BD7D84}" type="presOf" srcId="{2E8D765F-00FB-4B2D-9B6F-6D03DDBB51B2}" destId="{A77F0084-8617-4BCE-956E-383A1FBDE24B}" srcOrd="0" destOrd="0" presId="urn:microsoft.com/office/officeart/2005/8/layout/hierarchy1"/>
    <dgm:cxn modelId="{F02FF3DF-DABA-4DAE-A28F-EE5045EC5520}" type="presOf" srcId="{2DAFF95E-B9CB-41FD-8DB7-F802158C7632}" destId="{5B06737E-FDB4-4A99-A584-8B0C2B4ABC60}" srcOrd="0" destOrd="0" presId="urn:microsoft.com/office/officeart/2005/8/layout/hierarchy1"/>
    <dgm:cxn modelId="{03476E04-A236-401E-AC09-9E748D8ABF9C}" type="presParOf" srcId="{E1BE3B2B-C20E-458D-B1E1-B2F6192A7E88}" destId="{080BBF3F-498A-4908-8F37-75C86EDB416D}" srcOrd="0" destOrd="0" presId="urn:microsoft.com/office/officeart/2005/8/layout/hierarchy1"/>
    <dgm:cxn modelId="{C337ADD1-EA19-45A5-8049-82145B1D661B}" type="presParOf" srcId="{080BBF3F-498A-4908-8F37-75C86EDB416D}" destId="{50018921-55B6-4063-88A6-4A63FC59B67C}" srcOrd="0" destOrd="0" presId="urn:microsoft.com/office/officeart/2005/8/layout/hierarchy1"/>
    <dgm:cxn modelId="{C4A283C0-1620-40AE-8B46-652385E3DE6A}" type="presParOf" srcId="{50018921-55B6-4063-88A6-4A63FC59B67C}" destId="{824F31B6-420A-4230-8B4E-BF11159EFAB5}" srcOrd="0" destOrd="0" presId="urn:microsoft.com/office/officeart/2005/8/layout/hierarchy1"/>
    <dgm:cxn modelId="{F636CA90-C303-4D9E-B868-15C6D0555F24}" type="presParOf" srcId="{50018921-55B6-4063-88A6-4A63FC59B67C}" destId="{A77F0084-8617-4BCE-956E-383A1FBDE24B}" srcOrd="1" destOrd="0" presId="urn:microsoft.com/office/officeart/2005/8/layout/hierarchy1"/>
    <dgm:cxn modelId="{3A0A117D-D992-4246-B22B-246B636F3079}" type="presParOf" srcId="{080BBF3F-498A-4908-8F37-75C86EDB416D}" destId="{4187CCA1-57E3-4496-B317-6DCBDA403111}" srcOrd="1" destOrd="0" presId="urn:microsoft.com/office/officeart/2005/8/layout/hierarchy1"/>
    <dgm:cxn modelId="{5826E620-58FF-472C-BF91-F3711590133B}" type="presParOf" srcId="{E1BE3B2B-C20E-458D-B1E1-B2F6192A7E88}" destId="{C467BAF9-0600-492E-AA44-873FE7EABC3B}" srcOrd="1" destOrd="0" presId="urn:microsoft.com/office/officeart/2005/8/layout/hierarchy1"/>
    <dgm:cxn modelId="{E2AF69B1-F685-418B-BAC9-BB73183297E6}" type="presParOf" srcId="{C467BAF9-0600-492E-AA44-873FE7EABC3B}" destId="{CE58AA87-2655-4026-9929-995599F2EDAA}" srcOrd="0" destOrd="0" presId="urn:microsoft.com/office/officeart/2005/8/layout/hierarchy1"/>
    <dgm:cxn modelId="{DF12E85E-39A8-49F8-9078-F157BCCAC4B1}" type="presParOf" srcId="{CE58AA87-2655-4026-9929-995599F2EDAA}" destId="{DAC256BC-3437-41BB-BF18-D1AD38723930}" srcOrd="0" destOrd="0" presId="urn:microsoft.com/office/officeart/2005/8/layout/hierarchy1"/>
    <dgm:cxn modelId="{F8900F5E-92D5-49EC-8912-4512628412EA}" type="presParOf" srcId="{CE58AA87-2655-4026-9929-995599F2EDAA}" destId="{5B06737E-FDB4-4A99-A584-8B0C2B4ABC60}" srcOrd="1" destOrd="0" presId="urn:microsoft.com/office/officeart/2005/8/layout/hierarchy1"/>
    <dgm:cxn modelId="{1F15DFB1-39C2-4588-98A0-FE9D73B0C840}" type="presParOf" srcId="{C467BAF9-0600-492E-AA44-873FE7EABC3B}" destId="{78968637-4D02-4961-9911-C5745A44A3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43C185-719F-4C30-AD45-F913E74791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AD1E5D-A9C1-47CC-94E1-3A7526DED5C8}">
      <dgm:prSet/>
      <dgm:spPr/>
      <dgm:t>
        <a:bodyPr/>
        <a:lstStyle/>
        <a:p>
          <a:r>
            <a:rPr lang="en-US"/>
            <a:t>Nominal</a:t>
          </a:r>
        </a:p>
      </dgm:t>
    </dgm:pt>
    <dgm:pt modelId="{D4D4C923-A4A2-4A79-B17C-AD19E92BC082}" type="parTrans" cxnId="{BDEF233C-293D-4E07-973D-61F5CDF59320}">
      <dgm:prSet/>
      <dgm:spPr/>
      <dgm:t>
        <a:bodyPr/>
        <a:lstStyle/>
        <a:p>
          <a:endParaRPr lang="en-US"/>
        </a:p>
      </dgm:t>
    </dgm:pt>
    <dgm:pt modelId="{5BA0FF44-8B5A-49EA-81E2-844122AEA474}" type="sibTrans" cxnId="{BDEF233C-293D-4E07-973D-61F5CDF59320}">
      <dgm:prSet/>
      <dgm:spPr/>
      <dgm:t>
        <a:bodyPr/>
        <a:lstStyle/>
        <a:p>
          <a:endParaRPr lang="en-US"/>
        </a:p>
      </dgm:t>
    </dgm:pt>
    <dgm:pt modelId="{C52C7251-431A-4A83-BE1E-1E419C3BF35B}">
      <dgm:prSet/>
      <dgm:spPr/>
      <dgm:t>
        <a:bodyPr/>
        <a:lstStyle/>
        <a:p>
          <a:r>
            <a:rPr lang="en-US"/>
            <a:t>Named variables</a:t>
          </a:r>
        </a:p>
      </dgm:t>
    </dgm:pt>
    <dgm:pt modelId="{4610C902-1126-482A-A383-026DC317A5A4}" type="parTrans" cxnId="{80A7D7D5-E988-45C9-89EF-92033CBF445C}">
      <dgm:prSet/>
      <dgm:spPr/>
      <dgm:t>
        <a:bodyPr/>
        <a:lstStyle/>
        <a:p>
          <a:endParaRPr lang="en-US"/>
        </a:p>
      </dgm:t>
    </dgm:pt>
    <dgm:pt modelId="{9C407634-FEE9-45D2-9281-8EA6D65EC94B}" type="sibTrans" cxnId="{80A7D7D5-E988-45C9-89EF-92033CBF445C}">
      <dgm:prSet/>
      <dgm:spPr/>
      <dgm:t>
        <a:bodyPr/>
        <a:lstStyle/>
        <a:p>
          <a:endParaRPr lang="en-US"/>
        </a:p>
      </dgm:t>
    </dgm:pt>
    <dgm:pt modelId="{087DC1CC-4359-4498-8895-6E7BD897B76D}">
      <dgm:prSet/>
      <dgm:spPr/>
      <dgm:t>
        <a:bodyPr/>
        <a:lstStyle/>
        <a:p>
          <a:r>
            <a:rPr lang="en-US"/>
            <a:t>Ordinal</a:t>
          </a:r>
        </a:p>
      </dgm:t>
    </dgm:pt>
    <dgm:pt modelId="{BE700ADE-4F2E-4304-8CE3-AD2648861E20}" type="parTrans" cxnId="{B9F16E9D-00A1-480E-AC73-0247131F440D}">
      <dgm:prSet/>
      <dgm:spPr/>
      <dgm:t>
        <a:bodyPr/>
        <a:lstStyle/>
        <a:p>
          <a:endParaRPr lang="en-US"/>
        </a:p>
      </dgm:t>
    </dgm:pt>
    <dgm:pt modelId="{566CF76F-389A-46A8-A9E9-A272FB741423}" type="sibTrans" cxnId="{B9F16E9D-00A1-480E-AC73-0247131F440D}">
      <dgm:prSet/>
      <dgm:spPr/>
      <dgm:t>
        <a:bodyPr/>
        <a:lstStyle/>
        <a:p>
          <a:endParaRPr lang="en-US"/>
        </a:p>
      </dgm:t>
    </dgm:pt>
    <dgm:pt modelId="{7842F768-5E26-412A-99DB-34752FAA15CB}">
      <dgm:prSet/>
      <dgm:spPr/>
      <dgm:t>
        <a:bodyPr/>
        <a:lstStyle/>
        <a:p>
          <a:r>
            <a:rPr lang="en-US"/>
            <a:t>Named and ordered</a:t>
          </a:r>
        </a:p>
      </dgm:t>
    </dgm:pt>
    <dgm:pt modelId="{E0E8200E-21C8-46A5-9B42-7839F3FDF35B}" type="parTrans" cxnId="{0B06EAB0-6F21-4C52-B00C-8AF07F27C511}">
      <dgm:prSet/>
      <dgm:spPr/>
      <dgm:t>
        <a:bodyPr/>
        <a:lstStyle/>
        <a:p>
          <a:endParaRPr lang="en-US"/>
        </a:p>
      </dgm:t>
    </dgm:pt>
    <dgm:pt modelId="{AE46C74A-D471-4C5C-A512-8D27C68436BF}" type="sibTrans" cxnId="{0B06EAB0-6F21-4C52-B00C-8AF07F27C511}">
      <dgm:prSet/>
      <dgm:spPr/>
      <dgm:t>
        <a:bodyPr/>
        <a:lstStyle/>
        <a:p>
          <a:endParaRPr lang="en-US"/>
        </a:p>
      </dgm:t>
    </dgm:pt>
    <dgm:pt modelId="{05E94142-B4D9-4F04-9D7B-E62965D0A181}">
      <dgm:prSet/>
      <dgm:spPr/>
      <dgm:t>
        <a:bodyPr/>
        <a:lstStyle/>
        <a:p>
          <a:r>
            <a:rPr lang="en-US"/>
            <a:t>Interval</a:t>
          </a:r>
        </a:p>
      </dgm:t>
    </dgm:pt>
    <dgm:pt modelId="{EC39D2F9-5D90-4538-9D7D-8501DE6ED346}" type="parTrans" cxnId="{735A4B4F-3791-4EB7-B1AA-0A669637AC93}">
      <dgm:prSet/>
      <dgm:spPr/>
      <dgm:t>
        <a:bodyPr/>
        <a:lstStyle/>
        <a:p>
          <a:endParaRPr lang="en-US"/>
        </a:p>
      </dgm:t>
    </dgm:pt>
    <dgm:pt modelId="{1069956E-5A33-4841-941D-AC42743A1578}" type="sibTrans" cxnId="{735A4B4F-3791-4EB7-B1AA-0A669637AC93}">
      <dgm:prSet/>
      <dgm:spPr/>
      <dgm:t>
        <a:bodyPr/>
        <a:lstStyle/>
        <a:p>
          <a:endParaRPr lang="en-US"/>
        </a:p>
      </dgm:t>
    </dgm:pt>
    <dgm:pt modelId="{48086897-283C-46D2-941E-9E80D4A6BDEC}">
      <dgm:prSet/>
      <dgm:spPr/>
      <dgm:t>
        <a:bodyPr/>
        <a:lstStyle/>
        <a:p>
          <a:r>
            <a:rPr lang="en-US"/>
            <a:t>Named, ordered, and proportionate interval between variables</a:t>
          </a:r>
        </a:p>
      </dgm:t>
    </dgm:pt>
    <dgm:pt modelId="{579F69BD-FB1C-4F44-9EC7-FA88B6CBC56A}" type="parTrans" cxnId="{6F5A72EF-7E2E-450C-A4A8-65B3C1A618EB}">
      <dgm:prSet/>
      <dgm:spPr/>
      <dgm:t>
        <a:bodyPr/>
        <a:lstStyle/>
        <a:p>
          <a:endParaRPr lang="en-US"/>
        </a:p>
      </dgm:t>
    </dgm:pt>
    <dgm:pt modelId="{07A3FB8B-C7D1-4981-A576-324496E2C111}" type="sibTrans" cxnId="{6F5A72EF-7E2E-450C-A4A8-65B3C1A618EB}">
      <dgm:prSet/>
      <dgm:spPr/>
      <dgm:t>
        <a:bodyPr/>
        <a:lstStyle/>
        <a:p>
          <a:endParaRPr lang="en-US"/>
        </a:p>
      </dgm:t>
    </dgm:pt>
    <dgm:pt modelId="{EB7A8A95-4A93-415E-A39C-BC5170B23DD6}">
      <dgm:prSet/>
      <dgm:spPr/>
      <dgm:t>
        <a:bodyPr/>
        <a:lstStyle/>
        <a:p>
          <a:r>
            <a:rPr lang="en-US"/>
            <a:t>Ratio</a:t>
          </a:r>
        </a:p>
      </dgm:t>
    </dgm:pt>
    <dgm:pt modelId="{2B1DF66D-8384-463C-B96E-AC47075E254F}" type="parTrans" cxnId="{4243D9CF-9C98-45AE-AACF-A3F1925B9B22}">
      <dgm:prSet/>
      <dgm:spPr/>
      <dgm:t>
        <a:bodyPr/>
        <a:lstStyle/>
        <a:p>
          <a:endParaRPr lang="en-US"/>
        </a:p>
      </dgm:t>
    </dgm:pt>
    <dgm:pt modelId="{44BD15B0-4F38-45FB-8217-C5C4F5766DEC}" type="sibTrans" cxnId="{4243D9CF-9C98-45AE-AACF-A3F1925B9B22}">
      <dgm:prSet/>
      <dgm:spPr/>
      <dgm:t>
        <a:bodyPr/>
        <a:lstStyle/>
        <a:p>
          <a:endParaRPr lang="en-US"/>
        </a:p>
      </dgm:t>
    </dgm:pt>
    <dgm:pt modelId="{E8A31511-271E-468E-8AF2-D4C0A7938698}">
      <dgm:prSet/>
      <dgm:spPr/>
      <dgm:t>
        <a:bodyPr/>
        <a:lstStyle/>
        <a:p>
          <a:r>
            <a:rPr lang="en-US"/>
            <a:t>Named, ordered, proportionate interval between variables, and contains absolute zero</a:t>
          </a:r>
        </a:p>
      </dgm:t>
    </dgm:pt>
    <dgm:pt modelId="{834E61B9-BF7C-4105-A583-AFA49A32C475}" type="parTrans" cxnId="{160934A6-9EBA-4A3F-BDFD-B418D6A00C62}">
      <dgm:prSet/>
      <dgm:spPr/>
      <dgm:t>
        <a:bodyPr/>
        <a:lstStyle/>
        <a:p>
          <a:endParaRPr lang="en-US"/>
        </a:p>
      </dgm:t>
    </dgm:pt>
    <dgm:pt modelId="{77F21874-B56F-48EF-8EAC-874266025FBD}" type="sibTrans" cxnId="{160934A6-9EBA-4A3F-BDFD-B418D6A00C62}">
      <dgm:prSet/>
      <dgm:spPr/>
      <dgm:t>
        <a:bodyPr/>
        <a:lstStyle/>
        <a:p>
          <a:endParaRPr lang="en-US"/>
        </a:p>
      </dgm:t>
    </dgm:pt>
    <dgm:pt modelId="{CDE20A3A-81A5-4113-AA78-7217659B0146}" type="pres">
      <dgm:prSet presAssocID="{9143C185-719F-4C30-AD45-F913E7479171}" presName="root" presStyleCnt="0">
        <dgm:presLayoutVars>
          <dgm:dir/>
          <dgm:resizeHandles val="exact"/>
        </dgm:presLayoutVars>
      </dgm:prSet>
      <dgm:spPr/>
    </dgm:pt>
    <dgm:pt modelId="{96D093DF-A7BD-4517-B0CE-63A6F2AAEE54}" type="pres">
      <dgm:prSet presAssocID="{9DAD1E5D-A9C1-47CC-94E1-3A7526DED5C8}" presName="compNode" presStyleCnt="0"/>
      <dgm:spPr/>
    </dgm:pt>
    <dgm:pt modelId="{540EEF7E-CEA5-4BB8-8A14-FA3C469B3A1C}" type="pres">
      <dgm:prSet presAssocID="{9DAD1E5D-A9C1-47CC-94E1-3A7526DED5C8}" presName="bgRect" presStyleLbl="bgShp" presStyleIdx="0" presStyleCnt="4"/>
      <dgm:spPr/>
    </dgm:pt>
    <dgm:pt modelId="{C84AF4D2-E72D-4C83-A424-9873594335EB}" type="pres">
      <dgm:prSet presAssocID="{9DAD1E5D-A9C1-47CC-94E1-3A7526DED5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1211F1-B361-4105-A041-DA1979218131}" type="pres">
      <dgm:prSet presAssocID="{9DAD1E5D-A9C1-47CC-94E1-3A7526DED5C8}" presName="spaceRect" presStyleCnt="0"/>
      <dgm:spPr/>
    </dgm:pt>
    <dgm:pt modelId="{930C3537-AC75-4706-9C82-AD0894E9CAD8}" type="pres">
      <dgm:prSet presAssocID="{9DAD1E5D-A9C1-47CC-94E1-3A7526DED5C8}" presName="parTx" presStyleLbl="revTx" presStyleIdx="0" presStyleCnt="8">
        <dgm:presLayoutVars>
          <dgm:chMax val="0"/>
          <dgm:chPref val="0"/>
        </dgm:presLayoutVars>
      </dgm:prSet>
      <dgm:spPr/>
    </dgm:pt>
    <dgm:pt modelId="{0C7E9327-759E-486B-9153-60F8EB6F99C5}" type="pres">
      <dgm:prSet presAssocID="{9DAD1E5D-A9C1-47CC-94E1-3A7526DED5C8}" presName="desTx" presStyleLbl="revTx" presStyleIdx="1" presStyleCnt="8">
        <dgm:presLayoutVars/>
      </dgm:prSet>
      <dgm:spPr/>
    </dgm:pt>
    <dgm:pt modelId="{6ED9783E-3E61-499C-8357-34D7CC181146}" type="pres">
      <dgm:prSet presAssocID="{5BA0FF44-8B5A-49EA-81E2-844122AEA474}" presName="sibTrans" presStyleCnt="0"/>
      <dgm:spPr/>
    </dgm:pt>
    <dgm:pt modelId="{9DB55D8A-4B1E-4743-B12F-DE1B673B4C05}" type="pres">
      <dgm:prSet presAssocID="{087DC1CC-4359-4498-8895-6E7BD897B76D}" presName="compNode" presStyleCnt="0"/>
      <dgm:spPr/>
    </dgm:pt>
    <dgm:pt modelId="{E2F185A5-8DFC-4B95-AD56-E9589B15D3D7}" type="pres">
      <dgm:prSet presAssocID="{087DC1CC-4359-4498-8895-6E7BD897B76D}" presName="bgRect" presStyleLbl="bgShp" presStyleIdx="1" presStyleCnt="4"/>
      <dgm:spPr/>
    </dgm:pt>
    <dgm:pt modelId="{75AE2508-F695-41BE-8D76-9F561AF54D51}" type="pres">
      <dgm:prSet presAssocID="{087DC1CC-4359-4498-8895-6E7BD897B7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639C1BF4-AAB1-47DE-BFA5-813F71E6B8E5}" type="pres">
      <dgm:prSet presAssocID="{087DC1CC-4359-4498-8895-6E7BD897B76D}" presName="spaceRect" presStyleCnt="0"/>
      <dgm:spPr/>
    </dgm:pt>
    <dgm:pt modelId="{3148DB39-7D81-455D-95CC-72188CF0F2EB}" type="pres">
      <dgm:prSet presAssocID="{087DC1CC-4359-4498-8895-6E7BD897B76D}" presName="parTx" presStyleLbl="revTx" presStyleIdx="2" presStyleCnt="8">
        <dgm:presLayoutVars>
          <dgm:chMax val="0"/>
          <dgm:chPref val="0"/>
        </dgm:presLayoutVars>
      </dgm:prSet>
      <dgm:spPr/>
    </dgm:pt>
    <dgm:pt modelId="{B533C212-92CB-4059-BCE7-7290EFF42FD8}" type="pres">
      <dgm:prSet presAssocID="{087DC1CC-4359-4498-8895-6E7BD897B76D}" presName="desTx" presStyleLbl="revTx" presStyleIdx="3" presStyleCnt="8">
        <dgm:presLayoutVars/>
      </dgm:prSet>
      <dgm:spPr/>
    </dgm:pt>
    <dgm:pt modelId="{307D4977-E181-4D1B-AE57-5CF806A593BD}" type="pres">
      <dgm:prSet presAssocID="{566CF76F-389A-46A8-A9E9-A272FB741423}" presName="sibTrans" presStyleCnt="0"/>
      <dgm:spPr/>
    </dgm:pt>
    <dgm:pt modelId="{9AF14286-BF16-46B4-ABAC-243DAAA4898C}" type="pres">
      <dgm:prSet presAssocID="{05E94142-B4D9-4F04-9D7B-E62965D0A181}" presName="compNode" presStyleCnt="0"/>
      <dgm:spPr/>
    </dgm:pt>
    <dgm:pt modelId="{5DB3F14B-A128-483D-A669-75633F942FDD}" type="pres">
      <dgm:prSet presAssocID="{05E94142-B4D9-4F04-9D7B-E62965D0A181}" presName="bgRect" presStyleLbl="bgShp" presStyleIdx="2" presStyleCnt="4"/>
      <dgm:spPr/>
    </dgm:pt>
    <dgm:pt modelId="{2117A2AC-BD20-42DC-B8DB-B8846494E3D0}" type="pres">
      <dgm:prSet presAssocID="{05E94142-B4D9-4F04-9D7B-E62965D0A1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185BE8B-7B41-4993-B011-C157FC1F8B7D}" type="pres">
      <dgm:prSet presAssocID="{05E94142-B4D9-4F04-9D7B-E62965D0A181}" presName="spaceRect" presStyleCnt="0"/>
      <dgm:spPr/>
    </dgm:pt>
    <dgm:pt modelId="{E3F16DF6-C0DF-487E-9FE1-7F4BAF405133}" type="pres">
      <dgm:prSet presAssocID="{05E94142-B4D9-4F04-9D7B-E62965D0A181}" presName="parTx" presStyleLbl="revTx" presStyleIdx="4" presStyleCnt="8">
        <dgm:presLayoutVars>
          <dgm:chMax val="0"/>
          <dgm:chPref val="0"/>
        </dgm:presLayoutVars>
      </dgm:prSet>
      <dgm:spPr/>
    </dgm:pt>
    <dgm:pt modelId="{72E9EE3B-DFF0-4F84-8919-41B432FB7DC3}" type="pres">
      <dgm:prSet presAssocID="{05E94142-B4D9-4F04-9D7B-E62965D0A181}" presName="desTx" presStyleLbl="revTx" presStyleIdx="5" presStyleCnt="8">
        <dgm:presLayoutVars/>
      </dgm:prSet>
      <dgm:spPr/>
    </dgm:pt>
    <dgm:pt modelId="{04D6AA16-2D1C-40F9-907F-6740BFBA9E12}" type="pres">
      <dgm:prSet presAssocID="{1069956E-5A33-4841-941D-AC42743A1578}" presName="sibTrans" presStyleCnt="0"/>
      <dgm:spPr/>
    </dgm:pt>
    <dgm:pt modelId="{2A22C7A9-1A0A-46F8-A20A-7FE8FE33B678}" type="pres">
      <dgm:prSet presAssocID="{EB7A8A95-4A93-415E-A39C-BC5170B23DD6}" presName="compNode" presStyleCnt="0"/>
      <dgm:spPr/>
    </dgm:pt>
    <dgm:pt modelId="{4496C828-16B5-45F4-9E6D-44433D628DDC}" type="pres">
      <dgm:prSet presAssocID="{EB7A8A95-4A93-415E-A39C-BC5170B23DD6}" presName="bgRect" presStyleLbl="bgShp" presStyleIdx="3" presStyleCnt="4"/>
      <dgm:spPr/>
    </dgm:pt>
    <dgm:pt modelId="{4E51D480-B621-4DDD-90D5-FA5EB3F20E3F}" type="pres">
      <dgm:prSet presAssocID="{EB7A8A95-4A93-415E-A39C-BC5170B23D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D5FC6DA-C2C8-4710-AA01-38A76B7E6834}" type="pres">
      <dgm:prSet presAssocID="{EB7A8A95-4A93-415E-A39C-BC5170B23DD6}" presName="spaceRect" presStyleCnt="0"/>
      <dgm:spPr/>
    </dgm:pt>
    <dgm:pt modelId="{B5450520-E0CC-4334-8551-DB1EDED63357}" type="pres">
      <dgm:prSet presAssocID="{EB7A8A95-4A93-415E-A39C-BC5170B23DD6}" presName="parTx" presStyleLbl="revTx" presStyleIdx="6" presStyleCnt="8">
        <dgm:presLayoutVars>
          <dgm:chMax val="0"/>
          <dgm:chPref val="0"/>
        </dgm:presLayoutVars>
      </dgm:prSet>
      <dgm:spPr/>
    </dgm:pt>
    <dgm:pt modelId="{8D661E9F-87F7-4815-909E-5CAA0051CF50}" type="pres">
      <dgm:prSet presAssocID="{EB7A8A95-4A93-415E-A39C-BC5170B23DD6}" presName="desTx" presStyleLbl="revTx" presStyleIdx="7" presStyleCnt="8">
        <dgm:presLayoutVars/>
      </dgm:prSet>
      <dgm:spPr/>
    </dgm:pt>
  </dgm:ptLst>
  <dgm:cxnLst>
    <dgm:cxn modelId="{3D6C8526-8329-4C4D-B0E8-C6DFD8741EA9}" type="presOf" srcId="{9DAD1E5D-A9C1-47CC-94E1-3A7526DED5C8}" destId="{930C3537-AC75-4706-9C82-AD0894E9CAD8}" srcOrd="0" destOrd="0" presId="urn:microsoft.com/office/officeart/2018/2/layout/IconVerticalSolidList"/>
    <dgm:cxn modelId="{E4766631-C968-4BE1-8D36-368833D828B9}" type="presOf" srcId="{E8A31511-271E-468E-8AF2-D4C0A7938698}" destId="{8D661E9F-87F7-4815-909E-5CAA0051CF50}" srcOrd="0" destOrd="0" presId="urn:microsoft.com/office/officeart/2018/2/layout/IconVerticalSolidList"/>
    <dgm:cxn modelId="{BDEF233C-293D-4E07-973D-61F5CDF59320}" srcId="{9143C185-719F-4C30-AD45-F913E7479171}" destId="{9DAD1E5D-A9C1-47CC-94E1-3A7526DED5C8}" srcOrd="0" destOrd="0" parTransId="{D4D4C923-A4A2-4A79-B17C-AD19E92BC082}" sibTransId="{5BA0FF44-8B5A-49EA-81E2-844122AEA474}"/>
    <dgm:cxn modelId="{0F5EF962-9908-4043-98E1-F370C798518E}" type="presOf" srcId="{087DC1CC-4359-4498-8895-6E7BD897B76D}" destId="{3148DB39-7D81-455D-95CC-72188CF0F2EB}" srcOrd="0" destOrd="0" presId="urn:microsoft.com/office/officeart/2018/2/layout/IconVerticalSolidList"/>
    <dgm:cxn modelId="{735A4B4F-3791-4EB7-B1AA-0A669637AC93}" srcId="{9143C185-719F-4C30-AD45-F913E7479171}" destId="{05E94142-B4D9-4F04-9D7B-E62965D0A181}" srcOrd="2" destOrd="0" parTransId="{EC39D2F9-5D90-4538-9D7D-8501DE6ED346}" sibTransId="{1069956E-5A33-4841-941D-AC42743A1578}"/>
    <dgm:cxn modelId="{F5153D8A-6C0E-4E7D-B7C6-68E080B33C8B}" type="presOf" srcId="{EB7A8A95-4A93-415E-A39C-BC5170B23DD6}" destId="{B5450520-E0CC-4334-8551-DB1EDED63357}" srcOrd="0" destOrd="0" presId="urn:microsoft.com/office/officeart/2018/2/layout/IconVerticalSolidList"/>
    <dgm:cxn modelId="{0DE38695-098F-4B24-9BA1-DA6EDB80FE41}" type="presOf" srcId="{48086897-283C-46D2-941E-9E80D4A6BDEC}" destId="{72E9EE3B-DFF0-4F84-8919-41B432FB7DC3}" srcOrd="0" destOrd="0" presId="urn:microsoft.com/office/officeart/2018/2/layout/IconVerticalSolidList"/>
    <dgm:cxn modelId="{B9F16E9D-00A1-480E-AC73-0247131F440D}" srcId="{9143C185-719F-4C30-AD45-F913E7479171}" destId="{087DC1CC-4359-4498-8895-6E7BD897B76D}" srcOrd="1" destOrd="0" parTransId="{BE700ADE-4F2E-4304-8CE3-AD2648861E20}" sibTransId="{566CF76F-389A-46A8-A9E9-A272FB741423}"/>
    <dgm:cxn modelId="{160934A6-9EBA-4A3F-BDFD-B418D6A00C62}" srcId="{EB7A8A95-4A93-415E-A39C-BC5170B23DD6}" destId="{E8A31511-271E-468E-8AF2-D4C0A7938698}" srcOrd="0" destOrd="0" parTransId="{834E61B9-BF7C-4105-A583-AFA49A32C475}" sibTransId="{77F21874-B56F-48EF-8EAC-874266025FBD}"/>
    <dgm:cxn modelId="{C128E2AC-6A0A-4174-9F1D-3351688D1E53}" type="presOf" srcId="{C52C7251-431A-4A83-BE1E-1E419C3BF35B}" destId="{0C7E9327-759E-486B-9153-60F8EB6F99C5}" srcOrd="0" destOrd="0" presId="urn:microsoft.com/office/officeart/2018/2/layout/IconVerticalSolidList"/>
    <dgm:cxn modelId="{0B06EAB0-6F21-4C52-B00C-8AF07F27C511}" srcId="{087DC1CC-4359-4498-8895-6E7BD897B76D}" destId="{7842F768-5E26-412A-99DB-34752FAA15CB}" srcOrd="0" destOrd="0" parTransId="{E0E8200E-21C8-46A5-9B42-7839F3FDF35B}" sibTransId="{AE46C74A-D471-4C5C-A512-8D27C68436BF}"/>
    <dgm:cxn modelId="{4243D9CF-9C98-45AE-AACF-A3F1925B9B22}" srcId="{9143C185-719F-4C30-AD45-F913E7479171}" destId="{EB7A8A95-4A93-415E-A39C-BC5170B23DD6}" srcOrd="3" destOrd="0" parTransId="{2B1DF66D-8384-463C-B96E-AC47075E254F}" sibTransId="{44BD15B0-4F38-45FB-8217-C5C4F5766DEC}"/>
    <dgm:cxn modelId="{80A7D7D5-E988-45C9-89EF-92033CBF445C}" srcId="{9DAD1E5D-A9C1-47CC-94E1-3A7526DED5C8}" destId="{C52C7251-431A-4A83-BE1E-1E419C3BF35B}" srcOrd="0" destOrd="0" parTransId="{4610C902-1126-482A-A383-026DC317A5A4}" sibTransId="{9C407634-FEE9-45D2-9281-8EA6D65EC94B}"/>
    <dgm:cxn modelId="{1CA77BE0-4E3D-4B12-897F-A4DE71EA17E3}" type="presOf" srcId="{05E94142-B4D9-4F04-9D7B-E62965D0A181}" destId="{E3F16DF6-C0DF-487E-9FE1-7F4BAF405133}" srcOrd="0" destOrd="0" presId="urn:microsoft.com/office/officeart/2018/2/layout/IconVerticalSolidList"/>
    <dgm:cxn modelId="{F6D683E1-941E-4B22-992D-8A03E6906D8B}" type="presOf" srcId="{7842F768-5E26-412A-99DB-34752FAA15CB}" destId="{B533C212-92CB-4059-BCE7-7290EFF42FD8}" srcOrd="0" destOrd="0" presId="urn:microsoft.com/office/officeart/2018/2/layout/IconVerticalSolidList"/>
    <dgm:cxn modelId="{4254E7EC-ED26-47D2-9E61-C2454392079A}" type="presOf" srcId="{9143C185-719F-4C30-AD45-F913E7479171}" destId="{CDE20A3A-81A5-4113-AA78-7217659B0146}" srcOrd="0" destOrd="0" presId="urn:microsoft.com/office/officeart/2018/2/layout/IconVerticalSolidList"/>
    <dgm:cxn modelId="{6F5A72EF-7E2E-450C-A4A8-65B3C1A618EB}" srcId="{05E94142-B4D9-4F04-9D7B-E62965D0A181}" destId="{48086897-283C-46D2-941E-9E80D4A6BDEC}" srcOrd="0" destOrd="0" parTransId="{579F69BD-FB1C-4F44-9EC7-FA88B6CBC56A}" sibTransId="{07A3FB8B-C7D1-4981-A576-324496E2C111}"/>
    <dgm:cxn modelId="{B3308285-0BB1-4BD8-9820-1A595A5425EE}" type="presParOf" srcId="{CDE20A3A-81A5-4113-AA78-7217659B0146}" destId="{96D093DF-A7BD-4517-B0CE-63A6F2AAEE54}" srcOrd="0" destOrd="0" presId="urn:microsoft.com/office/officeart/2018/2/layout/IconVerticalSolidList"/>
    <dgm:cxn modelId="{C8DF3CFF-D937-4349-8722-D2A3231FD8BA}" type="presParOf" srcId="{96D093DF-A7BD-4517-B0CE-63A6F2AAEE54}" destId="{540EEF7E-CEA5-4BB8-8A14-FA3C469B3A1C}" srcOrd="0" destOrd="0" presId="urn:microsoft.com/office/officeart/2018/2/layout/IconVerticalSolidList"/>
    <dgm:cxn modelId="{396E0D2B-15B6-44E2-9A5A-F46C4A10A58B}" type="presParOf" srcId="{96D093DF-A7BD-4517-B0CE-63A6F2AAEE54}" destId="{C84AF4D2-E72D-4C83-A424-9873594335EB}" srcOrd="1" destOrd="0" presId="urn:microsoft.com/office/officeart/2018/2/layout/IconVerticalSolidList"/>
    <dgm:cxn modelId="{39936055-4196-4ABB-A7E7-B6930C0D2AB0}" type="presParOf" srcId="{96D093DF-A7BD-4517-B0CE-63A6F2AAEE54}" destId="{B01211F1-B361-4105-A041-DA1979218131}" srcOrd="2" destOrd="0" presId="urn:microsoft.com/office/officeart/2018/2/layout/IconVerticalSolidList"/>
    <dgm:cxn modelId="{EF7192B6-FFF6-4170-81E4-5AB7E2F45ADC}" type="presParOf" srcId="{96D093DF-A7BD-4517-B0CE-63A6F2AAEE54}" destId="{930C3537-AC75-4706-9C82-AD0894E9CAD8}" srcOrd="3" destOrd="0" presId="urn:microsoft.com/office/officeart/2018/2/layout/IconVerticalSolidList"/>
    <dgm:cxn modelId="{8CD255F3-A1FB-4BED-BEC0-FF83D6DB11FF}" type="presParOf" srcId="{96D093DF-A7BD-4517-B0CE-63A6F2AAEE54}" destId="{0C7E9327-759E-486B-9153-60F8EB6F99C5}" srcOrd="4" destOrd="0" presId="urn:microsoft.com/office/officeart/2018/2/layout/IconVerticalSolidList"/>
    <dgm:cxn modelId="{3E887C4F-187C-406A-9709-8A2CF2043275}" type="presParOf" srcId="{CDE20A3A-81A5-4113-AA78-7217659B0146}" destId="{6ED9783E-3E61-499C-8357-34D7CC181146}" srcOrd="1" destOrd="0" presId="urn:microsoft.com/office/officeart/2018/2/layout/IconVerticalSolidList"/>
    <dgm:cxn modelId="{DEA8471D-A741-4688-928F-EE82141586D9}" type="presParOf" srcId="{CDE20A3A-81A5-4113-AA78-7217659B0146}" destId="{9DB55D8A-4B1E-4743-B12F-DE1B673B4C05}" srcOrd="2" destOrd="0" presId="urn:microsoft.com/office/officeart/2018/2/layout/IconVerticalSolidList"/>
    <dgm:cxn modelId="{38365F3C-3545-4C76-A050-AF8916610A50}" type="presParOf" srcId="{9DB55D8A-4B1E-4743-B12F-DE1B673B4C05}" destId="{E2F185A5-8DFC-4B95-AD56-E9589B15D3D7}" srcOrd="0" destOrd="0" presId="urn:microsoft.com/office/officeart/2018/2/layout/IconVerticalSolidList"/>
    <dgm:cxn modelId="{DE2FBA2F-37A2-4A47-964C-C4838484DD98}" type="presParOf" srcId="{9DB55D8A-4B1E-4743-B12F-DE1B673B4C05}" destId="{75AE2508-F695-41BE-8D76-9F561AF54D51}" srcOrd="1" destOrd="0" presId="urn:microsoft.com/office/officeart/2018/2/layout/IconVerticalSolidList"/>
    <dgm:cxn modelId="{C84032C2-52CB-43A6-B6C2-BE946121D5D1}" type="presParOf" srcId="{9DB55D8A-4B1E-4743-B12F-DE1B673B4C05}" destId="{639C1BF4-AAB1-47DE-BFA5-813F71E6B8E5}" srcOrd="2" destOrd="0" presId="urn:microsoft.com/office/officeart/2018/2/layout/IconVerticalSolidList"/>
    <dgm:cxn modelId="{F654E47F-31E0-497C-A892-44E483A21817}" type="presParOf" srcId="{9DB55D8A-4B1E-4743-B12F-DE1B673B4C05}" destId="{3148DB39-7D81-455D-95CC-72188CF0F2EB}" srcOrd="3" destOrd="0" presId="urn:microsoft.com/office/officeart/2018/2/layout/IconVerticalSolidList"/>
    <dgm:cxn modelId="{36335778-7BF0-454E-84AF-C9DDD5F20C63}" type="presParOf" srcId="{9DB55D8A-4B1E-4743-B12F-DE1B673B4C05}" destId="{B533C212-92CB-4059-BCE7-7290EFF42FD8}" srcOrd="4" destOrd="0" presId="urn:microsoft.com/office/officeart/2018/2/layout/IconVerticalSolidList"/>
    <dgm:cxn modelId="{83558552-2857-4EC2-9130-903F65E36C85}" type="presParOf" srcId="{CDE20A3A-81A5-4113-AA78-7217659B0146}" destId="{307D4977-E181-4D1B-AE57-5CF806A593BD}" srcOrd="3" destOrd="0" presId="urn:microsoft.com/office/officeart/2018/2/layout/IconVerticalSolidList"/>
    <dgm:cxn modelId="{051475AD-3730-4874-A99B-733D7E825836}" type="presParOf" srcId="{CDE20A3A-81A5-4113-AA78-7217659B0146}" destId="{9AF14286-BF16-46B4-ABAC-243DAAA4898C}" srcOrd="4" destOrd="0" presId="urn:microsoft.com/office/officeart/2018/2/layout/IconVerticalSolidList"/>
    <dgm:cxn modelId="{27D96940-2ED0-4958-9F74-DD991817EFB7}" type="presParOf" srcId="{9AF14286-BF16-46B4-ABAC-243DAAA4898C}" destId="{5DB3F14B-A128-483D-A669-75633F942FDD}" srcOrd="0" destOrd="0" presId="urn:microsoft.com/office/officeart/2018/2/layout/IconVerticalSolidList"/>
    <dgm:cxn modelId="{52307D1D-AC92-4788-B1E9-06A79F142B12}" type="presParOf" srcId="{9AF14286-BF16-46B4-ABAC-243DAAA4898C}" destId="{2117A2AC-BD20-42DC-B8DB-B8846494E3D0}" srcOrd="1" destOrd="0" presId="urn:microsoft.com/office/officeart/2018/2/layout/IconVerticalSolidList"/>
    <dgm:cxn modelId="{1B9A5893-0D4E-496F-AFA9-738E433F8A8B}" type="presParOf" srcId="{9AF14286-BF16-46B4-ABAC-243DAAA4898C}" destId="{F185BE8B-7B41-4993-B011-C157FC1F8B7D}" srcOrd="2" destOrd="0" presId="urn:microsoft.com/office/officeart/2018/2/layout/IconVerticalSolidList"/>
    <dgm:cxn modelId="{A86C016C-9BE2-4669-9F3A-C47D20B115A5}" type="presParOf" srcId="{9AF14286-BF16-46B4-ABAC-243DAAA4898C}" destId="{E3F16DF6-C0DF-487E-9FE1-7F4BAF405133}" srcOrd="3" destOrd="0" presId="urn:microsoft.com/office/officeart/2018/2/layout/IconVerticalSolidList"/>
    <dgm:cxn modelId="{46ADA420-53AB-4FAA-A157-38655FC860B5}" type="presParOf" srcId="{9AF14286-BF16-46B4-ABAC-243DAAA4898C}" destId="{72E9EE3B-DFF0-4F84-8919-41B432FB7DC3}" srcOrd="4" destOrd="0" presId="urn:microsoft.com/office/officeart/2018/2/layout/IconVerticalSolidList"/>
    <dgm:cxn modelId="{928D51FF-81F8-42D8-B065-90778BBCCBED}" type="presParOf" srcId="{CDE20A3A-81A5-4113-AA78-7217659B0146}" destId="{04D6AA16-2D1C-40F9-907F-6740BFBA9E12}" srcOrd="5" destOrd="0" presId="urn:microsoft.com/office/officeart/2018/2/layout/IconVerticalSolidList"/>
    <dgm:cxn modelId="{BC2C71BF-5F86-4D1A-974B-B45A144F9D0A}" type="presParOf" srcId="{CDE20A3A-81A5-4113-AA78-7217659B0146}" destId="{2A22C7A9-1A0A-46F8-A20A-7FE8FE33B678}" srcOrd="6" destOrd="0" presId="urn:microsoft.com/office/officeart/2018/2/layout/IconVerticalSolidList"/>
    <dgm:cxn modelId="{B2FEAAFF-14C2-47B4-ACAE-328B141B3B2D}" type="presParOf" srcId="{2A22C7A9-1A0A-46F8-A20A-7FE8FE33B678}" destId="{4496C828-16B5-45F4-9E6D-44433D628DDC}" srcOrd="0" destOrd="0" presId="urn:microsoft.com/office/officeart/2018/2/layout/IconVerticalSolidList"/>
    <dgm:cxn modelId="{6BCA0BA5-F610-4D93-B101-414AD2F6C657}" type="presParOf" srcId="{2A22C7A9-1A0A-46F8-A20A-7FE8FE33B678}" destId="{4E51D480-B621-4DDD-90D5-FA5EB3F20E3F}" srcOrd="1" destOrd="0" presId="urn:microsoft.com/office/officeart/2018/2/layout/IconVerticalSolidList"/>
    <dgm:cxn modelId="{9BEE2D38-308A-4231-AB98-A1EFD67D6278}" type="presParOf" srcId="{2A22C7A9-1A0A-46F8-A20A-7FE8FE33B678}" destId="{FD5FC6DA-C2C8-4710-AA01-38A76B7E6834}" srcOrd="2" destOrd="0" presId="urn:microsoft.com/office/officeart/2018/2/layout/IconVerticalSolidList"/>
    <dgm:cxn modelId="{4F726CEB-F2FB-4491-AE0A-717D1B0D8778}" type="presParOf" srcId="{2A22C7A9-1A0A-46F8-A20A-7FE8FE33B678}" destId="{B5450520-E0CC-4334-8551-DB1EDED63357}" srcOrd="3" destOrd="0" presId="urn:microsoft.com/office/officeart/2018/2/layout/IconVerticalSolidList"/>
    <dgm:cxn modelId="{249A4822-B977-4563-B7AF-F6327A5A87B0}" type="presParOf" srcId="{2A22C7A9-1A0A-46F8-A20A-7FE8FE33B678}" destId="{8D661E9F-87F7-4815-909E-5CAA0051CF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A971D-95B7-4674-8610-4C0E3716D7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186382-5573-425B-8E44-1058414BB722}">
      <dgm:prSet/>
      <dgm:spPr/>
      <dgm:t>
        <a:bodyPr/>
        <a:lstStyle/>
        <a:p>
          <a:r>
            <a:rPr lang="en-US"/>
            <a:t>Analyzing and presenting data</a:t>
          </a:r>
        </a:p>
      </dgm:t>
    </dgm:pt>
    <dgm:pt modelId="{08053017-5991-4964-A883-812715E4AF2A}" type="parTrans" cxnId="{0EC26252-796A-437B-980B-439659D076E9}">
      <dgm:prSet/>
      <dgm:spPr/>
      <dgm:t>
        <a:bodyPr/>
        <a:lstStyle/>
        <a:p>
          <a:endParaRPr lang="en-US"/>
        </a:p>
      </dgm:t>
    </dgm:pt>
    <dgm:pt modelId="{B6E9B376-0FF1-4FE7-8EEC-FD3B3ECCD327}" type="sibTrans" cxnId="{0EC26252-796A-437B-980B-439659D076E9}">
      <dgm:prSet/>
      <dgm:spPr/>
      <dgm:t>
        <a:bodyPr/>
        <a:lstStyle/>
        <a:p>
          <a:endParaRPr lang="en-US"/>
        </a:p>
      </dgm:t>
    </dgm:pt>
    <dgm:pt modelId="{BE5A6E75-0F81-4452-BB16-A75D8B0942A3}">
      <dgm:prSet/>
      <dgm:spPr/>
      <dgm:t>
        <a:bodyPr/>
        <a:lstStyle/>
        <a:p>
          <a:r>
            <a:rPr lang="en-US"/>
            <a:t>Analytical and graphical method</a:t>
          </a:r>
        </a:p>
      </dgm:t>
    </dgm:pt>
    <dgm:pt modelId="{8F612A23-06B6-47CA-9C83-6005AFE79164}" type="parTrans" cxnId="{46C10D8A-5400-4E30-984F-D2FFC7B167D8}">
      <dgm:prSet/>
      <dgm:spPr/>
      <dgm:t>
        <a:bodyPr/>
        <a:lstStyle/>
        <a:p>
          <a:endParaRPr lang="en-US"/>
        </a:p>
      </dgm:t>
    </dgm:pt>
    <dgm:pt modelId="{6A5FE412-A570-435C-9F56-9B34A2BF7A8C}" type="sibTrans" cxnId="{46C10D8A-5400-4E30-984F-D2FFC7B167D8}">
      <dgm:prSet/>
      <dgm:spPr/>
      <dgm:t>
        <a:bodyPr/>
        <a:lstStyle/>
        <a:p>
          <a:endParaRPr lang="en-US"/>
        </a:p>
      </dgm:t>
    </dgm:pt>
    <dgm:pt modelId="{74DBD22C-86EC-41CF-8509-9421BB03D590}" type="pres">
      <dgm:prSet presAssocID="{42EA971D-95B7-4674-8610-4C0E3716D785}" presName="linear" presStyleCnt="0">
        <dgm:presLayoutVars>
          <dgm:animLvl val="lvl"/>
          <dgm:resizeHandles val="exact"/>
        </dgm:presLayoutVars>
      </dgm:prSet>
      <dgm:spPr/>
    </dgm:pt>
    <dgm:pt modelId="{DA55AD71-5BEF-44F5-879D-584C0D62B798}" type="pres">
      <dgm:prSet presAssocID="{DB186382-5573-425B-8E44-1058414BB7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62F04B-0E42-4A11-A9C3-32F9EE4D2637}" type="pres">
      <dgm:prSet presAssocID="{B6E9B376-0FF1-4FE7-8EEC-FD3B3ECCD327}" presName="spacer" presStyleCnt="0"/>
      <dgm:spPr/>
    </dgm:pt>
    <dgm:pt modelId="{C9081C8C-08DC-4FCB-ACA6-C34E86D45EB2}" type="pres">
      <dgm:prSet presAssocID="{BE5A6E75-0F81-4452-BB16-A75D8B0942A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D908D02-CAB2-4D96-86C8-FE030FF12AA3}" type="presOf" srcId="{DB186382-5573-425B-8E44-1058414BB722}" destId="{DA55AD71-5BEF-44F5-879D-584C0D62B798}" srcOrd="0" destOrd="0" presId="urn:microsoft.com/office/officeart/2005/8/layout/vList2"/>
    <dgm:cxn modelId="{50383B43-C7F9-4DC8-846B-36A6FBB2B6D8}" type="presOf" srcId="{42EA971D-95B7-4674-8610-4C0E3716D785}" destId="{74DBD22C-86EC-41CF-8509-9421BB03D590}" srcOrd="0" destOrd="0" presId="urn:microsoft.com/office/officeart/2005/8/layout/vList2"/>
    <dgm:cxn modelId="{3AEF7851-6DB8-4853-9915-09D658763D68}" type="presOf" srcId="{BE5A6E75-0F81-4452-BB16-A75D8B0942A3}" destId="{C9081C8C-08DC-4FCB-ACA6-C34E86D45EB2}" srcOrd="0" destOrd="0" presId="urn:microsoft.com/office/officeart/2005/8/layout/vList2"/>
    <dgm:cxn modelId="{0EC26252-796A-437B-980B-439659D076E9}" srcId="{42EA971D-95B7-4674-8610-4C0E3716D785}" destId="{DB186382-5573-425B-8E44-1058414BB722}" srcOrd="0" destOrd="0" parTransId="{08053017-5991-4964-A883-812715E4AF2A}" sibTransId="{B6E9B376-0FF1-4FE7-8EEC-FD3B3ECCD327}"/>
    <dgm:cxn modelId="{46C10D8A-5400-4E30-984F-D2FFC7B167D8}" srcId="{42EA971D-95B7-4674-8610-4C0E3716D785}" destId="{BE5A6E75-0F81-4452-BB16-A75D8B0942A3}" srcOrd="1" destOrd="0" parTransId="{8F612A23-06B6-47CA-9C83-6005AFE79164}" sibTransId="{6A5FE412-A570-435C-9F56-9B34A2BF7A8C}"/>
    <dgm:cxn modelId="{98A7AE95-4296-4E86-97F3-FBFED9DBB161}" type="presParOf" srcId="{74DBD22C-86EC-41CF-8509-9421BB03D590}" destId="{DA55AD71-5BEF-44F5-879D-584C0D62B798}" srcOrd="0" destOrd="0" presId="urn:microsoft.com/office/officeart/2005/8/layout/vList2"/>
    <dgm:cxn modelId="{8A078624-A7EE-4119-AC54-3A6AA767F2B4}" type="presParOf" srcId="{74DBD22C-86EC-41CF-8509-9421BB03D590}" destId="{6962F04B-0E42-4A11-A9C3-32F9EE4D2637}" srcOrd="1" destOrd="0" presId="urn:microsoft.com/office/officeart/2005/8/layout/vList2"/>
    <dgm:cxn modelId="{EBC6A094-5E05-4C48-8999-1750ABC17399}" type="presParOf" srcId="{74DBD22C-86EC-41CF-8509-9421BB03D590}" destId="{C9081C8C-08DC-4FCB-ACA6-C34E86D45E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D7ACFC-2E61-4ADF-99E4-5A12947C98F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ECB1E0-EE1D-45AC-9CCD-2E4E63819E59}">
      <dgm:prSet/>
      <dgm:spPr/>
      <dgm:t>
        <a:bodyPr/>
        <a:lstStyle/>
        <a:p>
          <a:r>
            <a:rPr lang="en-US"/>
            <a:t>Mean</a:t>
          </a:r>
        </a:p>
      </dgm:t>
    </dgm:pt>
    <dgm:pt modelId="{9F3090CC-48AD-4195-B92D-12931D8EC3E9}" type="parTrans" cxnId="{AAF1878B-0258-4E5D-8E8B-9953D7CB9FCC}">
      <dgm:prSet/>
      <dgm:spPr/>
      <dgm:t>
        <a:bodyPr/>
        <a:lstStyle/>
        <a:p>
          <a:endParaRPr lang="en-US"/>
        </a:p>
      </dgm:t>
    </dgm:pt>
    <dgm:pt modelId="{3F606778-0977-4801-B6FC-11389D4372A8}" type="sibTrans" cxnId="{AAF1878B-0258-4E5D-8E8B-9953D7CB9FCC}">
      <dgm:prSet/>
      <dgm:spPr/>
      <dgm:t>
        <a:bodyPr/>
        <a:lstStyle/>
        <a:p>
          <a:endParaRPr lang="en-US"/>
        </a:p>
      </dgm:t>
    </dgm:pt>
    <dgm:pt modelId="{4567FA76-763D-4541-922D-8975168F1DEF}">
      <dgm:prSet/>
      <dgm:spPr/>
      <dgm:t>
        <a:bodyPr/>
        <a:lstStyle/>
        <a:p>
          <a:r>
            <a:rPr lang="en-US"/>
            <a:t>Median</a:t>
          </a:r>
        </a:p>
      </dgm:t>
    </dgm:pt>
    <dgm:pt modelId="{B3F64833-4051-4478-A112-CD9E74EBFECC}" type="parTrans" cxnId="{C4CFD732-F8C0-4757-AF5A-A57C64D0BB15}">
      <dgm:prSet/>
      <dgm:spPr/>
      <dgm:t>
        <a:bodyPr/>
        <a:lstStyle/>
        <a:p>
          <a:endParaRPr lang="en-US"/>
        </a:p>
      </dgm:t>
    </dgm:pt>
    <dgm:pt modelId="{85C36754-128D-4DC7-A86F-3E4A26088CB5}" type="sibTrans" cxnId="{C4CFD732-F8C0-4757-AF5A-A57C64D0BB15}">
      <dgm:prSet/>
      <dgm:spPr/>
      <dgm:t>
        <a:bodyPr/>
        <a:lstStyle/>
        <a:p>
          <a:endParaRPr lang="en-US"/>
        </a:p>
      </dgm:t>
    </dgm:pt>
    <dgm:pt modelId="{89A302FE-2E62-4642-8D3A-884143394EBD}">
      <dgm:prSet/>
      <dgm:spPr/>
      <dgm:t>
        <a:bodyPr/>
        <a:lstStyle/>
        <a:p>
          <a:r>
            <a:rPr lang="en-US"/>
            <a:t>Mode</a:t>
          </a:r>
        </a:p>
      </dgm:t>
    </dgm:pt>
    <dgm:pt modelId="{20B7CA46-4B71-45D3-A56A-856083899829}" type="parTrans" cxnId="{33E9840B-3954-44A3-A9B9-98BC7EE31107}">
      <dgm:prSet/>
      <dgm:spPr/>
      <dgm:t>
        <a:bodyPr/>
        <a:lstStyle/>
        <a:p>
          <a:endParaRPr lang="en-US"/>
        </a:p>
      </dgm:t>
    </dgm:pt>
    <dgm:pt modelId="{0162C7DA-82EE-4916-BB58-F5441F94A9C9}" type="sibTrans" cxnId="{33E9840B-3954-44A3-A9B9-98BC7EE31107}">
      <dgm:prSet/>
      <dgm:spPr/>
      <dgm:t>
        <a:bodyPr/>
        <a:lstStyle/>
        <a:p>
          <a:endParaRPr lang="en-US"/>
        </a:p>
      </dgm:t>
    </dgm:pt>
    <dgm:pt modelId="{94C8F568-419E-4992-899A-2B0C3A1B3392}" type="pres">
      <dgm:prSet presAssocID="{B0D7ACFC-2E61-4ADF-99E4-5A12947C98FE}" presName="diagram" presStyleCnt="0">
        <dgm:presLayoutVars>
          <dgm:dir/>
          <dgm:resizeHandles val="exact"/>
        </dgm:presLayoutVars>
      </dgm:prSet>
      <dgm:spPr/>
    </dgm:pt>
    <dgm:pt modelId="{8B679171-7D26-4485-8387-A88F8939D934}" type="pres">
      <dgm:prSet presAssocID="{23ECB1E0-EE1D-45AC-9CCD-2E4E63819E59}" presName="node" presStyleLbl="node1" presStyleIdx="0" presStyleCnt="3">
        <dgm:presLayoutVars>
          <dgm:bulletEnabled val="1"/>
        </dgm:presLayoutVars>
      </dgm:prSet>
      <dgm:spPr/>
    </dgm:pt>
    <dgm:pt modelId="{942D7B6C-264F-4892-9DB6-DAC74D9B3812}" type="pres">
      <dgm:prSet presAssocID="{3F606778-0977-4801-B6FC-11389D4372A8}" presName="sibTrans" presStyleCnt="0"/>
      <dgm:spPr/>
    </dgm:pt>
    <dgm:pt modelId="{7294B32A-597F-484D-A130-49908E7F68BE}" type="pres">
      <dgm:prSet presAssocID="{4567FA76-763D-4541-922D-8975168F1DEF}" presName="node" presStyleLbl="node1" presStyleIdx="1" presStyleCnt="3">
        <dgm:presLayoutVars>
          <dgm:bulletEnabled val="1"/>
        </dgm:presLayoutVars>
      </dgm:prSet>
      <dgm:spPr/>
    </dgm:pt>
    <dgm:pt modelId="{4ABC82DE-299A-46CA-A10B-7315A70CE749}" type="pres">
      <dgm:prSet presAssocID="{85C36754-128D-4DC7-A86F-3E4A26088CB5}" presName="sibTrans" presStyleCnt="0"/>
      <dgm:spPr/>
    </dgm:pt>
    <dgm:pt modelId="{AFB0F80D-91B6-4B52-B6D4-2D7C04D6A35C}" type="pres">
      <dgm:prSet presAssocID="{89A302FE-2E62-4642-8D3A-884143394EBD}" presName="node" presStyleLbl="node1" presStyleIdx="2" presStyleCnt="3">
        <dgm:presLayoutVars>
          <dgm:bulletEnabled val="1"/>
        </dgm:presLayoutVars>
      </dgm:prSet>
      <dgm:spPr/>
    </dgm:pt>
  </dgm:ptLst>
  <dgm:cxnLst>
    <dgm:cxn modelId="{33E9840B-3954-44A3-A9B9-98BC7EE31107}" srcId="{B0D7ACFC-2E61-4ADF-99E4-5A12947C98FE}" destId="{89A302FE-2E62-4642-8D3A-884143394EBD}" srcOrd="2" destOrd="0" parTransId="{20B7CA46-4B71-45D3-A56A-856083899829}" sibTransId="{0162C7DA-82EE-4916-BB58-F5441F94A9C9}"/>
    <dgm:cxn modelId="{621F2516-FDF7-47B7-B2F1-B447FCFD1A76}" type="presOf" srcId="{23ECB1E0-EE1D-45AC-9CCD-2E4E63819E59}" destId="{8B679171-7D26-4485-8387-A88F8939D934}" srcOrd="0" destOrd="0" presId="urn:microsoft.com/office/officeart/2005/8/layout/default"/>
    <dgm:cxn modelId="{B50A2823-50F8-4D89-AE2D-7DCF5F2C2873}" type="presOf" srcId="{4567FA76-763D-4541-922D-8975168F1DEF}" destId="{7294B32A-597F-484D-A130-49908E7F68BE}" srcOrd="0" destOrd="0" presId="urn:microsoft.com/office/officeart/2005/8/layout/default"/>
    <dgm:cxn modelId="{DEBEC72E-B1A4-4697-B141-0E7936085BC2}" type="presOf" srcId="{89A302FE-2E62-4642-8D3A-884143394EBD}" destId="{AFB0F80D-91B6-4B52-B6D4-2D7C04D6A35C}" srcOrd="0" destOrd="0" presId="urn:microsoft.com/office/officeart/2005/8/layout/default"/>
    <dgm:cxn modelId="{C4CFD732-F8C0-4757-AF5A-A57C64D0BB15}" srcId="{B0D7ACFC-2E61-4ADF-99E4-5A12947C98FE}" destId="{4567FA76-763D-4541-922D-8975168F1DEF}" srcOrd="1" destOrd="0" parTransId="{B3F64833-4051-4478-A112-CD9E74EBFECC}" sibTransId="{85C36754-128D-4DC7-A86F-3E4A26088CB5}"/>
    <dgm:cxn modelId="{73859661-EAEA-4C2D-BE8F-530213D0778E}" type="presOf" srcId="{B0D7ACFC-2E61-4ADF-99E4-5A12947C98FE}" destId="{94C8F568-419E-4992-899A-2B0C3A1B3392}" srcOrd="0" destOrd="0" presId="urn:microsoft.com/office/officeart/2005/8/layout/default"/>
    <dgm:cxn modelId="{AAF1878B-0258-4E5D-8E8B-9953D7CB9FCC}" srcId="{B0D7ACFC-2E61-4ADF-99E4-5A12947C98FE}" destId="{23ECB1E0-EE1D-45AC-9CCD-2E4E63819E59}" srcOrd="0" destOrd="0" parTransId="{9F3090CC-48AD-4195-B92D-12931D8EC3E9}" sibTransId="{3F606778-0977-4801-B6FC-11389D4372A8}"/>
    <dgm:cxn modelId="{988B86FC-52EF-4658-84E5-F6D45050CD99}" type="presParOf" srcId="{94C8F568-419E-4992-899A-2B0C3A1B3392}" destId="{8B679171-7D26-4485-8387-A88F8939D934}" srcOrd="0" destOrd="0" presId="urn:microsoft.com/office/officeart/2005/8/layout/default"/>
    <dgm:cxn modelId="{55839753-6EA5-4533-BB3F-62D9DF586877}" type="presParOf" srcId="{94C8F568-419E-4992-899A-2B0C3A1B3392}" destId="{942D7B6C-264F-4892-9DB6-DAC74D9B3812}" srcOrd="1" destOrd="0" presId="urn:microsoft.com/office/officeart/2005/8/layout/default"/>
    <dgm:cxn modelId="{2868EABE-D873-4D8C-9F6D-8AB90DEF87A8}" type="presParOf" srcId="{94C8F568-419E-4992-899A-2B0C3A1B3392}" destId="{7294B32A-597F-484D-A130-49908E7F68BE}" srcOrd="2" destOrd="0" presId="urn:microsoft.com/office/officeart/2005/8/layout/default"/>
    <dgm:cxn modelId="{6EEF01F2-AC4D-4B1F-B903-C84EAC0170C1}" type="presParOf" srcId="{94C8F568-419E-4992-899A-2B0C3A1B3392}" destId="{4ABC82DE-299A-46CA-A10B-7315A70CE749}" srcOrd="3" destOrd="0" presId="urn:microsoft.com/office/officeart/2005/8/layout/default"/>
    <dgm:cxn modelId="{E5CE96E0-B3DD-4A4D-BD4A-B9AB6637CBD1}" type="presParOf" srcId="{94C8F568-419E-4992-899A-2B0C3A1B3392}" destId="{AFB0F80D-91B6-4B52-B6D4-2D7C04D6A35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9B74A0-C3B2-4C51-AE20-92B9F7C644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6AFA89-D5BD-4C68-9281-B99B0FED1389}">
      <dgm:prSet/>
      <dgm:spPr/>
      <dgm:t>
        <a:bodyPr/>
        <a:lstStyle/>
        <a:p>
          <a:r>
            <a:rPr lang="en-US" dirty="0"/>
            <a:t>Organize the data elements in an order</a:t>
          </a:r>
        </a:p>
      </dgm:t>
    </dgm:pt>
    <dgm:pt modelId="{B6D9DFA4-5D44-4043-BD72-C48B9B1619CF}" type="parTrans" cxnId="{045A898F-ED35-4E03-AADA-EC3192CCB587}">
      <dgm:prSet/>
      <dgm:spPr/>
      <dgm:t>
        <a:bodyPr/>
        <a:lstStyle/>
        <a:p>
          <a:endParaRPr lang="en-US"/>
        </a:p>
      </dgm:t>
    </dgm:pt>
    <dgm:pt modelId="{41EDD197-64BF-4C02-9917-1FF81FC1B224}" type="sibTrans" cxnId="{045A898F-ED35-4E03-AADA-EC3192CCB587}">
      <dgm:prSet/>
      <dgm:spPr/>
      <dgm:t>
        <a:bodyPr/>
        <a:lstStyle/>
        <a:p>
          <a:endParaRPr lang="en-US"/>
        </a:p>
      </dgm:t>
    </dgm:pt>
    <dgm:pt modelId="{BE79D2A2-497B-4E8B-9016-E43D32AB4475}">
      <dgm:prSet/>
      <dgm:spPr/>
      <dgm:t>
        <a:bodyPr/>
        <a:lstStyle/>
        <a:p>
          <a:r>
            <a:rPr lang="en-US" dirty="0"/>
            <a:t>The middle element is the Median</a:t>
          </a:r>
        </a:p>
      </dgm:t>
    </dgm:pt>
    <dgm:pt modelId="{71874833-FA5B-4A30-AC52-67D207CAA77C}" type="parTrans" cxnId="{CC3CE3AD-E289-4137-860B-5E7B62F866C4}">
      <dgm:prSet/>
      <dgm:spPr/>
      <dgm:t>
        <a:bodyPr/>
        <a:lstStyle/>
        <a:p>
          <a:endParaRPr lang="en-US"/>
        </a:p>
      </dgm:t>
    </dgm:pt>
    <dgm:pt modelId="{8F8AD165-F81F-4354-AF8B-B9A7D6774A8E}" type="sibTrans" cxnId="{CC3CE3AD-E289-4137-860B-5E7B62F866C4}">
      <dgm:prSet/>
      <dgm:spPr/>
      <dgm:t>
        <a:bodyPr/>
        <a:lstStyle/>
        <a:p>
          <a:endParaRPr lang="en-US"/>
        </a:p>
      </dgm:t>
    </dgm:pt>
    <dgm:pt modelId="{9A9B8AC3-8642-4BEE-9DD0-33E51B179185}">
      <dgm:prSet/>
      <dgm:spPr/>
      <dgm:t>
        <a:bodyPr/>
        <a:lstStyle/>
        <a:p>
          <a:r>
            <a:rPr lang="en-US" dirty="0"/>
            <a:t>If we have two elements in the middle, median is the athematic mean of those two middle elements</a:t>
          </a:r>
        </a:p>
      </dgm:t>
    </dgm:pt>
    <dgm:pt modelId="{25315A3A-E2E0-4A26-ACD9-C78CD9147183}" type="parTrans" cxnId="{2FE91E34-09A9-480D-B30D-9BF64CBFBABC}">
      <dgm:prSet/>
      <dgm:spPr/>
      <dgm:t>
        <a:bodyPr/>
        <a:lstStyle/>
        <a:p>
          <a:endParaRPr lang="en-US"/>
        </a:p>
      </dgm:t>
    </dgm:pt>
    <dgm:pt modelId="{8724AF39-E9EE-4841-A703-ADF3100D6213}" type="sibTrans" cxnId="{2FE91E34-09A9-480D-B30D-9BF64CBFBABC}">
      <dgm:prSet/>
      <dgm:spPr/>
      <dgm:t>
        <a:bodyPr/>
        <a:lstStyle/>
        <a:p>
          <a:endParaRPr lang="en-US"/>
        </a:p>
      </dgm:t>
    </dgm:pt>
    <dgm:pt modelId="{48F2C973-3ED0-4663-AAC5-C76D22F02BB8}" type="pres">
      <dgm:prSet presAssocID="{D99B74A0-C3B2-4C51-AE20-92B9F7C64488}" presName="linear" presStyleCnt="0">
        <dgm:presLayoutVars>
          <dgm:animLvl val="lvl"/>
          <dgm:resizeHandles val="exact"/>
        </dgm:presLayoutVars>
      </dgm:prSet>
      <dgm:spPr/>
    </dgm:pt>
    <dgm:pt modelId="{27C961C7-82A9-4138-AE39-DE0F1886399C}" type="pres">
      <dgm:prSet presAssocID="{916AFA89-D5BD-4C68-9281-B99B0FED13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1B8F2F-3BAF-4FE5-BC1D-42770F22E11C}" type="pres">
      <dgm:prSet presAssocID="{41EDD197-64BF-4C02-9917-1FF81FC1B224}" presName="spacer" presStyleCnt="0"/>
      <dgm:spPr/>
    </dgm:pt>
    <dgm:pt modelId="{76D1CB6F-F266-4C1D-92DC-5CF7B53DDB87}" type="pres">
      <dgm:prSet presAssocID="{BE79D2A2-497B-4E8B-9016-E43D32AB44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C97C0D-811F-44E2-AE6B-A1C2215E51E2}" type="pres">
      <dgm:prSet presAssocID="{8F8AD165-F81F-4354-AF8B-B9A7D6774A8E}" presName="spacer" presStyleCnt="0"/>
      <dgm:spPr/>
    </dgm:pt>
    <dgm:pt modelId="{C39CE97A-0473-4B9A-8E44-994EFF3FED82}" type="pres">
      <dgm:prSet presAssocID="{9A9B8AC3-8642-4BEE-9DD0-33E51B1791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E91E34-09A9-480D-B30D-9BF64CBFBABC}" srcId="{D99B74A0-C3B2-4C51-AE20-92B9F7C64488}" destId="{9A9B8AC3-8642-4BEE-9DD0-33E51B179185}" srcOrd="2" destOrd="0" parTransId="{25315A3A-E2E0-4A26-ACD9-C78CD9147183}" sibTransId="{8724AF39-E9EE-4841-A703-ADF3100D6213}"/>
    <dgm:cxn modelId="{05007842-C20E-45B4-A4D3-38C89697256A}" type="presOf" srcId="{D99B74A0-C3B2-4C51-AE20-92B9F7C64488}" destId="{48F2C973-3ED0-4663-AAC5-C76D22F02BB8}" srcOrd="0" destOrd="0" presId="urn:microsoft.com/office/officeart/2005/8/layout/vList2"/>
    <dgm:cxn modelId="{4952786A-1271-4729-A7E2-0652E36CF4C8}" type="presOf" srcId="{9A9B8AC3-8642-4BEE-9DD0-33E51B179185}" destId="{C39CE97A-0473-4B9A-8E44-994EFF3FED82}" srcOrd="0" destOrd="0" presId="urn:microsoft.com/office/officeart/2005/8/layout/vList2"/>
    <dgm:cxn modelId="{FDD2EE80-4FDD-4B57-9223-9CBFCC0637BD}" type="presOf" srcId="{916AFA89-D5BD-4C68-9281-B99B0FED1389}" destId="{27C961C7-82A9-4138-AE39-DE0F1886399C}" srcOrd="0" destOrd="0" presId="urn:microsoft.com/office/officeart/2005/8/layout/vList2"/>
    <dgm:cxn modelId="{045A898F-ED35-4E03-AADA-EC3192CCB587}" srcId="{D99B74A0-C3B2-4C51-AE20-92B9F7C64488}" destId="{916AFA89-D5BD-4C68-9281-B99B0FED1389}" srcOrd="0" destOrd="0" parTransId="{B6D9DFA4-5D44-4043-BD72-C48B9B1619CF}" sibTransId="{41EDD197-64BF-4C02-9917-1FF81FC1B224}"/>
    <dgm:cxn modelId="{CC3CE3AD-E289-4137-860B-5E7B62F866C4}" srcId="{D99B74A0-C3B2-4C51-AE20-92B9F7C64488}" destId="{BE79D2A2-497B-4E8B-9016-E43D32AB4475}" srcOrd="1" destOrd="0" parTransId="{71874833-FA5B-4A30-AC52-67D207CAA77C}" sibTransId="{8F8AD165-F81F-4354-AF8B-B9A7D6774A8E}"/>
    <dgm:cxn modelId="{418E0DD1-BB3F-4FFF-8CB7-08B234A9C7EA}" type="presOf" srcId="{BE79D2A2-497B-4E8B-9016-E43D32AB4475}" destId="{76D1CB6F-F266-4C1D-92DC-5CF7B53DDB87}" srcOrd="0" destOrd="0" presId="urn:microsoft.com/office/officeart/2005/8/layout/vList2"/>
    <dgm:cxn modelId="{D04C25FB-8B1C-4B05-88F0-B514C8DA53D3}" type="presParOf" srcId="{48F2C973-3ED0-4663-AAC5-C76D22F02BB8}" destId="{27C961C7-82A9-4138-AE39-DE0F1886399C}" srcOrd="0" destOrd="0" presId="urn:microsoft.com/office/officeart/2005/8/layout/vList2"/>
    <dgm:cxn modelId="{CA8905DE-9E63-4F96-ADE3-36C47071B703}" type="presParOf" srcId="{48F2C973-3ED0-4663-AAC5-C76D22F02BB8}" destId="{731B8F2F-3BAF-4FE5-BC1D-42770F22E11C}" srcOrd="1" destOrd="0" presId="urn:microsoft.com/office/officeart/2005/8/layout/vList2"/>
    <dgm:cxn modelId="{B906A744-FD9A-4F3D-8C8B-3889BBB30757}" type="presParOf" srcId="{48F2C973-3ED0-4663-AAC5-C76D22F02BB8}" destId="{76D1CB6F-F266-4C1D-92DC-5CF7B53DDB87}" srcOrd="2" destOrd="0" presId="urn:microsoft.com/office/officeart/2005/8/layout/vList2"/>
    <dgm:cxn modelId="{B18C4DC7-6C71-4C12-B386-37373FA84DB1}" type="presParOf" srcId="{48F2C973-3ED0-4663-AAC5-C76D22F02BB8}" destId="{34C97C0D-811F-44E2-AE6B-A1C2215E51E2}" srcOrd="3" destOrd="0" presId="urn:microsoft.com/office/officeart/2005/8/layout/vList2"/>
    <dgm:cxn modelId="{357D6677-1A3E-492F-BE42-DB1E5C386641}" type="presParOf" srcId="{48F2C973-3ED0-4663-AAC5-C76D22F02BB8}" destId="{C39CE97A-0473-4B9A-8E44-994EFF3FED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1EAD24-B3DF-4F17-B8CA-79BD899A97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C3A894-E344-4015-B215-57C6046FA869}">
      <dgm:prSet/>
      <dgm:spPr/>
      <dgm:t>
        <a:bodyPr/>
        <a:lstStyle/>
        <a:p>
          <a:r>
            <a:rPr lang="en-US" dirty="0"/>
            <a:t>The data element that occur at highest frequency</a:t>
          </a:r>
        </a:p>
      </dgm:t>
    </dgm:pt>
    <dgm:pt modelId="{D232C078-9771-4FF4-9548-6823BCF0C757}" type="parTrans" cxnId="{D97D7B48-09EA-4168-AEED-304A7F28E966}">
      <dgm:prSet/>
      <dgm:spPr/>
      <dgm:t>
        <a:bodyPr/>
        <a:lstStyle/>
        <a:p>
          <a:endParaRPr lang="en-US"/>
        </a:p>
      </dgm:t>
    </dgm:pt>
    <dgm:pt modelId="{90511633-97AF-4A53-89B9-C99F9DE2BD87}" type="sibTrans" cxnId="{D97D7B48-09EA-4168-AEED-304A7F28E966}">
      <dgm:prSet/>
      <dgm:spPr/>
      <dgm:t>
        <a:bodyPr/>
        <a:lstStyle/>
        <a:p>
          <a:endParaRPr lang="en-US"/>
        </a:p>
      </dgm:t>
    </dgm:pt>
    <dgm:pt modelId="{063A97D2-48C4-489F-BA61-3BEA9A9CDB10}">
      <dgm:prSet/>
      <dgm:spPr/>
      <dgm:t>
        <a:bodyPr/>
        <a:lstStyle/>
        <a:p>
          <a:r>
            <a:rPr lang="en-US"/>
            <a:t>It is possible to have several modes for a data.</a:t>
          </a:r>
        </a:p>
      </dgm:t>
    </dgm:pt>
    <dgm:pt modelId="{13B187CA-F334-46C6-8FE9-7EBD399203B9}" type="parTrans" cxnId="{A7810891-B4C9-4FBE-A016-EE624A748881}">
      <dgm:prSet/>
      <dgm:spPr/>
      <dgm:t>
        <a:bodyPr/>
        <a:lstStyle/>
        <a:p>
          <a:endParaRPr lang="en-US"/>
        </a:p>
      </dgm:t>
    </dgm:pt>
    <dgm:pt modelId="{C2A1BA0E-217A-46AF-A0FE-A5D80EBA0C8C}" type="sibTrans" cxnId="{A7810891-B4C9-4FBE-A016-EE624A748881}">
      <dgm:prSet/>
      <dgm:spPr/>
      <dgm:t>
        <a:bodyPr/>
        <a:lstStyle/>
        <a:p>
          <a:endParaRPr lang="en-US"/>
        </a:p>
      </dgm:t>
    </dgm:pt>
    <dgm:pt modelId="{F7394611-D7E3-4C47-BEEF-38537B9E9A72}" type="pres">
      <dgm:prSet presAssocID="{851EAD24-B3DF-4F17-B8CA-79BD899A9731}" presName="linear" presStyleCnt="0">
        <dgm:presLayoutVars>
          <dgm:animLvl val="lvl"/>
          <dgm:resizeHandles val="exact"/>
        </dgm:presLayoutVars>
      </dgm:prSet>
      <dgm:spPr/>
    </dgm:pt>
    <dgm:pt modelId="{648EF9EF-81CB-4CBA-A63A-21438B6DD52B}" type="pres">
      <dgm:prSet presAssocID="{3FC3A894-E344-4015-B215-57C6046FA8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35C950-2864-4397-A5DD-020F8FCCB7B1}" type="pres">
      <dgm:prSet presAssocID="{90511633-97AF-4A53-89B9-C99F9DE2BD87}" presName="spacer" presStyleCnt="0"/>
      <dgm:spPr/>
    </dgm:pt>
    <dgm:pt modelId="{726A1822-90CD-4956-8EB7-980498FE6A38}" type="pres">
      <dgm:prSet presAssocID="{063A97D2-48C4-489F-BA61-3BEA9A9CDB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5F6A2C-8CED-42BB-B83F-A8781DA572E2}" type="presOf" srcId="{063A97D2-48C4-489F-BA61-3BEA9A9CDB10}" destId="{726A1822-90CD-4956-8EB7-980498FE6A38}" srcOrd="0" destOrd="0" presId="urn:microsoft.com/office/officeart/2005/8/layout/vList2"/>
    <dgm:cxn modelId="{3D947130-E386-494C-9B38-C1207DE271CF}" type="presOf" srcId="{851EAD24-B3DF-4F17-B8CA-79BD899A9731}" destId="{F7394611-D7E3-4C47-BEEF-38537B9E9A72}" srcOrd="0" destOrd="0" presId="urn:microsoft.com/office/officeart/2005/8/layout/vList2"/>
    <dgm:cxn modelId="{1160B160-1C67-4112-88EB-2593E0DFBE19}" type="presOf" srcId="{3FC3A894-E344-4015-B215-57C6046FA869}" destId="{648EF9EF-81CB-4CBA-A63A-21438B6DD52B}" srcOrd="0" destOrd="0" presId="urn:microsoft.com/office/officeart/2005/8/layout/vList2"/>
    <dgm:cxn modelId="{D97D7B48-09EA-4168-AEED-304A7F28E966}" srcId="{851EAD24-B3DF-4F17-B8CA-79BD899A9731}" destId="{3FC3A894-E344-4015-B215-57C6046FA869}" srcOrd="0" destOrd="0" parTransId="{D232C078-9771-4FF4-9548-6823BCF0C757}" sibTransId="{90511633-97AF-4A53-89B9-C99F9DE2BD87}"/>
    <dgm:cxn modelId="{A7810891-B4C9-4FBE-A016-EE624A748881}" srcId="{851EAD24-B3DF-4F17-B8CA-79BD899A9731}" destId="{063A97D2-48C4-489F-BA61-3BEA9A9CDB10}" srcOrd="1" destOrd="0" parTransId="{13B187CA-F334-46C6-8FE9-7EBD399203B9}" sibTransId="{C2A1BA0E-217A-46AF-A0FE-A5D80EBA0C8C}"/>
    <dgm:cxn modelId="{B6CB45E2-B030-4D3E-BC6B-00F85AEEA8CA}" type="presParOf" srcId="{F7394611-D7E3-4C47-BEEF-38537B9E9A72}" destId="{648EF9EF-81CB-4CBA-A63A-21438B6DD52B}" srcOrd="0" destOrd="0" presId="urn:microsoft.com/office/officeart/2005/8/layout/vList2"/>
    <dgm:cxn modelId="{5371D678-1C73-4A48-8348-748A77D48B0F}" type="presParOf" srcId="{F7394611-D7E3-4C47-BEEF-38537B9E9A72}" destId="{3335C950-2864-4397-A5DD-020F8FCCB7B1}" srcOrd="1" destOrd="0" presId="urn:microsoft.com/office/officeart/2005/8/layout/vList2"/>
    <dgm:cxn modelId="{ABF871B0-2B05-4A18-BAB9-E6DEB9CE6FA4}" type="presParOf" srcId="{F7394611-D7E3-4C47-BEEF-38537B9E9A72}" destId="{726A1822-90CD-4956-8EB7-980498FE6A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0CCF48-B77C-4A67-BDD1-085A6541EB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7D9855-2BCB-4EB6-A74A-9E8E50ECE475}">
      <dgm:prSet/>
      <dgm:spPr/>
      <dgm:t>
        <a:bodyPr/>
        <a:lstStyle/>
        <a:p>
          <a:pPr>
            <a:defRPr cap="all"/>
          </a:pPr>
          <a:r>
            <a:rPr lang="en-US"/>
            <a:t>Visualizing</a:t>
          </a:r>
        </a:p>
      </dgm:t>
    </dgm:pt>
    <dgm:pt modelId="{30B70BA0-C580-4362-995E-DB0168A5CA18}" type="parTrans" cxnId="{60FFAFA9-19A4-4898-9361-AD6743CCF541}">
      <dgm:prSet/>
      <dgm:spPr/>
      <dgm:t>
        <a:bodyPr/>
        <a:lstStyle/>
        <a:p>
          <a:endParaRPr lang="en-US"/>
        </a:p>
      </dgm:t>
    </dgm:pt>
    <dgm:pt modelId="{EE8B4EE0-051B-4C9D-8CE1-DB2FE86E607A}" type="sibTrans" cxnId="{60FFAFA9-19A4-4898-9361-AD6743CCF541}">
      <dgm:prSet/>
      <dgm:spPr/>
      <dgm:t>
        <a:bodyPr/>
        <a:lstStyle/>
        <a:p>
          <a:endParaRPr lang="en-US"/>
        </a:p>
      </dgm:t>
    </dgm:pt>
    <dgm:pt modelId="{EEA78B98-DE7D-4551-AB01-B623CBA7EDB3}">
      <dgm:prSet/>
      <dgm:spPr/>
      <dgm:t>
        <a:bodyPr/>
        <a:lstStyle/>
        <a:p>
          <a:pPr>
            <a:defRPr cap="all"/>
          </a:pPr>
          <a:r>
            <a:rPr lang="en-US"/>
            <a:t>Organizing the data</a:t>
          </a:r>
        </a:p>
      </dgm:t>
    </dgm:pt>
    <dgm:pt modelId="{A1562E05-6724-42E8-9AFD-B9FA1D4CCF69}" type="parTrans" cxnId="{FE923D50-DB1A-4980-992B-DE0563EE9043}">
      <dgm:prSet/>
      <dgm:spPr/>
      <dgm:t>
        <a:bodyPr/>
        <a:lstStyle/>
        <a:p>
          <a:endParaRPr lang="en-US"/>
        </a:p>
      </dgm:t>
    </dgm:pt>
    <dgm:pt modelId="{D5E1BC45-3CCD-4025-8FBE-6C66B1BDD51A}" type="sibTrans" cxnId="{FE923D50-DB1A-4980-992B-DE0563EE9043}">
      <dgm:prSet/>
      <dgm:spPr/>
      <dgm:t>
        <a:bodyPr/>
        <a:lstStyle/>
        <a:p>
          <a:endParaRPr lang="en-US"/>
        </a:p>
      </dgm:t>
    </dgm:pt>
    <dgm:pt modelId="{E7608B89-4AC0-4796-BC4B-947B87958B09}" type="pres">
      <dgm:prSet presAssocID="{7D0CCF48-B77C-4A67-BDD1-085A6541EBF4}" presName="root" presStyleCnt="0">
        <dgm:presLayoutVars>
          <dgm:dir/>
          <dgm:resizeHandles val="exact"/>
        </dgm:presLayoutVars>
      </dgm:prSet>
      <dgm:spPr/>
    </dgm:pt>
    <dgm:pt modelId="{9FD99E02-7D5F-41B5-997D-0290F5E764D6}" type="pres">
      <dgm:prSet presAssocID="{257D9855-2BCB-4EB6-A74A-9E8E50ECE475}" presName="compNode" presStyleCnt="0"/>
      <dgm:spPr/>
    </dgm:pt>
    <dgm:pt modelId="{7863A5A2-B2E7-4300-8568-2EF13DA05218}" type="pres">
      <dgm:prSet presAssocID="{257D9855-2BCB-4EB6-A74A-9E8E50ECE475}" presName="iconBgRect" presStyleLbl="bgShp" presStyleIdx="0" presStyleCnt="2"/>
      <dgm:spPr/>
    </dgm:pt>
    <dgm:pt modelId="{B8BC04C6-4DBA-4FAC-B913-9021EE881C6A}" type="pres">
      <dgm:prSet presAssocID="{257D9855-2BCB-4EB6-A74A-9E8E50ECE4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59D948A-53EE-4446-96CE-37326952AB76}" type="pres">
      <dgm:prSet presAssocID="{257D9855-2BCB-4EB6-A74A-9E8E50ECE475}" presName="spaceRect" presStyleCnt="0"/>
      <dgm:spPr/>
    </dgm:pt>
    <dgm:pt modelId="{FA69C97C-8C6B-4783-A113-2E7E44E457F6}" type="pres">
      <dgm:prSet presAssocID="{257D9855-2BCB-4EB6-A74A-9E8E50ECE475}" presName="textRect" presStyleLbl="revTx" presStyleIdx="0" presStyleCnt="2">
        <dgm:presLayoutVars>
          <dgm:chMax val="1"/>
          <dgm:chPref val="1"/>
        </dgm:presLayoutVars>
      </dgm:prSet>
      <dgm:spPr/>
    </dgm:pt>
    <dgm:pt modelId="{FD194643-C2D9-404B-8115-449CCC658A4C}" type="pres">
      <dgm:prSet presAssocID="{EE8B4EE0-051B-4C9D-8CE1-DB2FE86E607A}" presName="sibTrans" presStyleCnt="0"/>
      <dgm:spPr/>
    </dgm:pt>
    <dgm:pt modelId="{D9A019A5-C894-479C-91E8-8F2F96F8D463}" type="pres">
      <dgm:prSet presAssocID="{EEA78B98-DE7D-4551-AB01-B623CBA7EDB3}" presName="compNode" presStyleCnt="0"/>
      <dgm:spPr/>
    </dgm:pt>
    <dgm:pt modelId="{892B40A2-651E-4E8C-BEA6-9480859785F2}" type="pres">
      <dgm:prSet presAssocID="{EEA78B98-DE7D-4551-AB01-B623CBA7EDB3}" presName="iconBgRect" presStyleLbl="bgShp" presStyleIdx="1" presStyleCnt="2"/>
      <dgm:spPr/>
    </dgm:pt>
    <dgm:pt modelId="{C398009F-3CF4-4673-9330-7D4CA9E48794}" type="pres">
      <dgm:prSet presAssocID="{EEA78B98-DE7D-4551-AB01-B623CBA7ED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1CD121D-CF44-434C-85F7-952DF1AA792B}" type="pres">
      <dgm:prSet presAssocID="{EEA78B98-DE7D-4551-AB01-B623CBA7EDB3}" presName="spaceRect" presStyleCnt="0"/>
      <dgm:spPr/>
    </dgm:pt>
    <dgm:pt modelId="{F57A7491-FF0F-467F-8AC0-EABE866099B9}" type="pres">
      <dgm:prSet presAssocID="{EEA78B98-DE7D-4551-AB01-B623CBA7ED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2BB14C-C3B0-4787-960A-9A11206F3D82}" type="presOf" srcId="{EEA78B98-DE7D-4551-AB01-B623CBA7EDB3}" destId="{F57A7491-FF0F-467F-8AC0-EABE866099B9}" srcOrd="0" destOrd="0" presId="urn:microsoft.com/office/officeart/2018/5/layout/IconCircleLabelList"/>
    <dgm:cxn modelId="{FE923D50-DB1A-4980-992B-DE0563EE9043}" srcId="{7D0CCF48-B77C-4A67-BDD1-085A6541EBF4}" destId="{EEA78B98-DE7D-4551-AB01-B623CBA7EDB3}" srcOrd="1" destOrd="0" parTransId="{A1562E05-6724-42E8-9AFD-B9FA1D4CCF69}" sibTransId="{D5E1BC45-3CCD-4025-8FBE-6C66B1BDD51A}"/>
    <dgm:cxn modelId="{62B29752-18CA-48D7-84D9-D76EDBE2CD9D}" type="presOf" srcId="{257D9855-2BCB-4EB6-A74A-9E8E50ECE475}" destId="{FA69C97C-8C6B-4783-A113-2E7E44E457F6}" srcOrd="0" destOrd="0" presId="urn:microsoft.com/office/officeart/2018/5/layout/IconCircleLabelList"/>
    <dgm:cxn modelId="{E16366A8-0869-49E2-B577-BFBDBD436E74}" type="presOf" srcId="{7D0CCF48-B77C-4A67-BDD1-085A6541EBF4}" destId="{E7608B89-4AC0-4796-BC4B-947B87958B09}" srcOrd="0" destOrd="0" presId="urn:microsoft.com/office/officeart/2018/5/layout/IconCircleLabelList"/>
    <dgm:cxn modelId="{60FFAFA9-19A4-4898-9361-AD6743CCF541}" srcId="{7D0CCF48-B77C-4A67-BDD1-085A6541EBF4}" destId="{257D9855-2BCB-4EB6-A74A-9E8E50ECE475}" srcOrd="0" destOrd="0" parTransId="{30B70BA0-C580-4362-995E-DB0168A5CA18}" sibTransId="{EE8B4EE0-051B-4C9D-8CE1-DB2FE86E607A}"/>
    <dgm:cxn modelId="{221A935F-D9B1-4052-91A8-0FFA1107701D}" type="presParOf" srcId="{E7608B89-4AC0-4796-BC4B-947B87958B09}" destId="{9FD99E02-7D5F-41B5-997D-0290F5E764D6}" srcOrd="0" destOrd="0" presId="urn:microsoft.com/office/officeart/2018/5/layout/IconCircleLabelList"/>
    <dgm:cxn modelId="{9AAB3933-835B-4813-9840-0FB5BA96D069}" type="presParOf" srcId="{9FD99E02-7D5F-41B5-997D-0290F5E764D6}" destId="{7863A5A2-B2E7-4300-8568-2EF13DA05218}" srcOrd="0" destOrd="0" presId="urn:microsoft.com/office/officeart/2018/5/layout/IconCircleLabelList"/>
    <dgm:cxn modelId="{2AA1B220-E5DF-4C42-9A17-A489C8F03981}" type="presParOf" srcId="{9FD99E02-7D5F-41B5-997D-0290F5E764D6}" destId="{B8BC04C6-4DBA-4FAC-B913-9021EE881C6A}" srcOrd="1" destOrd="0" presId="urn:microsoft.com/office/officeart/2018/5/layout/IconCircleLabelList"/>
    <dgm:cxn modelId="{DD502978-19BC-4BBB-B0B5-5E8E770BEBDE}" type="presParOf" srcId="{9FD99E02-7D5F-41B5-997D-0290F5E764D6}" destId="{759D948A-53EE-4446-96CE-37326952AB76}" srcOrd="2" destOrd="0" presId="urn:microsoft.com/office/officeart/2018/5/layout/IconCircleLabelList"/>
    <dgm:cxn modelId="{2AA92063-D840-40C1-B5A6-64056551895B}" type="presParOf" srcId="{9FD99E02-7D5F-41B5-997D-0290F5E764D6}" destId="{FA69C97C-8C6B-4783-A113-2E7E44E457F6}" srcOrd="3" destOrd="0" presId="urn:microsoft.com/office/officeart/2018/5/layout/IconCircleLabelList"/>
    <dgm:cxn modelId="{DFD0993F-E6B2-47CC-BD1C-E9B7BC9EA158}" type="presParOf" srcId="{E7608B89-4AC0-4796-BC4B-947B87958B09}" destId="{FD194643-C2D9-404B-8115-449CCC658A4C}" srcOrd="1" destOrd="0" presId="urn:microsoft.com/office/officeart/2018/5/layout/IconCircleLabelList"/>
    <dgm:cxn modelId="{C9D5612A-6484-4CF0-992F-92BBB6D1F918}" type="presParOf" srcId="{E7608B89-4AC0-4796-BC4B-947B87958B09}" destId="{D9A019A5-C894-479C-91E8-8F2F96F8D463}" srcOrd="2" destOrd="0" presId="urn:microsoft.com/office/officeart/2018/5/layout/IconCircleLabelList"/>
    <dgm:cxn modelId="{C8FD65C3-8BB6-45B6-82C5-929205A3C3E2}" type="presParOf" srcId="{D9A019A5-C894-479C-91E8-8F2F96F8D463}" destId="{892B40A2-651E-4E8C-BEA6-9480859785F2}" srcOrd="0" destOrd="0" presId="urn:microsoft.com/office/officeart/2018/5/layout/IconCircleLabelList"/>
    <dgm:cxn modelId="{5FB3E1AD-8DBC-40CE-AB8C-6316D72F0D1F}" type="presParOf" srcId="{D9A019A5-C894-479C-91E8-8F2F96F8D463}" destId="{C398009F-3CF4-4673-9330-7D4CA9E48794}" srcOrd="1" destOrd="0" presId="urn:microsoft.com/office/officeart/2018/5/layout/IconCircleLabelList"/>
    <dgm:cxn modelId="{53394B4C-5DF1-44BE-AFFD-36FDABE3D45A}" type="presParOf" srcId="{D9A019A5-C894-479C-91E8-8F2F96F8D463}" destId="{81CD121D-CF44-434C-85F7-952DF1AA792B}" srcOrd="2" destOrd="0" presId="urn:microsoft.com/office/officeart/2018/5/layout/IconCircleLabelList"/>
    <dgm:cxn modelId="{87752E94-FDB8-4D67-8016-C1FD49B76913}" type="presParOf" srcId="{D9A019A5-C894-479C-91E8-8F2F96F8D463}" destId="{F57A7491-FF0F-467F-8AC0-EABE866099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0DF84-1FC3-47FF-A9F3-6A19472A9701}">
      <dsp:nvSpPr>
        <dsp:cNvPr id="0" name=""/>
        <dsp:cNvSpPr/>
      </dsp:nvSpPr>
      <dsp:spPr>
        <a:xfrm>
          <a:off x="0" y="4225"/>
          <a:ext cx="6254749" cy="900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95396-1F68-48D6-B594-99B7ADC522EE}">
      <dsp:nvSpPr>
        <dsp:cNvPr id="0" name=""/>
        <dsp:cNvSpPr/>
      </dsp:nvSpPr>
      <dsp:spPr>
        <a:xfrm>
          <a:off x="272270" y="206741"/>
          <a:ext cx="495037" cy="495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4EB09-D055-468D-AEE9-1CED66B3DDED}">
      <dsp:nvSpPr>
        <dsp:cNvPr id="0" name=""/>
        <dsp:cNvSpPr/>
      </dsp:nvSpPr>
      <dsp:spPr>
        <a:xfrm>
          <a:off x="1039579" y="4225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Name</a:t>
          </a:r>
        </a:p>
      </dsp:txBody>
      <dsp:txXfrm>
        <a:off x="1039579" y="4225"/>
        <a:ext cx="5215170" cy="900068"/>
      </dsp:txXfrm>
    </dsp:sp>
    <dsp:sp modelId="{67D1DE84-F3B7-4A8F-9105-DEBE85641016}">
      <dsp:nvSpPr>
        <dsp:cNvPr id="0" name=""/>
        <dsp:cNvSpPr/>
      </dsp:nvSpPr>
      <dsp:spPr>
        <a:xfrm>
          <a:off x="0" y="1129311"/>
          <a:ext cx="6254749" cy="9000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EF5FF-E72A-4AA1-BA4B-956F9BCE09E4}">
      <dsp:nvSpPr>
        <dsp:cNvPr id="0" name=""/>
        <dsp:cNvSpPr/>
      </dsp:nvSpPr>
      <dsp:spPr>
        <a:xfrm>
          <a:off x="272270" y="1331827"/>
          <a:ext cx="495037" cy="495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B8A94-E5BA-4751-A320-C1AF1BBCC101}">
      <dsp:nvSpPr>
        <dsp:cNvPr id="0" name=""/>
        <dsp:cNvSpPr/>
      </dsp:nvSpPr>
      <dsp:spPr>
        <a:xfrm>
          <a:off x="1039579" y="1129311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</a:t>
          </a:r>
        </a:p>
      </dsp:txBody>
      <dsp:txXfrm>
        <a:off x="1039579" y="1129311"/>
        <a:ext cx="5215170" cy="900068"/>
      </dsp:txXfrm>
    </dsp:sp>
    <dsp:sp modelId="{BDFEF86E-6182-4A29-A4D4-3C93F9C681BA}">
      <dsp:nvSpPr>
        <dsp:cNvPr id="0" name=""/>
        <dsp:cNvSpPr/>
      </dsp:nvSpPr>
      <dsp:spPr>
        <a:xfrm>
          <a:off x="0" y="2254398"/>
          <a:ext cx="6254749" cy="900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303E3-FBD8-4285-B68B-82EE6332419B}">
      <dsp:nvSpPr>
        <dsp:cNvPr id="0" name=""/>
        <dsp:cNvSpPr/>
      </dsp:nvSpPr>
      <dsp:spPr>
        <a:xfrm>
          <a:off x="272270" y="2456913"/>
          <a:ext cx="495037" cy="495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4821-547E-4DDC-917C-4F09D93CC596}">
      <dsp:nvSpPr>
        <dsp:cNvPr id="0" name=""/>
        <dsp:cNvSpPr/>
      </dsp:nvSpPr>
      <dsp:spPr>
        <a:xfrm>
          <a:off x="1039579" y="2254398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Current professional affiliation</a:t>
          </a:r>
        </a:p>
      </dsp:txBody>
      <dsp:txXfrm>
        <a:off x="1039579" y="2254398"/>
        <a:ext cx="5215170" cy="900068"/>
      </dsp:txXfrm>
    </dsp:sp>
    <dsp:sp modelId="{416A9FCE-12D2-491A-8B5B-3A50215D3F37}">
      <dsp:nvSpPr>
        <dsp:cNvPr id="0" name=""/>
        <dsp:cNvSpPr/>
      </dsp:nvSpPr>
      <dsp:spPr>
        <a:xfrm>
          <a:off x="0" y="3379484"/>
          <a:ext cx="6254749" cy="900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E3511-4B41-425A-873C-23AFE2365A46}">
      <dsp:nvSpPr>
        <dsp:cNvPr id="0" name=""/>
        <dsp:cNvSpPr/>
      </dsp:nvSpPr>
      <dsp:spPr>
        <a:xfrm>
          <a:off x="272270" y="3581999"/>
          <a:ext cx="495037" cy="495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412AD-A9F9-4956-97B5-510A88A4BA33}">
      <dsp:nvSpPr>
        <dsp:cNvPr id="0" name=""/>
        <dsp:cNvSpPr/>
      </dsp:nvSpPr>
      <dsp:spPr>
        <a:xfrm>
          <a:off x="1039579" y="3379484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Ever used statistics?</a:t>
          </a:r>
        </a:p>
      </dsp:txBody>
      <dsp:txXfrm>
        <a:off x="1039579" y="3379484"/>
        <a:ext cx="5215170" cy="900068"/>
      </dsp:txXfrm>
    </dsp:sp>
    <dsp:sp modelId="{EDD8D2BD-7A28-4A5C-9D53-B1D62F579C16}">
      <dsp:nvSpPr>
        <dsp:cNvPr id="0" name=""/>
        <dsp:cNvSpPr/>
      </dsp:nvSpPr>
      <dsp:spPr>
        <a:xfrm>
          <a:off x="0" y="4504570"/>
          <a:ext cx="6254749" cy="900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F7C0A-583E-4F5C-A58E-F34D48961F62}">
      <dsp:nvSpPr>
        <dsp:cNvPr id="0" name=""/>
        <dsp:cNvSpPr/>
      </dsp:nvSpPr>
      <dsp:spPr>
        <a:xfrm>
          <a:off x="272270" y="4707085"/>
          <a:ext cx="495037" cy="495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52E03-79A9-4A0E-9980-19EAFA7EEED9}">
      <dsp:nvSpPr>
        <dsp:cNvPr id="0" name=""/>
        <dsp:cNvSpPr/>
      </dsp:nvSpPr>
      <dsp:spPr>
        <a:xfrm>
          <a:off x="1039579" y="4504570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good are you with software? Did you use Excel, MatLab, Python, or any other software.</a:t>
          </a:r>
        </a:p>
      </dsp:txBody>
      <dsp:txXfrm>
        <a:off x="1039579" y="4504570"/>
        <a:ext cx="5215170" cy="900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F31B6-420A-4230-8B4E-BF11159EFAB5}">
      <dsp:nvSpPr>
        <dsp:cNvPr id="0" name=""/>
        <dsp:cNvSpPr/>
      </dsp:nvSpPr>
      <dsp:spPr>
        <a:xfrm>
          <a:off x="769" y="1786255"/>
          <a:ext cx="2701718" cy="1715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F0084-8617-4BCE-956E-383A1FBDE24B}">
      <dsp:nvSpPr>
        <dsp:cNvPr id="0" name=""/>
        <dsp:cNvSpPr/>
      </dsp:nvSpPr>
      <dsp:spPr>
        <a:xfrm>
          <a:off x="300960" y="2071436"/>
          <a:ext cx="2701718" cy="1715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is data?</a:t>
          </a:r>
        </a:p>
      </dsp:txBody>
      <dsp:txXfrm>
        <a:off x="351208" y="2121684"/>
        <a:ext cx="2601222" cy="1615095"/>
      </dsp:txXfrm>
    </dsp:sp>
    <dsp:sp modelId="{DAC256BC-3437-41BB-BF18-D1AD38723930}">
      <dsp:nvSpPr>
        <dsp:cNvPr id="0" name=""/>
        <dsp:cNvSpPr/>
      </dsp:nvSpPr>
      <dsp:spPr>
        <a:xfrm>
          <a:off x="3302870" y="1786255"/>
          <a:ext cx="2701718" cy="1715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6737E-FDB4-4A99-A584-8B0C2B4ABC60}">
      <dsp:nvSpPr>
        <dsp:cNvPr id="0" name=""/>
        <dsp:cNvSpPr/>
      </dsp:nvSpPr>
      <dsp:spPr>
        <a:xfrm>
          <a:off x="3603061" y="2071436"/>
          <a:ext cx="2701718" cy="1715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is information?</a:t>
          </a:r>
        </a:p>
      </dsp:txBody>
      <dsp:txXfrm>
        <a:off x="3653309" y="2121684"/>
        <a:ext cx="2601222" cy="1615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EEF7E-CEA5-4BB8-8A14-FA3C469B3A1C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AF4D2-E72D-4C83-A424-9873594335EB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C3537-AC75-4706-9C82-AD0894E9CAD8}">
      <dsp:nvSpPr>
        <dsp:cNvPr id="0" name=""/>
        <dsp:cNvSpPr/>
      </dsp:nvSpPr>
      <dsp:spPr>
        <a:xfrm>
          <a:off x="1314116" y="2244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Nominal</a:t>
          </a:r>
        </a:p>
      </dsp:txBody>
      <dsp:txXfrm>
        <a:off x="1314116" y="2244"/>
        <a:ext cx="2814637" cy="1137763"/>
      </dsp:txXfrm>
    </dsp:sp>
    <dsp:sp modelId="{0C7E9327-759E-486B-9153-60F8EB6F99C5}">
      <dsp:nvSpPr>
        <dsp:cNvPr id="0" name=""/>
        <dsp:cNvSpPr/>
      </dsp:nvSpPr>
      <dsp:spPr>
        <a:xfrm>
          <a:off x="4128754" y="2244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 variables</a:t>
          </a:r>
        </a:p>
      </dsp:txBody>
      <dsp:txXfrm>
        <a:off x="4128754" y="2244"/>
        <a:ext cx="2125995" cy="1137763"/>
      </dsp:txXfrm>
    </dsp:sp>
    <dsp:sp modelId="{E2F185A5-8DFC-4B95-AD56-E9589B15D3D7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E2508-F695-41BE-8D76-9F561AF54D51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8DB39-7D81-455D-95CC-72188CF0F2EB}">
      <dsp:nvSpPr>
        <dsp:cNvPr id="0" name=""/>
        <dsp:cNvSpPr/>
      </dsp:nvSpPr>
      <dsp:spPr>
        <a:xfrm>
          <a:off x="1314116" y="1424448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Ordinal</a:t>
          </a:r>
        </a:p>
      </dsp:txBody>
      <dsp:txXfrm>
        <a:off x="1314116" y="1424448"/>
        <a:ext cx="2814637" cy="1137763"/>
      </dsp:txXfrm>
    </dsp:sp>
    <dsp:sp modelId="{B533C212-92CB-4059-BCE7-7290EFF42FD8}">
      <dsp:nvSpPr>
        <dsp:cNvPr id="0" name=""/>
        <dsp:cNvSpPr/>
      </dsp:nvSpPr>
      <dsp:spPr>
        <a:xfrm>
          <a:off x="4128754" y="1424448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 and ordered</a:t>
          </a:r>
        </a:p>
      </dsp:txBody>
      <dsp:txXfrm>
        <a:off x="4128754" y="1424448"/>
        <a:ext cx="2125995" cy="1137763"/>
      </dsp:txXfrm>
    </dsp:sp>
    <dsp:sp modelId="{5DB3F14B-A128-483D-A669-75633F942FDD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7A2AC-BD20-42DC-B8DB-B8846494E3D0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16DF6-C0DF-487E-9FE1-7F4BAF405133}">
      <dsp:nvSpPr>
        <dsp:cNvPr id="0" name=""/>
        <dsp:cNvSpPr/>
      </dsp:nvSpPr>
      <dsp:spPr>
        <a:xfrm>
          <a:off x="1314116" y="2846652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Interval</a:t>
          </a:r>
        </a:p>
      </dsp:txBody>
      <dsp:txXfrm>
        <a:off x="1314116" y="2846652"/>
        <a:ext cx="2814637" cy="1137763"/>
      </dsp:txXfrm>
    </dsp:sp>
    <dsp:sp modelId="{72E9EE3B-DFF0-4F84-8919-41B432FB7DC3}">
      <dsp:nvSpPr>
        <dsp:cNvPr id="0" name=""/>
        <dsp:cNvSpPr/>
      </dsp:nvSpPr>
      <dsp:spPr>
        <a:xfrm>
          <a:off x="4128754" y="2846652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Named, ordered, and proportionate interval between variables</a:t>
          </a:r>
        </a:p>
      </dsp:txBody>
      <dsp:txXfrm>
        <a:off x="4128754" y="2846652"/>
        <a:ext cx="2125995" cy="1137763"/>
      </dsp:txXfrm>
    </dsp:sp>
    <dsp:sp modelId="{4496C828-16B5-45F4-9E6D-44433D628DDC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1D480-B621-4DDD-90D5-FA5EB3F20E3F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50520-E0CC-4334-8551-DB1EDED63357}">
      <dsp:nvSpPr>
        <dsp:cNvPr id="0" name=""/>
        <dsp:cNvSpPr/>
      </dsp:nvSpPr>
      <dsp:spPr>
        <a:xfrm>
          <a:off x="1314116" y="4268856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Ratio</a:t>
          </a:r>
        </a:p>
      </dsp:txBody>
      <dsp:txXfrm>
        <a:off x="1314116" y="4268856"/>
        <a:ext cx="2814637" cy="1137763"/>
      </dsp:txXfrm>
    </dsp:sp>
    <dsp:sp modelId="{8D661E9F-87F7-4815-909E-5CAA0051CF50}">
      <dsp:nvSpPr>
        <dsp:cNvPr id="0" name=""/>
        <dsp:cNvSpPr/>
      </dsp:nvSpPr>
      <dsp:spPr>
        <a:xfrm>
          <a:off x="4128754" y="4268856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Named, ordered, proportionate interval between variables, and contains absolute zero</a:t>
          </a:r>
        </a:p>
      </dsp:txBody>
      <dsp:txXfrm>
        <a:off x="4128754" y="4268856"/>
        <a:ext cx="2125995" cy="1137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5AD71-5BEF-44F5-879D-584C0D62B798}">
      <dsp:nvSpPr>
        <dsp:cNvPr id="0" name=""/>
        <dsp:cNvSpPr/>
      </dsp:nvSpPr>
      <dsp:spPr>
        <a:xfrm>
          <a:off x="0" y="263492"/>
          <a:ext cx="6305550" cy="2432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Analyzing and presenting data</a:t>
          </a:r>
        </a:p>
      </dsp:txBody>
      <dsp:txXfrm>
        <a:off x="118741" y="382233"/>
        <a:ext cx="6068068" cy="2194948"/>
      </dsp:txXfrm>
    </dsp:sp>
    <dsp:sp modelId="{C9081C8C-08DC-4FCB-ACA6-C34E86D45EB2}">
      <dsp:nvSpPr>
        <dsp:cNvPr id="0" name=""/>
        <dsp:cNvSpPr/>
      </dsp:nvSpPr>
      <dsp:spPr>
        <a:xfrm>
          <a:off x="0" y="2877362"/>
          <a:ext cx="6305550" cy="243243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Analytical and graphical method</a:t>
          </a:r>
        </a:p>
      </dsp:txBody>
      <dsp:txXfrm>
        <a:off x="118741" y="2996103"/>
        <a:ext cx="6068068" cy="2194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79171-7D26-4485-8387-A88F8939D934}">
      <dsp:nvSpPr>
        <dsp:cNvPr id="0" name=""/>
        <dsp:cNvSpPr/>
      </dsp:nvSpPr>
      <dsp:spPr>
        <a:xfrm>
          <a:off x="0" y="842764"/>
          <a:ext cx="3180953" cy="1908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Mean</a:t>
          </a:r>
        </a:p>
      </dsp:txBody>
      <dsp:txXfrm>
        <a:off x="0" y="842764"/>
        <a:ext cx="3180953" cy="1908571"/>
      </dsp:txXfrm>
    </dsp:sp>
    <dsp:sp modelId="{7294B32A-597F-484D-A130-49908E7F68BE}">
      <dsp:nvSpPr>
        <dsp:cNvPr id="0" name=""/>
        <dsp:cNvSpPr/>
      </dsp:nvSpPr>
      <dsp:spPr>
        <a:xfrm>
          <a:off x="3499048" y="842764"/>
          <a:ext cx="3180953" cy="1908571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Median</a:t>
          </a:r>
        </a:p>
      </dsp:txBody>
      <dsp:txXfrm>
        <a:off x="3499048" y="842764"/>
        <a:ext cx="3180953" cy="1908571"/>
      </dsp:txXfrm>
    </dsp:sp>
    <dsp:sp modelId="{AFB0F80D-91B6-4B52-B6D4-2D7C04D6A35C}">
      <dsp:nvSpPr>
        <dsp:cNvPr id="0" name=""/>
        <dsp:cNvSpPr/>
      </dsp:nvSpPr>
      <dsp:spPr>
        <a:xfrm>
          <a:off x="6998096" y="842764"/>
          <a:ext cx="3180953" cy="1908571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Mode</a:t>
          </a:r>
        </a:p>
      </dsp:txBody>
      <dsp:txXfrm>
        <a:off x="6998096" y="842764"/>
        <a:ext cx="3180953" cy="1908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961C7-82A9-4138-AE39-DE0F1886399C}">
      <dsp:nvSpPr>
        <dsp:cNvPr id="0" name=""/>
        <dsp:cNvSpPr/>
      </dsp:nvSpPr>
      <dsp:spPr>
        <a:xfrm>
          <a:off x="0" y="146525"/>
          <a:ext cx="6254749" cy="16457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Organize the data elements in an order</a:t>
          </a:r>
        </a:p>
      </dsp:txBody>
      <dsp:txXfrm>
        <a:off x="80339" y="226864"/>
        <a:ext cx="6094071" cy="1485073"/>
      </dsp:txXfrm>
    </dsp:sp>
    <dsp:sp modelId="{76D1CB6F-F266-4C1D-92DC-5CF7B53DDB87}">
      <dsp:nvSpPr>
        <dsp:cNvPr id="0" name=""/>
        <dsp:cNvSpPr/>
      </dsp:nvSpPr>
      <dsp:spPr>
        <a:xfrm>
          <a:off x="0" y="1881556"/>
          <a:ext cx="6254749" cy="1645751"/>
        </a:xfrm>
        <a:prstGeom prst="round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middle element is the Median</a:t>
          </a:r>
        </a:p>
      </dsp:txBody>
      <dsp:txXfrm>
        <a:off x="80339" y="1961895"/>
        <a:ext cx="6094071" cy="1485073"/>
      </dsp:txXfrm>
    </dsp:sp>
    <dsp:sp modelId="{C39CE97A-0473-4B9A-8E44-994EFF3FED82}">
      <dsp:nvSpPr>
        <dsp:cNvPr id="0" name=""/>
        <dsp:cNvSpPr/>
      </dsp:nvSpPr>
      <dsp:spPr>
        <a:xfrm>
          <a:off x="0" y="3616588"/>
          <a:ext cx="6254749" cy="1645751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we have two elements in the middle, median is the athematic mean of those two middle elements</a:t>
          </a:r>
        </a:p>
      </dsp:txBody>
      <dsp:txXfrm>
        <a:off x="80339" y="3696927"/>
        <a:ext cx="6094071" cy="1485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EF9EF-81CB-4CBA-A63A-21438B6DD52B}">
      <dsp:nvSpPr>
        <dsp:cNvPr id="0" name=""/>
        <dsp:cNvSpPr/>
      </dsp:nvSpPr>
      <dsp:spPr>
        <a:xfrm>
          <a:off x="0" y="54022"/>
          <a:ext cx="6254749" cy="25798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The data element that occur at highest frequency</a:t>
          </a:r>
        </a:p>
      </dsp:txBody>
      <dsp:txXfrm>
        <a:off x="125938" y="179960"/>
        <a:ext cx="6002873" cy="2327973"/>
      </dsp:txXfrm>
    </dsp:sp>
    <dsp:sp modelId="{726A1822-90CD-4956-8EB7-980498FE6A38}">
      <dsp:nvSpPr>
        <dsp:cNvPr id="0" name=""/>
        <dsp:cNvSpPr/>
      </dsp:nvSpPr>
      <dsp:spPr>
        <a:xfrm>
          <a:off x="0" y="2774992"/>
          <a:ext cx="6254749" cy="2579849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It is possible to have several modes for a data.</a:t>
          </a:r>
        </a:p>
      </dsp:txBody>
      <dsp:txXfrm>
        <a:off x="125938" y="2900930"/>
        <a:ext cx="6002873" cy="2327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3A5A2-B2E7-4300-8568-2EF13DA05218}">
      <dsp:nvSpPr>
        <dsp:cNvPr id="0" name=""/>
        <dsp:cNvSpPr/>
      </dsp:nvSpPr>
      <dsp:spPr>
        <a:xfrm>
          <a:off x="1926728" y="1954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C04C6-4DBA-4FAC-B913-9021EE881C6A}">
      <dsp:nvSpPr>
        <dsp:cNvPr id="0" name=""/>
        <dsp:cNvSpPr/>
      </dsp:nvSpPr>
      <dsp:spPr>
        <a:xfrm>
          <a:off x="2387415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9C97C-8C6B-4783-A113-2E7E44E457F6}">
      <dsp:nvSpPr>
        <dsp:cNvPr id="0" name=""/>
        <dsp:cNvSpPr/>
      </dsp:nvSpPr>
      <dsp:spPr>
        <a:xfrm>
          <a:off x="1235696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Visualizing</a:t>
          </a:r>
        </a:p>
      </dsp:txBody>
      <dsp:txXfrm>
        <a:off x="1235696" y="2854550"/>
        <a:ext cx="3543750" cy="720000"/>
      </dsp:txXfrm>
    </dsp:sp>
    <dsp:sp modelId="{892B40A2-651E-4E8C-BEA6-9480859785F2}">
      <dsp:nvSpPr>
        <dsp:cNvPr id="0" name=""/>
        <dsp:cNvSpPr/>
      </dsp:nvSpPr>
      <dsp:spPr>
        <a:xfrm>
          <a:off x="6090634" y="1954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8009F-3CF4-4673-9330-7D4CA9E48794}">
      <dsp:nvSpPr>
        <dsp:cNvPr id="0" name=""/>
        <dsp:cNvSpPr/>
      </dsp:nvSpPr>
      <dsp:spPr>
        <a:xfrm>
          <a:off x="6551321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A7491-FF0F-467F-8AC0-EABE866099B9}">
      <dsp:nvSpPr>
        <dsp:cNvPr id="0" name=""/>
        <dsp:cNvSpPr/>
      </dsp:nvSpPr>
      <dsp:spPr>
        <a:xfrm>
          <a:off x="5399603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Organizing the data</a:t>
          </a:r>
        </a:p>
      </dsp:txBody>
      <dsp:txXfrm>
        <a:off x="5399603" y="285455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16/10/2021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B158-1D54-43F5-B926-FFF07F94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E84AD-6BC0-4FC5-B6CC-9DFA396743D1}"/>
                  </a:ext>
                </a:extLst>
              </p:cNvPr>
              <p:cNvSpPr txBox="1"/>
              <p:nvPr/>
            </p:nvSpPr>
            <p:spPr>
              <a:xfrm>
                <a:off x="761996" y="1785257"/>
                <a:ext cx="10668004" cy="34405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 defTabSz="914400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</a:pPr>
                <a:r>
                  <a:rPr 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is defined as</a:t>
                </a:r>
              </a:p>
              <a:p>
                <a:pPr indent="-228600" defTabSz="914400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indent="-228600" defTabSz="914400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each data element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total number of data elements.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E84AD-6BC0-4FC5-B6CC-9DFA3967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6" y="1785257"/>
                <a:ext cx="10668004" cy="3440539"/>
              </a:xfrm>
              <a:prstGeom prst="rect">
                <a:avLst/>
              </a:prstGeom>
              <a:blipFill>
                <a:blip r:embed="rId2"/>
                <a:stretch>
                  <a:fillRect l="-857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1073-3C8A-4AA2-B571-546946E6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Median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95E96F-E542-476F-A8D8-9938FFD0B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2707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49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DBC2-0CA2-4500-91CE-4794D951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Mode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B727B55-64F2-4FC0-B70C-F343D5A94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58336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94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6561A-D0AC-473C-B59B-8A5642D7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300"/>
              <a:t>Data measurement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18F1E-B9AD-4DF8-B4B0-5A0BB631E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45109"/>
              </p:ext>
            </p:extLst>
          </p:nvPr>
        </p:nvGraphicFramePr>
        <p:xfrm>
          <a:off x="765175" y="1258149"/>
          <a:ext cx="6305552" cy="40190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07213">
                  <a:extLst>
                    <a:ext uri="{9D8B030D-6E8A-4147-A177-3AD203B41FA5}">
                      <a16:colId xmlns:a16="http://schemas.microsoft.com/office/drawing/2014/main" val="622687250"/>
                    </a:ext>
                  </a:extLst>
                </a:gridCol>
                <a:gridCol w="1042311">
                  <a:extLst>
                    <a:ext uri="{9D8B030D-6E8A-4147-A177-3AD203B41FA5}">
                      <a16:colId xmlns:a16="http://schemas.microsoft.com/office/drawing/2014/main" val="58902095"/>
                    </a:ext>
                  </a:extLst>
                </a:gridCol>
                <a:gridCol w="950427">
                  <a:extLst>
                    <a:ext uri="{9D8B030D-6E8A-4147-A177-3AD203B41FA5}">
                      <a16:colId xmlns:a16="http://schemas.microsoft.com/office/drawing/2014/main" val="820648460"/>
                    </a:ext>
                  </a:extLst>
                </a:gridCol>
                <a:gridCol w="961913">
                  <a:extLst>
                    <a:ext uri="{9D8B030D-6E8A-4147-A177-3AD203B41FA5}">
                      <a16:colId xmlns:a16="http://schemas.microsoft.com/office/drawing/2014/main" val="3715892751"/>
                    </a:ext>
                  </a:extLst>
                </a:gridCol>
                <a:gridCol w="743688">
                  <a:extLst>
                    <a:ext uri="{9D8B030D-6E8A-4147-A177-3AD203B41FA5}">
                      <a16:colId xmlns:a16="http://schemas.microsoft.com/office/drawing/2014/main" val="307356767"/>
                    </a:ext>
                  </a:extLst>
                </a:gridCol>
              </a:tblGrid>
              <a:tr h="3362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Offers: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Nominal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Ordinal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Interval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Ratio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424773927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The sequence of variables is established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290336008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Mode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2345164732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Median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4251059079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642364343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Difference between variables can be evaluated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070024623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Addition and Subtraction of variables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249805158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Multiplication and Division of variables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4090950753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Absolute zero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42075065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59C37A-9CEF-4092-BA31-7A692EB95D3B}"/>
              </a:ext>
            </a:extLst>
          </p:cNvPr>
          <p:cNvSpPr txBox="1"/>
          <p:nvPr/>
        </p:nvSpPr>
        <p:spPr>
          <a:xfrm>
            <a:off x="477251" y="6273704"/>
            <a:ext cx="661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https://www.questionpro.com/blog/nominal-ordinal-interval-ratio/</a:t>
            </a:r>
          </a:p>
        </p:txBody>
      </p:sp>
    </p:spTree>
    <p:extLst>
      <p:ext uri="{BB962C8B-B14F-4D97-AF65-F5344CB8AC3E}">
        <p14:creationId xmlns:p14="http://schemas.microsoft.com/office/powerpoint/2010/main" val="78746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B55BB-027F-4262-9E57-BF7C4DD4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Example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DBEEB4-77E6-4E74-A626-E21362F3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Marks obtained by students in a classroom are 6, 7, 5, 7, 7, 8, 7, 6, 9, 7, 4, 10, 6, 8, 8, 9, 5, 6, 4, and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7A7CF-ED2D-4E1A-A809-CF3D8A106635}"/>
              </a:ext>
            </a:extLst>
          </p:cNvPr>
          <p:cNvSpPr txBox="1"/>
          <p:nvPr/>
        </p:nvSpPr>
        <p:spPr>
          <a:xfrm>
            <a:off x="342659" y="1437858"/>
            <a:ext cx="4158008" cy="1452384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us solve this right now!</a:t>
            </a:r>
          </a:p>
        </p:txBody>
      </p:sp>
    </p:spTree>
    <p:extLst>
      <p:ext uri="{BB962C8B-B14F-4D97-AF65-F5344CB8AC3E}">
        <p14:creationId xmlns:p14="http://schemas.microsoft.com/office/powerpoint/2010/main" val="40516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8D25-226A-4756-89DC-DD650360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Do you see the need?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914B60-D758-4C9D-A132-6CF85FEDE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60150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1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5B33-1596-4A26-A5DD-F3FC987D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285A-9031-428E-B779-504D63A2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duration: </a:t>
            </a:r>
            <a:r>
              <a:rPr lang="en-US" b="1" dirty="0"/>
              <a:t>10 sessions</a:t>
            </a:r>
            <a:r>
              <a:rPr lang="en-US" dirty="0"/>
              <a:t> with each one approximately </a:t>
            </a:r>
            <a:r>
              <a:rPr lang="en-US" b="1" dirty="0"/>
              <a:t>2 hours</a:t>
            </a:r>
            <a:r>
              <a:rPr lang="en-US" dirty="0"/>
              <a:t> long</a:t>
            </a:r>
          </a:p>
          <a:p>
            <a:endParaRPr lang="en-US" dirty="0"/>
          </a:p>
          <a:p>
            <a:r>
              <a:rPr lang="en-US" dirty="0"/>
              <a:t>Objective is to learn to </a:t>
            </a:r>
            <a:r>
              <a:rPr lang="en-US" b="1" dirty="0"/>
              <a:t>take decisions</a:t>
            </a:r>
            <a:r>
              <a:rPr lang="en-US" dirty="0"/>
              <a:t> based on </a:t>
            </a:r>
            <a:r>
              <a:rPr lang="en-US" b="1" dirty="0"/>
              <a:t>research data</a:t>
            </a:r>
          </a:p>
          <a:p>
            <a:endParaRPr lang="en-US" dirty="0"/>
          </a:p>
          <a:p>
            <a:r>
              <a:rPr lang="en-US" b="1" dirty="0"/>
              <a:t>Interactive</a:t>
            </a:r>
            <a:r>
              <a:rPr lang="en-US" dirty="0"/>
              <a:t> sessions are preferred</a:t>
            </a:r>
          </a:p>
          <a:p>
            <a:endParaRPr lang="en-US" dirty="0"/>
          </a:p>
          <a:p>
            <a:r>
              <a:rPr lang="en-US" dirty="0"/>
              <a:t>When encountered with doubt(s), students are requested to </a:t>
            </a:r>
            <a:r>
              <a:rPr lang="en-US" b="1" dirty="0"/>
              <a:t>raise hand immediately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0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6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86026-14A5-4B61-93FD-CCD56A8C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n-US"/>
              <a:t>About myself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4" descr="Logo&#10;&#10;Description automatically generated">
            <a:extLst>
              <a:ext uri="{FF2B5EF4-FFF2-40B4-BE49-F238E27FC236}">
                <a16:creationId xmlns:a16="http://schemas.microsoft.com/office/drawing/2014/main" id="{CD17C9DA-C645-4EFD-A966-B865584B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8055" y="643467"/>
            <a:ext cx="2537766" cy="126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2AFB-79B7-40F8-8029-96CED5CC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Name: Suresh Kumar Gadi</a:t>
            </a:r>
          </a:p>
          <a:p>
            <a:pPr>
              <a:lnSpc>
                <a:spcPct val="100000"/>
              </a:lnSpc>
            </a:pPr>
            <a:r>
              <a:rPr lang="en-US"/>
              <a:t>Education: </a:t>
            </a:r>
          </a:p>
          <a:p>
            <a:pPr lvl="1">
              <a:lnSpc>
                <a:spcPct val="100000"/>
              </a:lnSpc>
            </a:pPr>
            <a:r>
              <a:rPr lang="en-US"/>
              <a:t>PHD in Automatic Control</a:t>
            </a:r>
          </a:p>
          <a:p>
            <a:pPr lvl="1">
              <a:lnSpc>
                <a:spcPct val="100000"/>
              </a:lnSpc>
            </a:pPr>
            <a:r>
              <a:rPr lang="en-US"/>
              <a:t>Masters in Sensor Systems Technology</a:t>
            </a:r>
          </a:p>
          <a:p>
            <a:pPr lvl="1">
              <a:lnSpc>
                <a:spcPct val="100000"/>
              </a:lnSpc>
            </a:pPr>
            <a:r>
              <a:rPr lang="en-US"/>
              <a:t>Bachelors in Electrical Engineering</a:t>
            </a:r>
          </a:p>
          <a:p>
            <a:pPr>
              <a:lnSpc>
                <a:spcPct val="100000"/>
              </a:lnSpc>
            </a:pPr>
            <a:r>
              <a:rPr lang="en-US"/>
              <a:t>Work experience: Larsen and Toubro, Schlumberger, Honeywell, </a:t>
            </a:r>
            <a:r>
              <a:rPr lang="en-US" err="1"/>
              <a:t>Industria</a:t>
            </a:r>
            <a:r>
              <a:rPr lang="en-US"/>
              <a:t> </a:t>
            </a:r>
            <a:r>
              <a:rPr lang="en-US" err="1"/>
              <a:t>Sigrama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Teaching experience: Instituto </a:t>
            </a:r>
            <a:r>
              <a:rPr lang="en-US" err="1"/>
              <a:t>Politécnico</a:t>
            </a:r>
            <a:r>
              <a:rPr lang="en-US"/>
              <a:t> Nacional, Universidad </a:t>
            </a:r>
            <a:r>
              <a:rPr lang="en-US" err="1"/>
              <a:t>Autónoma</a:t>
            </a:r>
            <a:r>
              <a:rPr lang="en-US"/>
              <a:t> de Coahuila, Universidad </a:t>
            </a:r>
            <a:r>
              <a:rPr lang="en-US" err="1"/>
              <a:t>Politécnica</a:t>
            </a:r>
            <a:r>
              <a:rPr lang="en-US"/>
              <a:t> de Aguascalientes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9" name="Picture 6" descr="Logo&#10;&#10;Description automatically generated">
            <a:extLst>
              <a:ext uri="{FF2B5EF4-FFF2-40B4-BE49-F238E27FC236}">
                <a16:creationId xmlns:a16="http://schemas.microsoft.com/office/drawing/2014/main" id="{F4F3164F-003C-4246-96F8-96E68D1E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701" y="2400408"/>
            <a:ext cx="3038474" cy="59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x7lo+Q5Uh2AAAAAASUVORK5CYII= (225×225)">
            <a:extLst>
              <a:ext uri="{FF2B5EF4-FFF2-40B4-BE49-F238E27FC236}">
                <a16:creationId xmlns:a16="http://schemas.microsoft.com/office/drawing/2014/main" id="{D973A065-462E-43B1-9D28-C7CC546C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5997" y="3480968"/>
            <a:ext cx="1301882" cy="13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con&#10;&#10;Description automatically generated">
            <a:extLst>
              <a:ext uri="{FF2B5EF4-FFF2-40B4-BE49-F238E27FC236}">
                <a16:creationId xmlns:a16="http://schemas.microsoft.com/office/drawing/2014/main" id="{92AB46F7-54A8-4046-9598-D233F11E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031" y="4932718"/>
            <a:ext cx="1281813" cy="128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3482-0D1F-4EDA-A950-189AE525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Please tell me about Yourself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66BE3B-4061-4838-9178-69175DBF4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72484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0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A97D8-1102-45DC-9A81-46BE6B98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700"/>
              <a:t>Data and information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4B225-CE49-45ED-BB3A-861387214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543553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1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DD1E-87A0-4BB0-87AA-C258B770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3700"/>
              <a:t>Levels of measurement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3DF8B-C55B-44A8-AB9B-9DB3D638F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65552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4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26DC6-83CA-40CC-ACF5-31FB8343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700"/>
              <a:t>Descriptive Statistics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95BCBE-EFEB-42B3-89D4-84446BDC8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371318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17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5B60E-DE5E-453F-B622-8C9F747E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Example: Data collection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C5B6-248C-4825-A27E-2FEA3EF6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Marks awarded to students in a classroom are 6, 7, 5, 7, 7, 8, 7, 6, 9, 7, 4, 10, 6, 8, 8, 9, 5, 6, 4, and 8.</a:t>
            </a:r>
          </a:p>
        </p:txBody>
      </p:sp>
    </p:spTree>
    <p:extLst>
      <p:ext uri="{BB962C8B-B14F-4D97-AF65-F5344CB8AC3E}">
        <p14:creationId xmlns:p14="http://schemas.microsoft.com/office/powerpoint/2010/main" val="30396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4F28E-7CC6-49CF-8C9F-52B9E66C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801F89-9180-444D-B019-258B4727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6547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3386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137</TotalTime>
  <Words>490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Fira Sans</vt:lpstr>
      <vt:lpstr>Gill Sans MT</vt:lpstr>
      <vt:lpstr>Impact</vt:lpstr>
      <vt:lpstr>Badge</vt:lpstr>
      <vt:lpstr>Statistics for Business</vt:lpstr>
      <vt:lpstr>About the course</vt:lpstr>
      <vt:lpstr>About myself</vt:lpstr>
      <vt:lpstr>Please tell me about Yourself</vt:lpstr>
      <vt:lpstr>Data and information</vt:lpstr>
      <vt:lpstr>Levels of measurement </vt:lpstr>
      <vt:lpstr>Descriptive Statistics</vt:lpstr>
      <vt:lpstr>Example: Data collection</vt:lpstr>
      <vt:lpstr>Measures of central tendency</vt:lpstr>
      <vt:lpstr>Mean</vt:lpstr>
      <vt:lpstr>Median</vt:lpstr>
      <vt:lpstr>Mode</vt:lpstr>
      <vt:lpstr>Data measurement</vt:lpstr>
      <vt:lpstr>Example</vt:lpstr>
      <vt:lpstr>Do you see the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10</cp:revision>
  <dcterms:created xsi:type="dcterms:W3CDTF">2021-10-16T02:05:39Z</dcterms:created>
  <dcterms:modified xsi:type="dcterms:W3CDTF">2021-10-16T12:45:19Z</dcterms:modified>
</cp:coreProperties>
</file>