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58" r:id="rId3"/>
    <p:sldId id="260" r:id="rId4"/>
    <p:sldId id="261" r:id="rId5"/>
    <p:sldId id="262" r:id="rId6"/>
    <p:sldId id="273" r:id="rId7"/>
    <p:sldId id="264" r:id="rId8"/>
    <p:sldId id="265" r:id="rId9"/>
    <p:sldId id="266" r:id="rId10"/>
    <p:sldId id="267" r:id="rId11"/>
    <p:sldId id="268" r:id="rId12"/>
    <p:sldId id="269" r:id="rId13"/>
    <p:sldId id="263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819E35-EA17-4969-8CF2-8B72A220BEA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DA798D1-306F-4679-BF58-7B86292CDF59}">
      <dgm:prSet/>
      <dgm:spPr/>
      <dgm:t>
        <a:bodyPr/>
        <a:lstStyle/>
        <a:p>
          <a:r>
            <a:rPr lang="en-US"/>
            <a:t>Name</a:t>
          </a:r>
        </a:p>
      </dgm:t>
    </dgm:pt>
    <dgm:pt modelId="{6BB031F0-4E33-498E-BFF0-A39BF136C36A}" type="parTrans" cxnId="{90726370-A2A0-46EC-89E4-53E23A654CB1}">
      <dgm:prSet/>
      <dgm:spPr/>
      <dgm:t>
        <a:bodyPr/>
        <a:lstStyle/>
        <a:p>
          <a:endParaRPr lang="en-US"/>
        </a:p>
      </dgm:t>
    </dgm:pt>
    <dgm:pt modelId="{FE7D089B-50EC-4BEB-B07B-4821D04CE07B}" type="sibTrans" cxnId="{90726370-A2A0-46EC-89E4-53E23A654CB1}">
      <dgm:prSet/>
      <dgm:spPr/>
      <dgm:t>
        <a:bodyPr/>
        <a:lstStyle/>
        <a:p>
          <a:endParaRPr lang="en-US"/>
        </a:p>
      </dgm:t>
    </dgm:pt>
    <dgm:pt modelId="{9BA761B8-230A-4779-AF75-F65261927F80}">
      <dgm:prSet/>
      <dgm:spPr/>
      <dgm:t>
        <a:bodyPr/>
        <a:lstStyle/>
        <a:p>
          <a:r>
            <a:rPr lang="en-US"/>
            <a:t>Program</a:t>
          </a:r>
        </a:p>
      </dgm:t>
    </dgm:pt>
    <dgm:pt modelId="{23E39651-C2E9-4C28-B78A-F3F0E2353D0D}" type="parTrans" cxnId="{1370FF78-3B13-4B50-9974-959A29E91682}">
      <dgm:prSet/>
      <dgm:spPr/>
      <dgm:t>
        <a:bodyPr/>
        <a:lstStyle/>
        <a:p>
          <a:endParaRPr lang="en-US"/>
        </a:p>
      </dgm:t>
    </dgm:pt>
    <dgm:pt modelId="{D547E4B2-B769-4DC6-B73C-BD5EC969B76F}" type="sibTrans" cxnId="{1370FF78-3B13-4B50-9974-959A29E91682}">
      <dgm:prSet/>
      <dgm:spPr/>
      <dgm:t>
        <a:bodyPr/>
        <a:lstStyle/>
        <a:p>
          <a:endParaRPr lang="en-US"/>
        </a:p>
      </dgm:t>
    </dgm:pt>
    <dgm:pt modelId="{946DA886-E2EB-4A34-B9F6-22218FCBCE47}">
      <dgm:prSet/>
      <dgm:spPr/>
      <dgm:t>
        <a:bodyPr/>
        <a:lstStyle/>
        <a:p>
          <a:r>
            <a:rPr lang="en-US"/>
            <a:t>Current professional affiliation</a:t>
          </a:r>
        </a:p>
      </dgm:t>
    </dgm:pt>
    <dgm:pt modelId="{CE350F6E-C4C0-425B-B95B-5F96A957EA22}" type="parTrans" cxnId="{07BE1A4A-5A29-4635-9D8B-EFA3BE3BA724}">
      <dgm:prSet/>
      <dgm:spPr/>
      <dgm:t>
        <a:bodyPr/>
        <a:lstStyle/>
        <a:p>
          <a:endParaRPr lang="en-US"/>
        </a:p>
      </dgm:t>
    </dgm:pt>
    <dgm:pt modelId="{BB3FC6CC-F385-4B4D-BE60-903C905E31F0}" type="sibTrans" cxnId="{07BE1A4A-5A29-4635-9D8B-EFA3BE3BA724}">
      <dgm:prSet/>
      <dgm:spPr/>
      <dgm:t>
        <a:bodyPr/>
        <a:lstStyle/>
        <a:p>
          <a:endParaRPr lang="en-US"/>
        </a:p>
      </dgm:t>
    </dgm:pt>
    <dgm:pt modelId="{D2058DC5-7DA7-429B-B0C5-E3C426CB8C37}">
      <dgm:prSet/>
      <dgm:spPr/>
      <dgm:t>
        <a:bodyPr/>
        <a:lstStyle/>
        <a:p>
          <a:r>
            <a:rPr lang="en-US"/>
            <a:t>Ever used statistics?</a:t>
          </a:r>
        </a:p>
      </dgm:t>
    </dgm:pt>
    <dgm:pt modelId="{137606B5-E6CA-4B7B-B57D-9FD1E2916112}" type="parTrans" cxnId="{466B52E8-1119-43CA-8748-DD90BE5DACC8}">
      <dgm:prSet/>
      <dgm:spPr/>
      <dgm:t>
        <a:bodyPr/>
        <a:lstStyle/>
        <a:p>
          <a:endParaRPr lang="en-US"/>
        </a:p>
      </dgm:t>
    </dgm:pt>
    <dgm:pt modelId="{BA593C71-AF9B-4207-9128-805DF68C7F8F}" type="sibTrans" cxnId="{466B52E8-1119-43CA-8748-DD90BE5DACC8}">
      <dgm:prSet/>
      <dgm:spPr/>
      <dgm:t>
        <a:bodyPr/>
        <a:lstStyle/>
        <a:p>
          <a:endParaRPr lang="en-US"/>
        </a:p>
      </dgm:t>
    </dgm:pt>
    <dgm:pt modelId="{B71C0B4C-0E6B-4A7E-AB0E-FF49EBBBA030}">
      <dgm:prSet/>
      <dgm:spPr/>
      <dgm:t>
        <a:bodyPr/>
        <a:lstStyle/>
        <a:p>
          <a:r>
            <a:rPr lang="en-US"/>
            <a:t>How good are you with software? Did you use Excel, MatLab, Python, or any other software.</a:t>
          </a:r>
        </a:p>
      </dgm:t>
    </dgm:pt>
    <dgm:pt modelId="{26EE1221-291F-490F-B725-9F4710F723E4}" type="parTrans" cxnId="{C9600B30-A015-4CAA-8C0E-D1733AC804D5}">
      <dgm:prSet/>
      <dgm:spPr/>
      <dgm:t>
        <a:bodyPr/>
        <a:lstStyle/>
        <a:p>
          <a:endParaRPr lang="en-US"/>
        </a:p>
      </dgm:t>
    </dgm:pt>
    <dgm:pt modelId="{780FF08E-53FE-4FBD-9D1A-9B515565D52C}" type="sibTrans" cxnId="{C9600B30-A015-4CAA-8C0E-D1733AC804D5}">
      <dgm:prSet/>
      <dgm:spPr/>
      <dgm:t>
        <a:bodyPr/>
        <a:lstStyle/>
        <a:p>
          <a:endParaRPr lang="en-US"/>
        </a:p>
      </dgm:t>
    </dgm:pt>
    <dgm:pt modelId="{16C38064-4C73-4D5E-83AB-4C440D2DC4C3}" type="pres">
      <dgm:prSet presAssocID="{A1819E35-EA17-4969-8CF2-8B72A220BEA8}" presName="root" presStyleCnt="0">
        <dgm:presLayoutVars>
          <dgm:dir/>
          <dgm:resizeHandles val="exact"/>
        </dgm:presLayoutVars>
      </dgm:prSet>
      <dgm:spPr/>
    </dgm:pt>
    <dgm:pt modelId="{D69FA015-60D0-40A0-A2BA-08486FFA3F91}" type="pres">
      <dgm:prSet presAssocID="{CDA798D1-306F-4679-BF58-7B86292CDF59}" presName="compNode" presStyleCnt="0"/>
      <dgm:spPr/>
    </dgm:pt>
    <dgm:pt modelId="{72F0DF84-1FC3-47FF-A9F3-6A19472A9701}" type="pres">
      <dgm:prSet presAssocID="{CDA798D1-306F-4679-BF58-7B86292CDF59}" presName="bgRect" presStyleLbl="bgShp" presStyleIdx="0" presStyleCnt="5"/>
      <dgm:spPr/>
    </dgm:pt>
    <dgm:pt modelId="{15595396-1F68-48D6-B594-99B7ADC522EE}" type="pres">
      <dgm:prSet presAssocID="{CDA798D1-306F-4679-BF58-7B86292CDF5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83F58A9D-AEA3-4784-8F8A-44BCA33596BE}" type="pres">
      <dgm:prSet presAssocID="{CDA798D1-306F-4679-BF58-7B86292CDF59}" presName="spaceRect" presStyleCnt="0"/>
      <dgm:spPr/>
    </dgm:pt>
    <dgm:pt modelId="{6734EB09-D055-468D-AEE9-1CED66B3DDED}" type="pres">
      <dgm:prSet presAssocID="{CDA798D1-306F-4679-BF58-7B86292CDF59}" presName="parTx" presStyleLbl="revTx" presStyleIdx="0" presStyleCnt="5">
        <dgm:presLayoutVars>
          <dgm:chMax val="0"/>
          <dgm:chPref val="0"/>
        </dgm:presLayoutVars>
      </dgm:prSet>
      <dgm:spPr/>
    </dgm:pt>
    <dgm:pt modelId="{FD0F04EA-A978-447B-96E9-FAC795C14F91}" type="pres">
      <dgm:prSet presAssocID="{FE7D089B-50EC-4BEB-B07B-4821D04CE07B}" presName="sibTrans" presStyleCnt="0"/>
      <dgm:spPr/>
    </dgm:pt>
    <dgm:pt modelId="{EB7227C6-56D7-406D-8B5D-9450DCD987B5}" type="pres">
      <dgm:prSet presAssocID="{9BA761B8-230A-4779-AF75-F65261927F80}" presName="compNode" presStyleCnt="0"/>
      <dgm:spPr/>
    </dgm:pt>
    <dgm:pt modelId="{67D1DE84-F3B7-4A8F-9105-DEBE85641016}" type="pres">
      <dgm:prSet presAssocID="{9BA761B8-230A-4779-AF75-F65261927F80}" presName="bgRect" presStyleLbl="bgShp" presStyleIdx="1" presStyleCnt="5"/>
      <dgm:spPr/>
    </dgm:pt>
    <dgm:pt modelId="{F35EF5FF-E72A-4AA1-BA4B-956F9BCE09E4}" type="pres">
      <dgm:prSet presAssocID="{9BA761B8-230A-4779-AF75-F65261927F8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3999F6BF-4274-4712-9F80-7EB62F9DB850}" type="pres">
      <dgm:prSet presAssocID="{9BA761B8-230A-4779-AF75-F65261927F80}" presName="spaceRect" presStyleCnt="0"/>
      <dgm:spPr/>
    </dgm:pt>
    <dgm:pt modelId="{CE9B8A94-E5BA-4751-A320-C1AF1BBCC101}" type="pres">
      <dgm:prSet presAssocID="{9BA761B8-230A-4779-AF75-F65261927F80}" presName="parTx" presStyleLbl="revTx" presStyleIdx="1" presStyleCnt="5">
        <dgm:presLayoutVars>
          <dgm:chMax val="0"/>
          <dgm:chPref val="0"/>
        </dgm:presLayoutVars>
      </dgm:prSet>
      <dgm:spPr/>
    </dgm:pt>
    <dgm:pt modelId="{C9F4A74B-FCAE-446C-B68D-226D15E9070F}" type="pres">
      <dgm:prSet presAssocID="{D547E4B2-B769-4DC6-B73C-BD5EC969B76F}" presName="sibTrans" presStyleCnt="0"/>
      <dgm:spPr/>
    </dgm:pt>
    <dgm:pt modelId="{17F69203-9F3D-457C-911E-589EFE47A800}" type="pres">
      <dgm:prSet presAssocID="{946DA886-E2EB-4A34-B9F6-22218FCBCE47}" presName="compNode" presStyleCnt="0"/>
      <dgm:spPr/>
    </dgm:pt>
    <dgm:pt modelId="{BDFEF86E-6182-4A29-A4D4-3C93F9C681BA}" type="pres">
      <dgm:prSet presAssocID="{946DA886-E2EB-4A34-B9F6-22218FCBCE47}" presName="bgRect" presStyleLbl="bgShp" presStyleIdx="2" presStyleCnt="5"/>
      <dgm:spPr/>
    </dgm:pt>
    <dgm:pt modelId="{DDF303E3-FBD8-4285-B68B-82EE6332419B}" type="pres">
      <dgm:prSet presAssocID="{946DA886-E2EB-4A34-B9F6-22218FCBCE4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FE2AA84-C54A-43CF-A309-6A45D59FD29A}" type="pres">
      <dgm:prSet presAssocID="{946DA886-E2EB-4A34-B9F6-22218FCBCE47}" presName="spaceRect" presStyleCnt="0"/>
      <dgm:spPr/>
    </dgm:pt>
    <dgm:pt modelId="{3B2B4821-547E-4DDC-917C-4F09D93CC596}" type="pres">
      <dgm:prSet presAssocID="{946DA886-E2EB-4A34-B9F6-22218FCBCE47}" presName="parTx" presStyleLbl="revTx" presStyleIdx="2" presStyleCnt="5">
        <dgm:presLayoutVars>
          <dgm:chMax val="0"/>
          <dgm:chPref val="0"/>
        </dgm:presLayoutVars>
      </dgm:prSet>
      <dgm:spPr/>
    </dgm:pt>
    <dgm:pt modelId="{6BEB893A-563D-4E3F-9C31-5695A3C39030}" type="pres">
      <dgm:prSet presAssocID="{BB3FC6CC-F385-4B4D-BE60-903C905E31F0}" presName="sibTrans" presStyleCnt="0"/>
      <dgm:spPr/>
    </dgm:pt>
    <dgm:pt modelId="{51509CB5-38D9-42BE-8905-EFE1BE1E15FC}" type="pres">
      <dgm:prSet presAssocID="{D2058DC5-7DA7-429B-B0C5-E3C426CB8C37}" presName="compNode" presStyleCnt="0"/>
      <dgm:spPr/>
    </dgm:pt>
    <dgm:pt modelId="{416A9FCE-12D2-491A-8B5B-3A50215D3F37}" type="pres">
      <dgm:prSet presAssocID="{D2058DC5-7DA7-429B-B0C5-E3C426CB8C37}" presName="bgRect" presStyleLbl="bgShp" presStyleIdx="3" presStyleCnt="5"/>
      <dgm:spPr/>
    </dgm:pt>
    <dgm:pt modelId="{EAEE3511-4B41-425A-873C-23AFE2365A46}" type="pres">
      <dgm:prSet presAssocID="{D2058DC5-7DA7-429B-B0C5-E3C426CB8C3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94AC16B-74D6-4928-8D1A-517C7F635C8C}" type="pres">
      <dgm:prSet presAssocID="{D2058DC5-7DA7-429B-B0C5-E3C426CB8C37}" presName="spaceRect" presStyleCnt="0"/>
      <dgm:spPr/>
    </dgm:pt>
    <dgm:pt modelId="{4E3412AD-A9F9-4956-97B5-510A88A4BA33}" type="pres">
      <dgm:prSet presAssocID="{D2058DC5-7DA7-429B-B0C5-E3C426CB8C37}" presName="parTx" presStyleLbl="revTx" presStyleIdx="3" presStyleCnt="5">
        <dgm:presLayoutVars>
          <dgm:chMax val="0"/>
          <dgm:chPref val="0"/>
        </dgm:presLayoutVars>
      </dgm:prSet>
      <dgm:spPr/>
    </dgm:pt>
    <dgm:pt modelId="{4370AB95-6905-4DBE-8801-0395E5309F66}" type="pres">
      <dgm:prSet presAssocID="{BA593C71-AF9B-4207-9128-805DF68C7F8F}" presName="sibTrans" presStyleCnt="0"/>
      <dgm:spPr/>
    </dgm:pt>
    <dgm:pt modelId="{CD1FD88E-B6D6-4DAB-BB39-BF950A6B5DAB}" type="pres">
      <dgm:prSet presAssocID="{B71C0B4C-0E6B-4A7E-AB0E-FF49EBBBA030}" presName="compNode" presStyleCnt="0"/>
      <dgm:spPr/>
    </dgm:pt>
    <dgm:pt modelId="{EDD8D2BD-7A28-4A5C-9D53-B1D62F579C16}" type="pres">
      <dgm:prSet presAssocID="{B71C0B4C-0E6B-4A7E-AB0E-FF49EBBBA030}" presName="bgRect" presStyleLbl="bgShp" presStyleIdx="4" presStyleCnt="5"/>
      <dgm:spPr/>
    </dgm:pt>
    <dgm:pt modelId="{D2CF7C0A-583E-4F5C-A58E-F34D48961F62}" type="pres">
      <dgm:prSet presAssocID="{B71C0B4C-0E6B-4A7E-AB0E-FF49EBBBA03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66491F36-83EA-4C39-8B9E-06CDD23C3605}" type="pres">
      <dgm:prSet presAssocID="{B71C0B4C-0E6B-4A7E-AB0E-FF49EBBBA030}" presName="spaceRect" presStyleCnt="0"/>
      <dgm:spPr/>
    </dgm:pt>
    <dgm:pt modelId="{0F652E03-79A9-4A0E-9980-19EAFA7EEED9}" type="pres">
      <dgm:prSet presAssocID="{B71C0B4C-0E6B-4A7E-AB0E-FF49EBBBA03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2D78609-F67A-4D19-B23A-C0AEC006F435}" type="presOf" srcId="{9BA761B8-230A-4779-AF75-F65261927F80}" destId="{CE9B8A94-E5BA-4751-A320-C1AF1BBCC101}" srcOrd="0" destOrd="0" presId="urn:microsoft.com/office/officeart/2018/2/layout/IconVerticalSolidList"/>
    <dgm:cxn modelId="{DDC3C40A-D140-47AA-87B8-F3A416FFD34E}" type="presOf" srcId="{A1819E35-EA17-4969-8CF2-8B72A220BEA8}" destId="{16C38064-4C73-4D5E-83AB-4C440D2DC4C3}" srcOrd="0" destOrd="0" presId="urn:microsoft.com/office/officeart/2018/2/layout/IconVerticalSolidList"/>
    <dgm:cxn modelId="{C9600B30-A015-4CAA-8C0E-D1733AC804D5}" srcId="{A1819E35-EA17-4969-8CF2-8B72A220BEA8}" destId="{B71C0B4C-0E6B-4A7E-AB0E-FF49EBBBA030}" srcOrd="4" destOrd="0" parTransId="{26EE1221-291F-490F-B725-9F4710F723E4}" sibTransId="{780FF08E-53FE-4FBD-9D1A-9B515565D52C}"/>
    <dgm:cxn modelId="{099C0941-320C-4C31-9699-6225A8BB9F86}" type="presOf" srcId="{CDA798D1-306F-4679-BF58-7B86292CDF59}" destId="{6734EB09-D055-468D-AEE9-1CED66B3DDED}" srcOrd="0" destOrd="0" presId="urn:microsoft.com/office/officeart/2018/2/layout/IconVerticalSolidList"/>
    <dgm:cxn modelId="{07BE1A4A-5A29-4635-9D8B-EFA3BE3BA724}" srcId="{A1819E35-EA17-4969-8CF2-8B72A220BEA8}" destId="{946DA886-E2EB-4A34-B9F6-22218FCBCE47}" srcOrd="2" destOrd="0" parTransId="{CE350F6E-C4C0-425B-B95B-5F96A957EA22}" sibTransId="{BB3FC6CC-F385-4B4D-BE60-903C905E31F0}"/>
    <dgm:cxn modelId="{90726370-A2A0-46EC-89E4-53E23A654CB1}" srcId="{A1819E35-EA17-4969-8CF2-8B72A220BEA8}" destId="{CDA798D1-306F-4679-BF58-7B86292CDF59}" srcOrd="0" destOrd="0" parTransId="{6BB031F0-4E33-498E-BFF0-A39BF136C36A}" sibTransId="{FE7D089B-50EC-4BEB-B07B-4821D04CE07B}"/>
    <dgm:cxn modelId="{1370FF78-3B13-4B50-9974-959A29E91682}" srcId="{A1819E35-EA17-4969-8CF2-8B72A220BEA8}" destId="{9BA761B8-230A-4779-AF75-F65261927F80}" srcOrd="1" destOrd="0" parTransId="{23E39651-C2E9-4C28-B78A-F3F0E2353D0D}" sibTransId="{D547E4B2-B769-4DC6-B73C-BD5EC969B76F}"/>
    <dgm:cxn modelId="{7EA0287C-9000-46FB-A48D-CD80CCE33C67}" type="presOf" srcId="{946DA886-E2EB-4A34-B9F6-22218FCBCE47}" destId="{3B2B4821-547E-4DDC-917C-4F09D93CC596}" srcOrd="0" destOrd="0" presId="urn:microsoft.com/office/officeart/2018/2/layout/IconVerticalSolidList"/>
    <dgm:cxn modelId="{D562829D-9D05-4A6C-8A29-ABFA09C6322F}" type="presOf" srcId="{B71C0B4C-0E6B-4A7E-AB0E-FF49EBBBA030}" destId="{0F652E03-79A9-4A0E-9980-19EAFA7EEED9}" srcOrd="0" destOrd="0" presId="urn:microsoft.com/office/officeart/2018/2/layout/IconVerticalSolidList"/>
    <dgm:cxn modelId="{66D776A4-8164-4296-85DA-1624FFD94450}" type="presOf" srcId="{D2058DC5-7DA7-429B-B0C5-E3C426CB8C37}" destId="{4E3412AD-A9F9-4956-97B5-510A88A4BA33}" srcOrd="0" destOrd="0" presId="urn:microsoft.com/office/officeart/2018/2/layout/IconVerticalSolidList"/>
    <dgm:cxn modelId="{466B52E8-1119-43CA-8748-DD90BE5DACC8}" srcId="{A1819E35-EA17-4969-8CF2-8B72A220BEA8}" destId="{D2058DC5-7DA7-429B-B0C5-E3C426CB8C37}" srcOrd="3" destOrd="0" parTransId="{137606B5-E6CA-4B7B-B57D-9FD1E2916112}" sibTransId="{BA593C71-AF9B-4207-9128-805DF68C7F8F}"/>
    <dgm:cxn modelId="{C949F962-34DC-447D-BD5E-B1EDFFA1F866}" type="presParOf" srcId="{16C38064-4C73-4D5E-83AB-4C440D2DC4C3}" destId="{D69FA015-60D0-40A0-A2BA-08486FFA3F91}" srcOrd="0" destOrd="0" presId="urn:microsoft.com/office/officeart/2018/2/layout/IconVerticalSolidList"/>
    <dgm:cxn modelId="{0EFA2495-2CDF-4573-958E-27BA52CFAFA9}" type="presParOf" srcId="{D69FA015-60D0-40A0-A2BA-08486FFA3F91}" destId="{72F0DF84-1FC3-47FF-A9F3-6A19472A9701}" srcOrd="0" destOrd="0" presId="urn:microsoft.com/office/officeart/2018/2/layout/IconVerticalSolidList"/>
    <dgm:cxn modelId="{B8E4C5FA-46A7-47D8-B5FC-AE9EEC5F553A}" type="presParOf" srcId="{D69FA015-60D0-40A0-A2BA-08486FFA3F91}" destId="{15595396-1F68-48D6-B594-99B7ADC522EE}" srcOrd="1" destOrd="0" presId="urn:microsoft.com/office/officeart/2018/2/layout/IconVerticalSolidList"/>
    <dgm:cxn modelId="{65C91F58-81D4-407D-844E-6AA8FE841B6A}" type="presParOf" srcId="{D69FA015-60D0-40A0-A2BA-08486FFA3F91}" destId="{83F58A9D-AEA3-4784-8F8A-44BCA33596BE}" srcOrd="2" destOrd="0" presId="urn:microsoft.com/office/officeart/2018/2/layout/IconVerticalSolidList"/>
    <dgm:cxn modelId="{E7923B9F-F8ED-43A7-B8AE-3899833A5856}" type="presParOf" srcId="{D69FA015-60D0-40A0-A2BA-08486FFA3F91}" destId="{6734EB09-D055-468D-AEE9-1CED66B3DDED}" srcOrd="3" destOrd="0" presId="urn:microsoft.com/office/officeart/2018/2/layout/IconVerticalSolidList"/>
    <dgm:cxn modelId="{FA2609B9-511E-4AA5-A021-793F586E6EF3}" type="presParOf" srcId="{16C38064-4C73-4D5E-83AB-4C440D2DC4C3}" destId="{FD0F04EA-A978-447B-96E9-FAC795C14F91}" srcOrd="1" destOrd="0" presId="urn:microsoft.com/office/officeart/2018/2/layout/IconVerticalSolidList"/>
    <dgm:cxn modelId="{271B9092-AD23-48BB-BCF5-2B8D3822F419}" type="presParOf" srcId="{16C38064-4C73-4D5E-83AB-4C440D2DC4C3}" destId="{EB7227C6-56D7-406D-8B5D-9450DCD987B5}" srcOrd="2" destOrd="0" presId="urn:microsoft.com/office/officeart/2018/2/layout/IconVerticalSolidList"/>
    <dgm:cxn modelId="{431ECE93-051E-4F1D-A2BF-FEB49D42E59B}" type="presParOf" srcId="{EB7227C6-56D7-406D-8B5D-9450DCD987B5}" destId="{67D1DE84-F3B7-4A8F-9105-DEBE85641016}" srcOrd="0" destOrd="0" presId="urn:microsoft.com/office/officeart/2018/2/layout/IconVerticalSolidList"/>
    <dgm:cxn modelId="{4C7F7E49-114E-4CAA-859A-F24563CAF160}" type="presParOf" srcId="{EB7227C6-56D7-406D-8B5D-9450DCD987B5}" destId="{F35EF5FF-E72A-4AA1-BA4B-956F9BCE09E4}" srcOrd="1" destOrd="0" presId="urn:microsoft.com/office/officeart/2018/2/layout/IconVerticalSolidList"/>
    <dgm:cxn modelId="{07E4E4ED-5248-4F4B-8247-49C367E97D74}" type="presParOf" srcId="{EB7227C6-56D7-406D-8B5D-9450DCD987B5}" destId="{3999F6BF-4274-4712-9F80-7EB62F9DB850}" srcOrd="2" destOrd="0" presId="urn:microsoft.com/office/officeart/2018/2/layout/IconVerticalSolidList"/>
    <dgm:cxn modelId="{984FE2F9-3FCB-4679-B198-7D889DC5FE0B}" type="presParOf" srcId="{EB7227C6-56D7-406D-8B5D-9450DCD987B5}" destId="{CE9B8A94-E5BA-4751-A320-C1AF1BBCC101}" srcOrd="3" destOrd="0" presId="urn:microsoft.com/office/officeart/2018/2/layout/IconVerticalSolidList"/>
    <dgm:cxn modelId="{7D9670DA-F8E4-432F-95BC-0278D770DBB6}" type="presParOf" srcId="{16C38064-4C73-4D5E-83AB-4C440D2DC4C3}" destId="{C9F4A74B-FCAE-446C-B68D-226D15E9070F}" srcOrd="3" destOrd="0" presId="urn:microsoft.com/office/officeart/2018/2/layout/IconVerticalSolidList"/>
    <dgm:cxn modelId="{4F978F73-AEE9-478D-9476-3B67C112687B}" type="presParOf" srcId="{16C38064-4C73-4D5E-83AB-4C440D2DC4C3}" destId="{17F69203-9F3D-457C-911E-589EFE47A800}" srcOrd="4" destOrd="0" presId="urn:microsoft.com/office/officeart/2018/2/layout/IconVerticalSolidList"/>
    <dgm:cxn modelId="{3C69FE25-1D77-47E2-8F2A-AEC429BFC099}" type="presParOf" srcId="{17F69203-9F3D-457C-911E-589EFE47A800}" destId="{BDFEF86E-6182-4A29-A4D4-3C93F9C681BA}" srcOrd="0" destOrd="0" presId="urn:microsoft.com/office/officeart/2018/2/layout/IconVerticalSolidList"/>
    <dgm:cxn modelId="{1C88293F-20A2-4E71-9C7F-7CEAB600C76A}" type="presParOf" srcId="{17F69203-9F3D-457C-911E-589EFE47A800}" destId="{DDF303E3-FBD8-4285-B68B-82EE6332419B}" srcOrd="1" destOrd="0" presId="urn:microsoft.com/office/officeart/2018/2/layout/IconVerticalSolidList"/>
    <dgm:cxn modelId="{B2E72270-8463-414A-AC6A-D4F0A8933F65}" type="presParOf" srcId="{17F69203-9F3D-457C-911E-589EFE47A800}" destId="{FFE2AA84-C54A-43CF-A309-6A45D59FD29A}" srcOrd="2" destOrd="0" presId="urn:microsoft.com/office/officeart/2018/2/layout/IconVerticalSolidList"/>
    <dgm:cxn modelId="{368C9404-886D-47E6-8557-9D46F91DBAD7}" type="presParOf" srcId="{17F69203-9F3D-457C-911E-589EFE47A800}" destId="{3B2B4821-547E-4DDC-917C-4F09D93CC596}" srcOrd="3" destOrd="0" presId="urn:microsoft.com/office/officeart/2018/2/layout/IconVerticalSolidList"/>
    <dgm:cxn modelId="{338BC0C0-63F3-4737-A293-06F4BB52AFFB}" type="presParOf" srcId="{16C38064-4C73-4D5E-83AB-4C440D2DC4C3}" destId="{6BEB893A-563D-4E3F-9C31-5695A3C39030}" srcOrd="5" destOrd="0" presId="urn:microsoft.com/office/officeart/2018/2/layout/IconVerticalSolidList"/>
    <dgm:cxn modelId="{E8310B34-0E00-43E9-81C8-F242127A8CAA}" type="presParOf" srcId="{16C38064-4C73-4D5E-83AB-4C440D2DC4C3}" destId="{51509CB5-38D9-42BE-8905-EFE1BE1E15FC}" srcOrd="6" destOrd="0" presId="urn:microsoft.com/office/officeart/2018/2/layout/IconVerticalSolidList"/>
    <dgm:cxn modelId="{37A20B89-4B5E-417C-A164-B2965FC62661}" type="presParOf" srcId="{51509CB5-38D9-42BE-8905-EFE1BE1E15FC}" destId="{416A9FCE-12D2-491A-8B5B-3A50215D3F37}" srcOrd="0" destOrd="0" presId="urn:microsoft.com/office/officeart/2018/2/layout/IconVerticalSolidList"/>
    <dgm:cxn modelId="{75218740-0F51-4AB4-B1E0-4DB3051322E2}" type="presParOf" srcId="{51509CB5-38D9-42BE-8905-EFE1BE1E15FC}" destId="{EAEE3511-4B41-425A-873C-23AFE2365A46}" srcOrd="1" destOrd="0" presId="urn:microsoft.com/office/officeart/2018/2/layout/IconVerticalSolidList"/>
    <dgm:cxn modelId="{9DBB8C92-51C5-4AD1-929A-F57C235F52DF}" type="presParOf" srcId="{51509CB5-38D9-42BE-8905-EFE1BE1E15FC}" destId="{594AC16B-74D6-4928-8D1A-517C7F635C8C}" srcOrd="2" destOrd="0" presId="urn:microsoft.com/office/officeart/2018/2/layout/IconVerticalSolidList"/>
    <dgm:cxn modelId="{03BE8895-7312-4889-B4D3-1DD9B6D186C2}" type="presParOf" srcId="{51509CB5-38D9-42BE-8905-EFE1BE1E15FC}" destId="{4E3412AD-A9F9-4956-97B5-510A88A4BA33}" srcOrd="3" destOrd="0" presId="urn:microsoft.com/office/officeart/2018/2/layout/IconVerticalSolidList"/>
    <dgm:cxn modelId="{40D5A8C2-8959-40BF-AD02-F2F77567A8BF}" type="presParOf" srcId="{16C38064-4C73-4D5E-83AB-4C440D2DC4C3}" destId="{4370AB95-6905-4DBE-8801-0395E5309F66}" srcOrd="7" destOrd="0" presId="urn:microsoft.com/office/officeart/2018/2/layout/IconVerticalSolidList"/>
    <dgm:cxn modelId="{8F53F81B-9F0B-432C-B5E9-1E56F2B52746}" type="presParOf" srcId="{16C38064-4C73-4D5E-83AB-4C440D2DC4C3}" destId="{CD1FD88E-B6D6-4DAB-BB39-BF950A6B5DAB}" srcOrd="8" destOrd="0" presId="urn:microsoft.com/office/officeart/2018/2/layout/IconVerticalSolidList"/>
    <dgm:cxn modelId="{97FDDD01-CDB0-45A0-AD84-35C511D27A50}" type="presParOf" srcId="{CD1FD88E-B6D6-4DAB-BB39-BF950A6B5DAB}" destId="{EDD8D2BD-7A28-4A5C-9D53-B1D62F579C16}" srcOrd="0" destOrd="0" presId="urn:microsoft.com/office/officeart/2018/2/layout/IconVerticalSolidList"/>
    <dgm:cxn modelId="{7DF9A04D-82E2-400B-A369-FDBE5FE5EFA6}" type="presParOf" srcId="{CD1FD88E-B6D6-4DAB-BB39-BF950A6B5DAB}" destId="{D2CF7C0A-583E-4F5C-A58E-F34D48961F62}" srcOrd="1" destOrd="0" presId="urn:microsoft.com/office/officeart/2018/2/layout/IconVerticalSolidList"/>
    <dgm:cxn modelId="{CA22E6FC-64BB-49B0-B056-1F7365285CB7}" type="presParOf" srcId="{CD1FD88E-B6D6-4DAB-BB39-BF950A6B5DAB}" destId="{66491F36-83EA-4C39-8B9E-06CDD23C3605}" srcOrd="2" destOrd="0" presId="urn:microsoft.com/office/officeart/2018/2/layout/IconVerticalSolidList"/>
    <dgm:cxn modelId="{0AF925FD-EE12-4609-8B28-E63C651D9DA9}" type="presParOf" srcId="{CD1FD88E-B6D6-4DAB-BB39-BF950A6B5DAB}" destId="{0F652E03-79A9-4A0E-9980-19EAFA7EEED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B17522-2B7B-4C33-9B22-D20053D385EB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E8D765F-00FB-4B2D-9B6F-6D03DDBB51B2}">
      <dgm:prSet/>
      <dgm:spPr/>
      <dgm:t>
        <a:bodyPr/>
        <a:lstStyle/>
        <a:p>
          <a:r>
            <a:rPr lang="en-US"/>
            <a:t>What is data?</a:t>
          </a:r>
        </a:p>
      </dgm:t>
    </dgm:pt>
    <dgm:pt modelId="{6BE0B5F5-A411-438C-82F2-B5D266EAB304}" type="parTrans" cxnId="{CE03870D-9359-4884-9F01-42AA8E376C9A}">
      <dgm:prSet/>
      <dgm:spPr/>
      <dgm:t>
        <a:bodyPr/>
        <a:lstStyle/>
        <a:p>
          <a:endParaRPr lang="en-US"/>
        </a:p>
      </dgm:t>
    </dgm:pt>
    <dgm:pt modelId="{C5616406-B681-46E0-8197-AB83F97F97F0}" type="sibTrans" cxnId="{CE03870D-9359-4884-9F01-42AA8E376C9A}">
      <dgm:prSet/>
      <dgm:spPr/>
      <dgm:t>
        <a:bodyPr/>
        <a:lstStyle/>
        <a:p>
          <a:endParaRPr lang="en-US"/>
        </a:p>
      </dgm:t>
    </dgm:pt>
    <dgm:pt modelId="{2DAFF95E-B9CB-41FD-8DB7-F802158C7632}">
      <dgm:prSet/>
      <dgm:spPr/>
      <dgm:t>
        <a:bodyPr/>
        <a:lstStyle/>
        <a:p>
          <a:r>
            <a:rPr lang="en-US"/>
            <a:t>What is information?</a:t>
          </a:r>
        </a:p>
      </dgm:t>
    </dgm:pt>
    <dgm:pt modelId="{BD700C9E-2026-49B1-9E90-D1799CAFFE15}" type="parTrans" cxnId="{12386ABB-9F34-491D-A79C-E752A63433AA}">
      <dgm:prSet/>
      <dgm:spPr/>
      <dgm:t>
        <a:bodyPr/>
        <a:lstStyle/>
        <a:p>
          <a:endParaRPr lang="en-US"/>
        </a:p>
      </dgm:t>
    </dgm:pt>
    <dgm:pt modelId="{B839B6A7-8077-4235-A152-D49A99138D4C}" type="sibTrans" cxnId="{12386ABB-9F34-491D-A79C-E752A63433AA}">
      <dgm:prSet/>
      <dgm:spPr/>
      <dgm:t>
        <a:bodyPr/>
        <a:lstStyle/>
        <a:p>
          <a:endParaRPr lang="en-US"/>
        </a:p>
      </dgm:t>
    </dgm:pt>
    <dgm:pt modelId="{E1BE3B2B-C20E-458D-B1E1-B2F6192A7E88}" type="pres">
      <dgm:prSet presAssocID="{E0B17522-2B7B-4C33-9B22-D20053D385E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80BBF3F-498A-4908-8F37-75C86EDB416D}" type="pres">
      <dgm:prSet presAssocID="{2E8D765F-00FB-4B2D-9B6F-6D03DDBB51B2}" presName="hierRoot1" presStyleCnt="0"/>
      <dgm:spPr/>
    </dgm:pt>
    <dgm:pt modelId="{50018921-55B6-4063-88A6-4A63FC59B67C}" type="pres">
      <dgm:prSet presAssocID="{2E8D765F-00FB-4B2D-9B6F-6D03DDBB51B2}" presName="composite" presStyleCnt="0"/>
      <dgm:spPr/>
    </dgm:pt>
    <dgm:pt modelId="{824F31B6-420A-4230-8B4E-BF11159EFAB5}" type="pres">
      <dgm:prSet presAssocID="{2E8D765F-00FB-4B2D-9B6F-6D03DDBB51B2}" presName="background" presStyleLbl="node0" presStyleIdx="0" presStyleCnt="2"/>
      <dgm:spPr/>
    </dgm:pt>
    <dgm:pt modelId="{A77F0084-8617-4BCE-956E-383A1FBDE24B}" type="pres">
      <dgm:prSet presAssocID="{2E8D765F-00FB-4B2D-9B6F-6D03DDBB51B2}" presName="text" presStyleLbl="fgAcc0" presStyleIdx="0" presStyleCnt="2">
        <dgm:presLayoutVars>
          <dgm:chPref val="3"/>
        </dgm:presLayoutVars>
      </dgm:prSet>
      <dgm:spPr/>
    </dgm:pt>
    <dgm:pt modelId="{4187CCA1-57E3-4496-B317-6DCBDA403111}" type="pres">
      <dgm:prSet presAssocID="{2E8D765F-00FB-4B2D-9B6F-6D03DDBB51B2}" presName="hierChild2" presStyleCnt="0"/>
      <dgm:spPr/>
    </dgm:pt>
    <dgm:pt modelId="{C467BAF9-0600-492E-AA44-873FE7EABC3B}" type="pres">
      <dgm:prSet presAssocID="{2DAFF95E-B9CB-41FD-8DB7-F802158C7632}" presName="hierRoot1" presStyleCnt="0"/>
      <dgm:spPr/>
    </dgm:pt>
    <dgm:pt modelId="{CE58AA87-2655-4026-9929-995599F2EDAA}" type="pres">
      <dgm:prSet presAssocID="{2DAFF95E-B9CB-41FD-8DB7-F802158C7632}" presName="composite" presStyleCnt="0"/>
      <dgm:spPr/>
    </dgm:pt>
    <dgm:pt modelId="{DAC256BC-3437-41BB-BF18-D1AD38723930}" type="pres">
      <dgm:prSet presAssocID="{2DAFF95E-B9CB-41FD-8DB7-F802158C7632}" presName="background" presStyleLbl="node0" presStyleIdx="1" presStyleCnt="2"/>
      <dgm:spPr/>
    </dgm:pt>
    <dgm:pt modelId="{5B06737E-FDB4-4A99-A584-8B0C2B4ABC60}" type="pres">
      <dgm:prSet presAssocID="{2DAFF95E-B9CB-41FD-8DB7-F802158C7632}" presName="text" presStyleLbl="fgAcc0" presStyleIdx="1" presStyleCnt="2">
        <dgm:presLayoutVars>
          <dgm:chPref val="3"/>
        </dgm:presLayoutVars>
      </dgm:prSet>
      <dgm:spPr/>
    </dgm:pt>
    <dgm:pt modelId="{78968637-4D02-4961-9911-C5745A44A3D5}" type="pres">
      <dgm:prSet presAssocID="{2DAFF95E-B9CB-41FD-8DB7-F802158C7632}" presName="hierChild2" presStyleCnt="0"/>
      <dgm:spPr/>
    </dgm:pt>
  </dgm:ptLst>
  <dgm:cxnLst>
    <dgm:cxn modelId="{CE03870D-9359-4884-9F01-42AA8E376C9A}" srcId="{E0B17522-2B7B-4C33-9B22-D20053D385EB}" destId="{2E8D765F-00FB-4B2D-9B6F-6D03DDBB51B2}" srcOrd="0" destOrd="0" parTransId="{6BE0B5F5-A411-438C-82F2-B5D266EAB304}" sibTransId="{C5616406-B681-46E0-8197-AB83F97F97F0}"/>
    <dgm:cxn modelId="{E7CBD267-A872-41D4-982A-AD99883CE8A3}" type="presOf" srcId="{E0B17522-2B7B-4C33-9B22-D20053D385EB}" destId="{E1BE3B2B-C20E-458D-B1E1-B2F6192A7E88}" srcOrd="0" destOrd="0" presId="urn:microsoft.com/office/officeart/2005/8/layout/hierarchy1"/>
    <dgm:cxn modelId="{12386ABB-9F34-491D-A79C-E752A63433AA}" srcId="{E0B17522-2B7B-4C33-9B22-D20053D385EB}" destId="{2DAFF95E-B9CB-41FD-8DB7-F802158C7632}" srcOrd="1" destOrd="0" parTransId="{BD700C9E-2026-49B1-9E90-D1799CAFFE15}" sibTransId="{B839B6A7-8077-4235-A152-D49A99138D4C}"/>
    <dgm:cxn modelId="{87C10CDA-875C-4A11-B3F8-3A2B67BD7D84}" type="presOf" srcId="{2E8D765F-00FB-4B2D-9B6F-6D03DDBB51B2}" destId="{A77F0084-8617-4BCE-956E-383A1FBDE24B}" srcOrd="0" destOrd="0" presId="urn:microsoft.com/office/officeart/2005/8/layout/hierarchy1"/>
    <dgm:cxn modelId="{F02FF3DF-DABA-4DAE-A28F-EE5045EC5520}" type="presOf" srcId="{2DAFF95E-B9CB-41FD-8DB7-F802158C7632}" destId="{5B06737E-FDB4-4A99-A584-8B0C2B4ABC60}" srcOrd="0" destOrd="0" presId="urn:microsoft.com/office/officeart/2005/8/layout/hierarchy1"/>
    <dgm:cxn modelId="{03476E04-A236-401E-AC09-9E748D8ABF9C}" type="presParOf" srcId="{E1BE3B2B-C20E-458D-B1E1-B2F6192A7E88}" destId="{080BBF3F-498A-4908-8F37-75C86EDB416D}" srcOrd="0" destOrd="0" presId="urn:microsoft.com/office/officeart/2005/8/layout/hierarchy1"/>
    <dgm:cxn modelId="{C337ADD1-EA19-45A5-8049-82145B1D661B}" type="presParOf" srcId="{080BBF3F-498A-4908-8F37-75C86EDB416D}" destId="{50018921-55B6-4063-88A6-4A63FC59B67C}" srcOrd="0" destOrd="0" presId="urn:microsoft.com/office/officeart/2005/8/layout/hierarchy1"/>
    <dgm:cxn modelId="{C4A283C0-1620-40AE-8B46-652385E3DE6A}" type="presParOf" srcId="{50018921-55B6-4063-88A6-4A63FC59B67C}" destId="{824F31B6-420A-4230-8B4E-BF11159EFAB5}" srcOrd="0" destOrd="0" presId="urn:microsoft.com/office/officeart/2005/8/layout/hierarchy1"/>
    <dgm:cxn modelId="{F636CA90-C303-4D9E-B868-15C6D0555F24}" type="presParOf" srcId="{50018921-55B6-4063-88A6-4A63FC59B67C}" destId="{A77F0084-8617-4BCE-956E-383A1FBDE24B}" srcOrd="1" destOrd="0" presId="urn:microsoft.com/office/officeart/2005/8/layout/hierarchy1"/>
    <dgm:cxn modelId="{3A0A117D-D992-4246-B22B-246B636F3079}" type="presParOf" srcId="{080BBF3F-498A-4908-8F37-75C86EDB416D}" destId="{4187CCA1-57E3-4496-B317-6DCBDA403111}" srcOrd="1" destOrd="0" presId="urn:microsoft.com/office/officeart/2005/8/layout/hierarchy1"/>
    <dgm:cxn modelId="{5826E620-58FF-472C-BF91-F3711590133B}" type="presParOf" srcId="{E1BE3B2B-C20E-458D-B1E1-B2F6192A7E88}" destId="{C467BAF9-0600-492E-AA44-873FE7EABC3B}" srcOrd="1" destOrd="0" presId="urn:microsoft.com/office/officeart/2005/8/layout/hierarchy1"/>
    <dgm:cxn modelId="{E2AF69B1-F685-418B-BAC9-BB73183297E6}" type="presParOf" srcId="{C467BAF9-0600-492E-AA44-873FE7EABC3B}" destId="{CE58AA87-2655-4026-9929-995599F2EDAA}" srcOrd="0" destOrd="0" presId="urn:microsoft.com/office/officeart/2005/8/layout/hierarchy1"/>
    <dgm:cxn modelId="{DF12E85E-39A8-49F8-9078-F157BCCAC4B1}" type="presParOf" srcId="{CE58AA87-2655-4026-9929-995599F2EDAA}" destId="{DAC256BC-3437-41BB-BF18-D1AD38723930}" srcOrd="0" destOrd="0" presId="urn:microsoft.com/office/officeart/2005/8/layout/hierarchy1"/>
    <dgm:cxn modelId="{F8900F5E-92D5-49EC-8912-4512628412EA}" type="presParOf" srcId="{CE58AA87-2655-4026-9929-995599F2EDAA}" destId="{5B06737E-FDB4-4A99-A584-8B0C2B4ABC60}" srcOrd="1" destOrd="0" presId="urn:microsoft.com/office/officeart/2005/8/layout/hierarchy1"/>
    <dgm:cxn modelId="{1F15DFB1-39C2-4588-98A0-FE9D73B0C840}" type="presParOf" srcId="{C467BAF9-0600-492E-AA44-873FE7EABC3B}" destId="{78968637-4D02-4961-9911-C5745A44A3D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43C185-719F-4C30-AD45-F913E747917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DAD1E5D-A9C1-47CC-94E1-3A7526DED5C8}">
      <dgm:prSet/>
      <dgm:spPr/>
      <dgm:t>
        <a:bodyPr/>
        <a:lstStyle/>
        <a:p>
          <a:r>
            <a:rPr lang="en-US"/>
            <a:t>Nominal</a:t>
          </a:r>
        </a:p>
      </dgm:t>
    </dgm:pt>
    <dgm:pt modelId="{D4D4C923-A4A2-4A79-B17C-AD19E92BC082}" type="parTrans" cxnId="{BDEF233C-293D-4E07-973D-61F5CDF59320}">
      <dgm:prSet/>
      <dgm:spPr/>
      <dgm:t>
        <a:bodyPr/>
        <a:lstStyle/>
        <a:p>
          <a:endParaRPr lang="en-US"/>
        </a:p>
      </dgm:t>
    </dgm:pt>
    <dgm:pt modelId="{5BA0FF44-8B5A-49EA-81E2-844122AEA474}" type="sibTrans" cxnId="{BDEF233C-293D-4E07-973D-61F5CDF59320}">
      <dgm:prSet/>
      <dgm:spPr/>
      <dgm:t>
        <a:bodyPr/>
        <a:lstStyle/>
        <a:p>
          <a:endParaRPr lang="en-US"/>
        </a:p>
      </dgm:t>
    </dgm:pt>
    <dgm:pt modelId="{C52C7251-431A-4A83-BE1E-1E419C3BF35B}">
      <dgm:prSet/>
      <dgm:spPr/>
      <dgm:t>
        <a:bodyPr/>
        <a:lstStyle/>
        <a:p>
          <a:r>
            <a:rPr lang="en-US"/>
            <a:t>Named variables</a:t>
          </a:r>
        </a:p>
      </dgm:t>
    </dgm:pt>
    <dgm:pt modelId="{4610C902-1126-482A-A383-026DC317A5A4}" type="parTrans" cxnId="{80A7D7D5-E988-45C9-89EF-92033CBF445C}">
      <dgm:prSet/>
      <dgm:spPr/>
      <dgm:t>
        <a:bodyPr/>
        <a:lstStyle/>
        <a:p>
          <a:endParaRPr lang="en-US"/>
        </a:p>
      </dgm:t>
    </dgm:pt>
    <dgm:pt modelId="{9C407634-FEE9-45D2-9281-8EA6D65EC94B}" type="sibTrans" cxnId="{80A7D7D5-E988-45C9-89EF-92033CBF445C}">
      <dgm:prSet/>
      <dgm:spPr/>
      <dgm:t>
        <a:bodyPr/>
        <a:lstStyle/>
        <a:p>
          <a:endParaRPr lang="en-US"/>
        </a:p>
      </dgm:t>
    </dgm:pt>
    <dgm:pt modelId="{087DC1CC-4359-4498-8895-6E7BD897B76D}">
      <dgm:prSet/>
      <dgm:spPr/>
      <dgm:t>
        <a:bodyPr/>
        <a:lstStyle/>
        <a:p>
          <a:r>
            <a:rPr lang="en-US"/>
            <a:t>Ordinal</a:t>
          </a:r>
        </a:p>
      </dgm:t>
    </dgm:pt>
    <dgm:pt modelId="{BE700ADE-4F2E-4304-8CE3-AD2648861E20}" type="parTrans" cxnId="{B9F16E9D-00A1-480E-AC73-0247131F440D}">
      <dgm:prSet/>
      <dgm:spPr/>
      <dgm:t>
        <a:bodyPr/>
        <a:lstStyle/>
        <a:p>
          <a:endParaRPr lang="en-US"/>
        </a:p>
      </dgm:t>
    </dgm:pt>
    <dgm:pt modelId="{566CF76F-389A-46A8-A9E9-A272FB741423}" type="sibTrans" cxnId="{B9F16E9D-00A1-480E-AC73-0247131F440D}">
      <dgm:prSet/>
      <dgm:spPr/>
      <dgm:t>
        <a:bodyPr/>
        <a:lstStyle/>
        <a:p>
          <a:endParaRPr lang="en-US"/>
        </a:p>
      </dgm:t>
    </dgm:pt>
    <dgm:pt modelId="{7842F768-5E26-412A-99DB-34752FAA15CB}">
      <dgm:prSet/>
      <dgm:spPr/>
      <dgm:t>
        <a:bodyPr/>
        <a:lstStyle/>
        <a:p>
          <a:r>
            <a:rPr lang="en-US"/>
            <a:t>Named and ordered</a:t>
          </a:r>
        </a:p>
      </dgm:t>
    </dgm:pt>
    <dgm:pt modelId="{E0E8200E-21C8-46A5-9B42-7839F3FDF35B}" type="parTrans" cxnId="{0B06EAB0-6F21-4C52-B00C-8AF07F27C511}">
      <dgm:prSet/>
      <dgm:spPr/>
      <dgm:t>
        <a:bodyPr/>
        <a:lstStyle/>
        <a:p>
          <a:endParaRPr lang="en-US"/>
        </a:p>
      </dgm:t>
    </dgm:pt>
    <dgm:pt modelId="{AE46C74A-D471-4C5C-A512-8D27C68436BF}" type="sibTrans" cxnId="{0B06EAB0-6F21-4C52-B00C-8AF07F27C511}">
      <dgm:prSet/>
      <dgm:spPr/>
      <dgm:t>
        <a:bodyPr/>
        <a:lstStyle/>
        <a:p>
          <a:endParaRPr lang="en-US"/>
        </a:p>
      </dgm:t>
    </dgm:pt>
    <dgm:pt modelId="{05E94142-B4D9-4F04-9D7B-E62965D0A181}">
      <dgm:prSet/>
      <dgm:spPr/>
      <dgm:t>
        <a:bodyPr/>
        <a:lstStyle/>
        <a:p>
          <a:r>
            <a:rPr lang="en-US"/>
            <a:t>Interval</a:t>
          </a:r>
        </a:p>
      </dgm:t>
    </dgm:pt>
    <dgm:pt modelId="{EC39D2F9-5D90-4538-9D7D-8501DE6ED346}" type="parTrans" cxnId="{735A4B4F-3791-4EB7-B1AA-0A669637AC93}">
      <dgm:prSet/>
      <dgm:spPr/>
      <dgm:t>
        <a:bodyPr/>
        <a:lstStyle/>
        <a:p>
          <a:endParaRPr lang="en-US"/>
        </a:p>
      </dgm:t>
    </dgm:pt>
    <dgm:pt modelId="{1069956E-5A33-4841-941D-AC42743A1578}" type="sibTrans" cxnId="{735A4B4F-3791-4EB7-B1AA-0A669637AC93}">
      <dgm:prSet/>
      <dgm:spPr/>
      <dgm:t>
        <a:bodyPr/>
        <a:lstStyle/>
        <a:p>
          <a:endParaRPr lang="en-US"/>
        </a:p>
      </dgm:t>
    </dgm:pt>
    <dgm:pt modelId="{48086897-283C-46D2-941E-9E80D4A6BDEC}">
      <dgm:prSet/>
      <dgm:spPr/>
      <dgm:t>
        <a:bodyPr/>
        <a:lstStyle/>
        <a:p>
          <a:r>
            <a:rPr lang="en-US"/>
            <a:t>Named, ordered, and proportionate interval between variables</a:t>
          </a:r>
        </a:p>
      </dgm:t>
    </dgm:pt>
    <dgm:pt modelId="{579F69BD-FB1C-4F44-9EC7-FA88B6CBC56A}" type="parTrans" cxnId="{6F5A72EF-7E2E-450C-A4A8-65B3C1A618EB}">
      <dgm:prSet/>
      <dgm:spPr/>
      <dgm:t>
        <a:bodyPr/>
        <a:lstStyle/>
        <a:p>
          <a:endParaRPr lang="en-US"/>
        </a:p>
      </dgm:t>
    </dgm:pt>
    <dgm:pt modelId="{07A3FB8B-C7D1-4981-A576-324496E2C111}" type="sibTrans" cxnId="{6F5A72EF-7E2E-450C-A4A8-65B3C1A618EB}">
      <dgm:prSet/>
      <dgm:spPr/>
      <dgm:t>
        <a:bodyPr/>
        <a:lstStyle/>
        <a:p>
          <a:endParaRPr lang="en-US"/>
        </a:p>
      </dgm:t>
    </dgm:pt>
    <dgm:pt modelId="{EB7A8A95-4A93-415E-A39C-BC5170B23DD6}">
      <dgm:prSet/>
      <dgm:spPr/>
      <dgm:t>
        <a:bodyPr/>
        <a:lstStyle/>
        <a:p>
          <a:r>
            <a:rPr lang="en-US"/>
            <a:t>Ratio</a:t>
          </a:r>
        </a:p>
      </dgm:t>
    </dgm:pt>
    <dgm:pt modelId="{2B1DF66D-8384-463C-B96E-AC47075E254F}" type="parTrans" cxnId="{4243D9CF-9C98-45AE-AACF-A3F1925B9B22}">
      <dgm:prSet/>
      <dgm:spPr/>
      <dgm:t>
        <a:bodyPr/>
        <a:lstStyle/>
        <a:p>
          <a:endParaRPr lang="en-US"/>
        </a:p>
      </dgm:t>
    </dgm:pt>
    <dgm:pt modelId="{44BD15B0-4F38-45FB-8217-C5C4F5766DEC}" type="sibTrans" cxnId="{4243D9CF-9C98-45AE-AACF-A3F1925B9B22}">
      <dgm:prSet/>
      <dgm:spPr/>
      <dgm:t>
        <a:bodyPr/>
        <a:lstStyle/>
        <a:p>
          <a:endParaRPr lang="en-US"/>
        </a:p>
      </dgm:t>
    </dgm:pt>
    <dgm:pt modelId="{E8A31511-271E-468E-8AF2-D4C0A7938698}">
      <dgm:prSet/>
      <dgm:spPr/>
      <dgm:t>
        <a:bodyPr/>
        <a:lstStyle/>
        <a:p>
          <a:r>
            <a:rPr lang="en-US"/>
            <a:t>Named, ordered, proportionate interval between variables, and contains absolute zero</a:t>
          </a:r>
        </a:p>
      </dgm:t>
    </dgm:pt>
    <dgm:pt modelId="{834E61B9-BF7C-4105-A583-AFA49A32C475}" type="parTrans" cxnId="{160934A6-9EBA-4A3F-BDFD-B418D6A00C62}">
      <dgm:prSet/>
      <dgm:spPr/>
      <dgm:t>
        <a:bodyPr/>
        <a:lstStyle/>
        <a:p>
          <a:endParaRPr lang="en-US"/>
        </a:p>
      </dgm:t>
    </dgm:pt>
    <dgm:pt modelId="{77F21874-B56F-48EF-8EAC-874266025FBD}" type="sibTrans" cxnId="{160934A6-9EBA-4A3F-BDFD-B418D6A00C62}">
      <dgm:prSet/>
      <dgm:spPr/>
      <dgm:t>
        <a:bodyPr/>
        <a:lstStyle/>
        <a:p>
          <a:endParaRPr lang="en-US"/>
        </a:p>
      </dgm:t>
    </dgm:pt>
    <dgm:pt modelId="{CDE20A3A-81A5-4113-AA78-7217659B0146}" type="pres">
      <dgm:prSet presAssocID="{9143C185-719F-4C30-AD45-F913E7479171}" presName="root" presStyleCnt="0">
        <dgm:presLayoutVars>
          <dgm:dir/>
          <dgm:resizeHandles val="exact"/>
        </dgm:presLayoutVars>
      </dgm:prSet>
      <dgm:spPr/>
    </dgm:pt>
    <dgm:pt modelId="{96D093DF-A7BD-4517-B0CE-63A6F2AAEE54}" type="pres">
      <dgm:prSet presAssocID="{9DAD1E5D-A9C1-47CC-94E1-3A7526DED5C8}" presName="compNode" presStyleCnt="0"/>
      <dgm:spPr/>
    </dgm:pt>
    <dgm:pt modelId="{540EEF7E-CEA5-4BB8-8A14-FA3C469B3A1C}" type="pres">
      <dgm:prSet presAssocID="{9DAD1E5D-A9C1-47CC-94E1-3A7526DED5C8}" presName="bgRect" presStyleLbl="bgShp" presStyleIdx="0" presStyleCnt="4"/>
      <dgm:spPr/>
    </dgm:pt>
    <dgm:pt modelId="{C84AF4D2-E72D-4C83-A424-9873594335EB}" type="pres">
      <dgm:prSet presAssocID="{9DAD1E5D-A9C1-47CC-94E1-3A7526DED5C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01211F1-B361-4105-A041-DA1979218131}" type="pres">
      <dgm:prSet presAssocID="{9DAD1E5D-A9C1-47CC-94E1-3A7526DED5C8}" presName="spaceRect" presStyleCnt="0"/>
      <dgm:spPr/>
    </dgm:pt>
    <dgm:pt modelId="{930C3537-AC75-4706-9C82-AD0894E9CAD8}" type="pres">
      <dgm:prSet presAssocID="{9DAD1E5D-A9C1-47CC-94E1-3A7526DED5C8}" presName="parTx" presStyleLbl="revTx" presStyleIdx="0" presStyleCnt="8">
        <dgm:presLayoutVars>
          <dgm:chMax val="0"/>
          <dgm:chPref val="0"/>
        </dgm:presLayoutVars>
      </dgm:prSet>
      <dgm:spPr/>
    </dgm:pt>
    <dgm:pt modelId="{0C7E9327-759E-486B-9153-60F8EB6F99C5}" type="pres">
      <dgm:prSet presAssocID="{9DAD1E5D-A9C1-47CC-94E1-3A7526DED5C8}" presName="desTx" presStyleLbl="revTx" presStyleIdx="1" presStyleCnt="8">
        <dgm:presLayoutVars/>
      </dgm:prSet>
      <dgm:spPr/>
    </dgm:pt>
    <dgm:pt modelId="{6ED9783E-3E61-499C-8357-34D7CC181146}" type="pres">
      <dgm:prSet presAssocID="{5BA0FF44-8B5A-49EA-81E2-844122AEA474}" presName="sibTrans" presStyleCnt="0"/>
      <dgm:spPr/>
    </dgm:pt>
    <dgm:pt modelId="{9DB55D8A-4B1E-4743-B12F-DE1B673B4C05}" type="pres">
      <dgm:prSet presAssocID="{087DC1CC-4359-4498-8895-6E7BD897B76D}" presName="compNode" presStyleCnt="0"/>
      <dgm:spPr/>
    </dgm:pt>
    <dgm:pt modelId="{E2F185A5-8DFC-4B95-AD56-E9589B15D3D7}" type="pres">
      <dgm:prSet presAssocID="{087DC1CC-4359-4498-8895-6E7BD897B76D}" presName="bgRect" presStyleLbl="bgShp" presStyleIdx="1" presStyleCnt="4"/>
      <dgm:spPr/>
    </dgm:pt>
    <dgm:pt modelId="{75AE2508-F695-41BE-8D76-9F561AF54D51}" type="pres">
      <dgm:prSet presAssocID="{087DC1CC-4359-4498-8895-6E7BD897B76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639C1BF4-AAB1-47DE-BFA5-813F71E6B8E5}" type="pres">
      <dgm:prSet presAssocID="{087DC1CC-4359-4498-8895-6E7BD897B76D}" presName="spaceRect" presStyleCnt="0"/>
      <dgm:spPr/>
    </dgm:pt>
    <dgm:pt modelId="{3148DB39-7D81-455D-95CC-72188CF0F2EB}" type="pres">
      <dgm:prSet presAssocID="{087DC1CC-4359-4498-8895-6E7BD897B76D}" presName="parTx" presStyleLbl="revTx" presStyleIdx="2" presStyleCnt="8">
        <dgm:presLayoutVars>
          <dgm:chMax val="0"/>
          <dgm:chPref val="0"/>
        </dgm:presLayoutVars>
      </dgm:prSet>
      <dgm:spPr/>
    </dgm:pt>
    <dgm:pt modelId="{B533C212-92CB-4059-BCE7-7290EFF42FD8}" type="pres">
      <dgm:prSet presAssocID="{087DC1CC-4359-4498-8895-6E7BD897B76D}" presName="desTx" presStyleLbl="revTx" presStyleIdx="3" presStyleCnt="8">
        <dgm:presLayoutVars/>
      </dgm:prSet>
      <dgm:spPr/>
    </dgm:pt>
    <dgm:pt modelId="{307D4977-E181-4D1B-AE57-5CF806A593BD}" type="pres">
      <dgm:prSet presAssocID="{566CF76F-389A-46A8-A9E9-A272FB741423}" presName="sibTrans" presStyleCnt="0"/>
      <dgm:spPr/>
    </dgm:pt>
    <dgm:pt modelId="{9AF14286-BF16-46B4-ABAC-243DAAA4898C}" type="pres">
      <dgm:prSet presAssocID="{05E94142-B4D9-4F04-9D7B-E62965D0A181}" presName="compNode" presStyleCnt="0"/>
      <dgm:spPr/>
    </dgm:pt>
    <dgm:pt modelId="{5DB3F14B-A128-483D-A669-75633F942FDD}" type="pres">
      <dgm:prSet presAssocID="{05E94142-B4D9-4F04-9D7B-E62965D0A181}" presName="bgRect" presStyleLbl="bgShp" presStyleIdx="2" presStyleCnt="4"/>
      <dgm:spPr/>
    </dgm:pt>
    <dgm:pt modelId="{2117A2AC-BD20-42DC-B8DB-B8846494E3D0}" type="pres">
      <dgm:prSet presAssocID="{05E94142-B4D9-4F04-9D7B-E62965D0A18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185BE8B-7B41-4993-B011-C157FC1F8B7D}" type="pres">
      <dgm:prSet presAssocID="{05E94142-B4D9-4F04-9D7B-E62965D0A181}" presName="spaceRect" presStyleCnt="0"/>
      <dgm:spPr/>
    </dgm:pt>
    <dgm:pt modelId="{E3F16DF6-C0DF-487E-9FE1-7F4BAF405133}" type="pres">
      <dgm:prSet presAssocID="{05E94142-B4D9-4F04-9D7B-E62965D0A181}" presName="parTx" presStyleLbl="revTx" presStyleIdx="4" presStyleCnt="8">
        <dgm:presLayoutVars>
          <dgm:chMax val="0"/>
          <dgm:chPref val="0"/>
        </dgm:presLayoutVars>
      </dgm:prSet>
      <dgm:spPr/>
    </dgm:pt>
    <dgm:pt modelId="{72E9EE3B-DFF0-4F84-8919-41B432FB7DC3}" type="pres">
      <dgm:prSet presAssocID="{05E94142-B4D9-4F04-9D7B-E62965D0A181}" presName="desTx" presStyleLbl="revTx" presStyleIdx="5" presStyleCnt="8">
        <dgm:presLayoutVars/>
      </dgm:prSet>
      <dgm:spPr/>
    </dgm:pt>
    <dgm:pt modelId="{04D6AA16-2D1C-40F9-907F-6740BFBA9E12}" type="pres">
      <dgm:prSet presAssocID="{1069956E-5A33-4841-941D-AC42743A1578}" presName="sibTrans" presStyleCnt="0"/>
      <dgm:spPr/>
    </dgm:pt>
    <dgm:pt modelId="{2A22C7A9-1A0A-46F8-A20A-7FE8FE33B678}" type="pres">
      <dgm:prSet presAssocID="{EB7A8A95-4A93-415E-A39C-BC5170B23DD6}" presName="compNode" presStyleCnt="0"/>
      <dgm:spPr/>
    </dgm:pt>
    <dgm:pt modelId="{4496C828-16B5-45F4-9E6D-44433D628DDC}" type="pres">
      <dgm:prSet presAssocID="{EB7A8A95-4A93-415E-A39C-BC5170B23DD6}" presName="bgRect" presStyleLbl="bgShp" presStyleIdx="3" presStyleCnt="4"/>
      <dgm:spPr/>
    </dgm:pt>
    <dgm:pt modelId="{4E51D480-B621-4DDD-90D5-FA5EB3F20E3F}" type="pres">
      <dgm:prSet presAssocID="{EB7A8A95-4A93-415E-A39C-BC5170B23DD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FD5FC6DA-C2C8-4710-AA01-38A76B7E6834}" type="pres">
      <dgm:prSet presAssocID="{EB7A8A95-4A93-415E-A39C-BC5170B23DD6}" presName="spaceRect" presStyleCnt="0"/>
      <dgm:spPr/>
    </dgm:pt>
    <dgm:pt modelId="{B5450520-E0CC-4334-8551-DB1EDED63357}" type="pres">
      <dgm:prSet presAssocID="{EB7A8A95-4A93-415E-A39C-BC5170B23DD6}" presName="parTx" presStyleLbl="revTx" presStyleIdx="6" presStyleCnt="8">
        <dgm:presLayoutVars>
          <dgm:chMax val="0"/>
          <dgm:chPref val="0"/>
        </dgm:presLayoutVars>
      </dgm:prSet>
      <dgm:spPr/>
    </dgm:pt>
    <dgm:pt modelId="{8D661E9F-87F7-4815-909E-5CAA0051CF50}" type="pres">
      <dgm:prSet presAssocID="{EB7A8A95-4A93-415E-A39C-BC5170B23DD6}" presName="desTx" presStyleLbl="revTx" presStyleIdx="7" presStyleCnt="8">
        <dgm:presLayoutVars/>
      </dgm:prSet>
      <dgm:spPr/>
    </dgm:pt>
  </dgm:ptLst>
  <dgm:cxnLst>
    <dgm:cxn modelId="{3D6C8526-8329-4C4D-B0E8-C6DFD8741EA9}" type="presOf" srcId="{9DAD1E5D-A9C1-47CC-94E1-3A7526DED5C8}" destId="{930C3537-AC75-4706-9C82-AD0894E9CAD8}" srcOrd="0" destOrd="0" presId="urn:microsoft.com/office/officeart/2018/2/layout/IconVerticalSolidList"/>
    <dgm:cxn modelId="{E4766631-C968-4BE1-8D36-368833D828B9}" type="presOf" srcId="{E8A31511-271E-468E-8AF2-D4C0A7938698}" destId="{8D661E9F-87F7-4815-909E-5CAA0051CF50}" srcOrd="0" destOrd="0" presId="urn:microsoft.com/office/officeart/2018/2/layout/IconVerticalSolidList"/>
    <dgm:cxn modelId="{BDEF233C-293D-4E07-973D-61F5CDF59320}" srcId="{9143C185-719F-4C30-AD45-F913E7479171}" destId="{9DAD1E5D-A9C1-47CC-94E1-3A7526DED5C8}" srcOrd="0" destOrd="0" parTransId="{D4D4C923-A4A2-4A79-B17C-AD19E92BC082}" sibTransId="{5BA0FF44-8B5A-49EA-81E2-844122AEA474}"/>
    <dgm:cxn modelId="{0F5EF962-9908-4043-98E1-F370C798518E}" type="presOf" srcId="{087DC1CC-4359-4498-8895-6E7BD897B76D}" destId="{3148DB39-7D81-455D-95CC-72188CF0F2EB}" srcOrd="0" destOrd="0" presId="urn:microsoft.com/office/officeart/2018/2/layout/IconVerticalSolidList"/>
    <dgm:cxn modelId="{735A4B4F-3791-4EB7-B1AA-0A669637AC93}" srcId="{9143C185-719F-4C30-AD45-F913E7479171}" destId="{05E94142-B4D9-4F04-9D7B-E62965D0A181}" srcOrd="2" destOrd="0" parTransId="{EC39D2F9-5D90-4538-9D7D-8501DE6ED346}" sibTransId="{1069956E-5A33-4841-941D-AC42743A1578}"/>
    <dgm:cxn modelId="{F5153D8A-6C0E-4E7D-B7C6-68E080B33C8B}" type="presOf" srcId="{EB7A8A95-4A93-415E-A39C-BC5170B23DD6}" destId="{B5450520-E0CC-4334-8551-DB1EDED63357}" srcOrd="0" destOrd="0" presId="urn:microsoft.com/office/officeart/2018/2/layout/IconVerticalSolidList"/>
    <dgm:cxn modelId="{0DE38695-098F-4B24-9BA1-DA6EDB80FE41}" type="presOf" srcId="{48086897-283C-46D2-941E-9E80D4A6BDEC}" destId="{72E9EE3B-DFF0-4F84-8919-41B432FB7DC3}" srcOrd="0" destOrd="0" presId="urn:microsoft.com/office/officeart/2018/2/layout/IconVerticalSolidList"/>
    <dgm:cxn modelId="{B9F16E9D-00A1-480E-AC73-0247131F440D}" srcId="{9143C185-719F-4C30-AD45-F913E7479171}" destId="{087DC1CC-4359-4498-8895-6E7BD897B76D}" srcOrd="1" destOrd="0" parTransId="{BE700ADE-4F2E-4304-8CE3-AD2648861E20}" sibTransId="{566CF76F-389A-46A8-A9E9-A272FB741423}"/>
    <dgm:cxn modelId="{160934A6-9EBA-4A3F-BDFD-B418D6A00C62}" srcId="{EB7A8A95-4A93-415E-A39C-BC5170B23DD6}" destId="{E8A31511-271E-468E-8AF2-D4C0A7938698}" srcOrd="0" destOrd="0" parTransId="{834E61B9-BF7C-4105-A583-AFA49A32C475}" sibTransId="{77F21874-B56F-48EF-8EAC-874266025FBD}"/>
    <dgm:cxn modelId="{C128E2AC-6A0A-4174-9F1D-3351688D1E53}" type="presOf" srcId="{C52C7251-431A-4A83-BE1E-1E419C3BF35B}" destId="{0C7E9327-759E-486B-9153-60F8EB6F99C5}" srcOrd="0" destOrd="0" presId="urn:microsoft.com/office/officeart/2018/2/layout/IconVerticalSolidList"/>
    <dgm:cxn modelId="{0B06EAB0-6F21-4C52-B00C-8AF07F27C511}" srcId="{087DC1CC-4359-4498-8895-6E7BD897B76D}" destId="{7842F768-5E26-412A-99DB-34752FAA15CB}" srcOrd="0" destOrd="0" parTransId="{E0E8200E-21C8-46A5-9B42-7839F3FDF35B}" sibTransId="{AE46C74A-D471-4C5C-A512-8D27C68436BF}"/>
    <dgm:cxn modelId="{4243D9CF-9C98-45AE-AACF-A3F1925B9B22}" srcId="{9143C185-719F-4C30-AD45-F913E7479171}" destId="{EB7A8A95-4A93-415E-A39C-BC5170B23DD6}" srcOrd="3" destOrd="0" parTransId="{2B1DF66D-8384-463C-B96E-AC47075E254F}" sibTransId="{44BD15B0-4F38-45FB-8217-C5C4F5766DEC}"/>
    <dgm:cxn modelId="{80A7D7D5-E988-45C9-89EF-92033CBF445C}" srcId="{9DAD1E5D-A9C1-47CC-94E1-3A7526DED5C8}" destId="{C52C7251-431A-4A83-BE1E-1E419C3BF35B}" srcOrd="0" destOrd="0" parTransId="{4610C902-1126-482A-A383-026DC317A5A4}" sibTransId="{9C407634-FEE9-45D2-9281-8EA6D65EC94B}"/>
    <dgm:cxn modelId="{1CA77BE0-4E3D-4B12-897F-A4DE71EA17E3}" type="presOf" srcId="{05E94142-B4D9-4F04-9D7B-E62965D0A181}" destId="{E3F16DF6-C0DF-487E-9FE1-7F4BAF405133}" srcOrd="0" destOrd="0" presId="urn:microsoft.com/office/officeart/2018/2/layout/IconVerticalSolidList"/>
    <dgm:cxn modelId="{F6D683E1-941E-4B22-992D-8A03E6906D8B}" type="presOf" srcId="{7842F768-5E26-412A-99DB-34752FAA15CB}" destId="{B533C212-92CB-4059-BCE7-7290EFF42FD8}" srcOrd="0" destOrd="0" presId="urn:microsoft.com/office/officeart/2018/2/layout/IconVerticalSolidList"/>
    <dgm:cxn modelId="{4254E7EC-ED26-47D2-9E61-C2454392079A}" type="presOf" srcId="{9143C185-719F-4C30-AD45-F913E7479171}" destId="{CDE20A3A-81A5-4113-AA78-7217659B0146}" srcOrd="0" destOrd="0" presId="urn:microsoft.com/office/officeart/2018/2/layout/IconVerticalSolidList"/>
    <dgm:cxn modelId="{6F5A72EF-7E2E-450C-A4A8-65B3C1A618EB}" srcId="{05E94142-B4D9-4F04-9D7B-E62965D0A181}" destId="{48086897-283C-46D2-941E-9E80D4A6BDEC}" srcOrd="0" destOrd="0" parTransId="{579F69BD-FB1C-4F44-9EC7-FA88B6CBC56A}" sibTransId="{07A3FB8B-C7D1-4981-A576-324496E2C111}"/>
    <dgm:cxn modelId="{B3308285-0BB1-4BD8-9820-1A595A5425EE}" type="presParOf" srcId="{CDE20A3A-81A5-4113-AA78-7217659B0146}" destId="{96D093DF-A7BD-4517-B0CE-63A6F2AAEE54}" srcOrd="0" destOrd="0" presId="urn:microsoft.com/office/officeart/2018/2/layout/IconVerticalSolidList"/>
    <dgm:cxn modelId="{C8DF3CFF-D937-4349-8722-D2A3231FD8BA}" type="presParOf" srcId="{96D093DF-A7BD-4517-B0CE-63A6F2AAEE54}" destId="{540EEF7E-CEA5-4BB8-8A14-FA3C469B3A1C}" srcOrd="0" destOrd="0" presId="urn:microsoft.com/office/officeart/2018/2/layout/IconVerticalSolidList"/>
    <dgm:cxn modelId="{396E0D2B-15B6-44E2-9A5A-F46C4A10A58B}" type="presParOf" srcId="{96D093DF-A7BD-4517-B0CE-63A6F2AAEE54}" destId="{C84AF4D2-E72D-4C83-A424-9873594335EB}" srcOrd="1" destOrd="0" presId="urn:microsoft.com/office/officeart/2018/2/layout/IconVerticalSolidList"/>
    <dgm:cxn modelId="{39936055-4196-4ABB-A7E7-B6930C0D2AB0}" type="presParOf" srcId="{96D093DF-A7BD-4517-B0CE-63A6F2AAEE54}" destId="{B01211F1-B361-4105-A041-DA1979218131}" srcOrd="2" destOrd="0" presId="urn:microsoft.com/office/officeart/2018/2/layout/IconVerticalSolidList"/>
    <dgm:cxn modelId="{EF7192B6-FFF6-4170-81E4-5AB7E2F45ADC}" type="presParOf" srcId="{96D093DF-A7BD-4517-B0CE-63A6F2AAEE54}" destId="{930C3537-AC75-4706-9C82-AD0894E9CAD8}" srcOrd="3" destOrd="0" presId="urn:microsoft.com/office/officeart/2018/2/layout/IconVerticalSolidList"/>
    <dgm:cxn modelId="{8CD255F3-A1FB-4BED-BEC0-FF83D6DB11FF}" type="presParOf" srcId="{96D093DF-A7BD-4517-B0CE-63A6F2AAEE54}" destId="{0C7E9327-759E-486B-9153-60F8EB6F99C5}" srcOrd="4" destOrd="0" presId="urn:microsoft.com/office/officeart/2018/2/layout/IconVerticalSolidList"/>
    <dgm:cxn modelId="{3E887C4F-187C-406A-9709-8A2CF2043275}" type="presParOf" srcId="{CDE20A3A-81A5-4113-AA78-7217659B0146}" destId="{6ED9783E-3E61-499C-8357-34D7CC181146}" srcOrd="1" destOrd="0" presId="urn:microsoft.com/office/officeart/2018/2/layout/IconVerticalSolidList"/>
    <dgm:cxn modelId="{DEA8471D-A741-4688-928F-EE82141586D9}" type="presParOf" srcId="{CDE20A3A-81A5-4113-AA78-7217659B0146}" destId="{9DB55D8A-4B1E-4743-B12F-DE1B673B4C05}" srcOrd="2" destOrd="0" presId="urn:microsoft.com/office/officeart/2018/2/layout/IconVerticalSolidList"/>
    <dgm:cxn modelId="{38365F3C-3545-4C76-A050-AF8916610A50}" type="presParOf" srcId="{9DB55D8A-4B1E-4743-B12F-DE1B673B4C05}" destId="{E2F185A5-8DFC-4B95-AD56-E9589B15D3D7}" srcOrd="0" destOrd="0" presId="urn:microsoft.com/office/officeart/2018/2/layout/IconVerticalSolidList"/>
    <dgm:cxn modelId="{DE2FBA2F-37A2-4A47-964C-C4838484DD98}" type="presParOf" srcId="{9DB55D8A-4B1E-4743-B12F-DE1B673B4C05}" destId="{75AE2508-F695-41BE-8D76-9F561AF54D51}" srcOrd="1" destOrd="0" presId="urn:microsoft.com/office/officeart/2018/2/layout/IconVerticalSolidList"/>
    <dgm:cxn modelId="{C84032C2-52CB-43A6-B6C2-BE946121D5D1}" type="presParOf" srcId="{9DB55D8A-4B1E-4743-B12F-DE1B673B4C05}" destId="{639C1BF4-AAB1-47DE-BFA5-813F71E6B8E5}" srcOrd="2" destOrd="0" presId="urn:microsoft.com/office/officeart/2018/2/layout/IconVerticalSolidList"/>
    <dgm:cxn modelId="{F654E47F-31E0-497C-A892-44E483A21817}" type="presParOf" srcId="{9DB55D8A-4B1E-4743-B12F-DE1B673B4C05}" destId="{3148DB39-7D81-455D-95CC-72188CF0F2EB}" srcOrd="3" destOrd="0" presId="urn:microsoft.com/office/officeart/2018/2/layout/IconVerticalSolidList"/>
    <dgm:cxn modelId="{36335778-7BF0-454E-84AF-C9DDD5F20C63}" type="presParOf" srcId="{9DB55D8A-4B1E-4743-B12F-DE1B673B4C05}" destId="{B533C212-92CB-4059-BCE7-7290EFF42FD8}" srcOrd="4" destOrd="0" presId="urn:microsoft.com/office/officeart/2018/2/layout/IconVerticalSolidList"/>
    <dgm:cxn modelId="{83558552-2857-4EC2-9130-903F65E36C85}" type="presParOf" srcId="{CDE20A3A-81A5-4113-AA78-7217659B0146}" destId="{307D4977-E181-4D1B-AE57-5CF806A593BD}" srcOrd="3" destOrd="0" presId="urn:microsoft.com/office/officeart/2018/2/layout/IconVerticalSolidList"/>
    <dgm:cxn modelId="{051475AD-3730-4874-A99B-733D7E825836}" type="presParOf" srcId="{CDE20A3A-81A5-4113-AA78-7217659B0146}" destId="{9AF14286-BF16-46B4-ABAC-243DAAA4898C}" srcOrd="4" destOrd="0" presId="urn:microsoft.com/office/officeart/2018/2/layout/IconVerticalSolidList"/>
    <dgm:cxn modelId="{27D96940-2ED0-4958-9F74-DD991817EFB7}" type="presParOf" srcId="{9AF14286-BF16-46B4-ABAC-243DAAA4898C}" destId="{5DB3F14B-A128-483D-A669-75633F942FDD}" srcOrd="0" destOrd="0" presId="urn:microsoft.com/office/officeart/2018/2/layout/IconVerticalSolidList"/>
    <dgm:cxn modelId="{52307D1D-AC92-4788-B1E9-06A79F142B12}" type="presParOf" srcId="{9AF14286-BF16-46B4-ABAC-243DAAA4898C}" destId="{2117A2AC-BD20-42DC-B8DB-B8846494E3D0}" srcOrd="1" destOrd="0" presId="urn:microsoft.com/office/officeart/2018/2/layout/IconVerticalSolidList"/>
    <dgm:cxn modelId="{1B9A5893-0D4E-496F-AFA9-738E433F8A8B}" type="presParOf" srcId="{9AF14286-BF16-46B4-ABAC-243DAAA4898C}" destId="{F185BE8B-7B41-4993-B011-C157FC1F8B7D}" srcOrd="2" destOrd="0" presId="urn:microsoft.com/office/officeart/2018/2/layout/IconVerticalSolidList"/>
    <dgm:cxn modelId="{A86C016C-9BE2-4669-9F3A-C47D20B115A5}" type="presParOf" srcId="{9AF14286-BF16-46B4-ABAC-243DAAA4898C}" destId="{E3F16DF6-C0DF-487E-9FE1-7F4BAF405133}" srcOrd="3" destOrd="0" presId="urn:microsoft.com/office/officeart/2018/2/layout/IconVerticalSolidList"/>
    <dgm:cxn modelId="{46ADA420-53AB-4FAA-A157-38655FC860B5}" type="presParOf" srcId="{9AF14286-BF16-46B4-ABAC-243DAAA4898C}" destId="{72E9EE3B-DFF0-4F84-8919-41B432FB7DC3}" srcOrd="4" destOrd="0" presId="urn:microsoft.com/office/officeart/2018/2/layout/IconVerticalSolidList"/>
    <dgm:cxn modelId="{928D51FF-81F8-42D8-B065-90778BBCCBED}" type="presParOf" srcId="{CDE20A3A-81A5-4113-AA78-7217659B0146}" destId="{04D6AA16-2D1C-40F9-907F-6740BFBA9E12}" srcOrd="5" destOrd="0" presId="urn:microsoft.com/office/officeart/2018/2/layout/IconVerticalSolidList"/>
    <dgm:cxn modelId="{BC2C71BF-5F86-4D1A-974B-B45A144F9D0A}" type="presParOf" srcId="{CDE20A3A-81A5-4113-AA78-7217659B0146}" destId="{2A22C7A9-1A0A-46F8-A20A-7FE8FE33B678}" srcOrd="6" destOrd="0" presId="urn:microsoft.com/office/officeart/2018/2/layout/IconVerticalSolidList"/>
    <dgm:cxn modelId="{B2FEAAFF-14C2-47B4-ACAE-328B141B3B2D}" type="presParOf" srcId="{2A22C7A9-1A0A-46F8-A20A-7FE8FE33B678}" destId="{4496C828-16B5-45F4-9E6D-44433D628DDC}" srcOrd="0" destOrd="0" presId="urn:microsoft.com/office/officeart/2018/2/layout/IconVerticalSolidList"/>
    <dgm:cxn modelId="{6BCA0BA5-F610-4D93-B101-414AD2F6C657}" type="presParOf" srcId="{2A22C7A9-1A0A-46F8-A20A-7FE8FE33B678}" destId="{4E51D480-B621-4DDD-90D5-FA5EB3F20E3F}" srcOrd="1" destOrd="0" presId="urn:microsoft.com/office/officeart/2018/2/layout/IconVerticalSolidList"/>
    <dgm:cxn modelId="{9BEE2D38-308A-4231-AB98-A1EFD67D6278}" type="presParOf" srcId="{2A22C7A9-1A0A-46F8-A20A-7FE8FE33B678}" destId="{FD5FC6DA-C2C8-4710-AA01-38A76B7E6834}" srcOrd="2" destOrd="0" presId="urn:microsoft.com/office/officeart/2018/2/layout/IconVerticalSolidList"/>
    <dgm:cxn modelId="{4F726CEB-F2FB-4491-AE0A-717D1B0D8778}" type="presParOf" srcId="{2A22C7A9-1A0A-46F8-A20A-7FE8FE33B678}" destId="{B5450520-E0CC-4334-8551-DB1EDED63357}" srcOrd="3" destOrd="0" presId="urn:microsoft.com/office/officeart/2018/2/layout/IconVerticalSolidList"/>
    <dgm:cxn modelId="{249A4822-B977-4563-B7AF-F6327A5A87B0}" type="presParOf" srcId="{2A22C7A9-1A0A-46F8-A20A-7FE8FE33B678}" destId="{8D661E9F-87F7-4815-909E-5CAA0051CF50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2EA971D-95B7-4674-8610-4C0E3716D78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B186382-5573-425B-8E44-1058414BB722}">
      <dgm:prSet/>
      <dgm:spPr/>
      <dgm:t>
        <a:bodyPr/>
        <a:lstStyle/>
        <a:p>
          <a:r>
            <a:rPr lang="en-US"/>
            <a:t>Analyzing and presenting data</a:t>
          </a:r>
        </a:p>
      </dgm:t>
    </dgm:pt>
    <dgm:pt modelId="{08053017-5991-4964-A883-812715E4AF2A}" type="parTrans" cxnId="{0EC26252-796A-437B-980B-439659D076E9}">
      <dgm:prSet/>
      <dgm:spPr/>
      <dgm:t>
        <a:bodyPr/>
        <a:lstStyle/>
        <a:p>
          <a:endParaRPr lang="en-US"/>
        </a:p>
      </dgm:t>
    </dgm:pt>
    <dgm:pt modelId="{B6E9B376-0FF1-4FE7-8EEC-FD3B3ECCD327}" type="sibTrans" cxnId="{0EC26252-796A-437B-980B-439659D076E9}">
      <dgm:prSet/>
      <dgm:spPr/>
      <dgm:t>
        <a:bodyPr/>
        <a:lstStyle/>
        <a:p>
          <a:endParaRPr lang="en-US"/>
        </a:p>
      </dgm:t>
    </dgm:pt>
    <dgm:pt modelId="{BE5A6E75-0F81-4452-BB16-A75D8B0942A3}">
      <dgm:prSet/>
      <dgm:spPr/>
      <dgm:t>
        <a:bodyPr/>
        <a:lstStyle/>
        <a:p>
          <a:r>
            <a:rPr lang="en-US"/>
            <a:t>Analytical and graphical method</a:t>
          </a:r>
        </a:p>
      </dgm:t>
    </dgm:pt>
    <dgm:pt modelId="{8F612A23-06B6-47CA-9C83-6005AFE79164}" type="parTrans" cxnId="{46C10D8A-5400-4E30-984F-D2FFC7B167D8}">
      <dgm:prSet/>
      <dgm:spPr/>
      <dgm:t>
        <a:bodyPr/>
        <a:lstStyle/>
        <a:p>
          <a:endParaRPr lang="en-US"/>
        </a:p>
      </dgm:t>
    </dgm:pt>
    <dgm:pt modelId="{6A5FE412-A570-435C-9F56-9B34A2BF7A8C}" type="sibTrans" cxnId="{46C10D8A-5400-4E30-984F-D2FFC7B167D8}">
      <dgm:prSet/>
      <dgm:spPr/>
      <dgm:t>
        <a:bodyPr/>
        <a:lstStyle/>
        <a:p>
          <a:endParaRPr lang="en-US"/>
        </a:p>
      </dgm:t>
    </dgm:pt>
    <dgm:pt modelId="{74DBD22C-86EC-41CF-8509-9421BB03D590}" type="pres">
      <dgm:prSet presAssocID="{42EA971D-95B7-4674-8610-4C0E3716D785}" presName="linear" presStyleCnt="0">
        <dgm:presLayoutVars>
          <dgm:animLvl val="lvl"/>
          <dgm:resizeHandles val="exact"/>
        </dgm:presLayoutVars>
      </dgm:prSet>
      <dgm:spPr/>
    </dgm:pt>
    <dgm:pt modelId="{DA55AD71-5BEF-44F5-879D-584C0D62B798}" type="pres">
      <dgm:prSet presAssocID="{DB186382-5573-425B-8E44-1058414BB72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962F04B-0E42-4A11-A9C3-32F9EE4D2637}" type="pres">
      <dgm:prSet presAssocID="{B6E9B376-0FF1-4FE7-8EEC-FD3B3ECCD327}" presName="spacer" presStyleCnt="0"/>
      <dgm:spPr/>
    </dgm:pt>
    <dgm:pt modelId="{C9081C8C-08DC-4FCB-ACA6-C34E86D45EB2}" type="pres">
      <dgm:prSet presAssocID="{BE5A6E75-0F81-4452-BB16-A75D8B0942A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D908D02-CAB2-4D96-86C8-FE030FF12AA3}" type="presOf" srcId="{DB186382-5573-425B-8E44-1058414BB722}" destId="{DA55AD71-5BEF-44F5-879D-584C0D62B798}" srcOrd="0" destOrd="0" presId="urn:microsoft.com/office/officeart/2005/8/layout/vList2"/>
    <dgm:cxn modelId="{50383B43-C7F9-4DC8-846B-36A6FBB2B6D8}" type="presOf" srcId="{42EA971D-95B7-4674-8610-4C0E3716D785}" destId="{74DBD22C-86EC-41CF-8509-9421BB03D590}" srcOrd="0" destOrd="0" presId="urn:microsoft.com/office/officeart/2005/8/layout/vList2"/>
    <dgm:cxn modelId="{3AEF7851-6DB8-4853-9915-09D658763D68}" type="presOf" srcId="{BE5A6E75-0F81-4452-BB16-A75D8B0942A3}" destId="{C9081C8C-08DC-4FCB-ACA6-C34E86D45EB2}" srcOrd="0" destOrd="0" presId="urn:microsoft.com/office/officeart/2005/8/layout/vList2"/>
    <dgm:cxn modelId="{0EC26252-796A-437B-980B-439659D076E9}" srcId="{42EA971D-95B7-4674-8610-4C0E3716D785}" destId="{DB186382-5573-425B-8E44-1058414BB722}" srcOrd="0" destOrd="0" parTransId="{08053017-5991-4964-A883-812715E4AF2A}" sibTransId="{B6E9B376-0FF1-4FE7-8EEC-FD3B3ECCD327}"/>
    <dgm:cxn modelId="{46C10D8A-5400-4E30-984F-D2FFC7B167D8}" srcId="{42EA971D-95B7-4674-8610-4C0E3716D785}" destId="{BE5A6E75-0F81-4452-BB16-A75D8B0942A3}" srcOrd="1" destOrd="0" parTransId="{8F612A23-06B6-47CA-9C83-6005AFE79164}" sibTransId="{6A5FE412-A570-435C-9F56-9B34A2BF7A8C}"/>
    <dgm:cxn modelId="{98A7AE95-4296-4E86-97F3-FBFED9DBB161}" type="presParOf" srcId="{74DBD22C-86EC-41CF-8509-9421BB03D590}" destId="{DA55AD71-5BEF-44F5-879D-584C0D62B798}" srcOrd="0" destOrd="0" presId="urn:microsoft.com/office/officeart/2005/8/layout/vList2"/>
    <dgm:cxn modelId="{8A078624-A7EE-4119-AC54-3A6AA767F2B4}" type="presParOf" srcId="{74DBD22C-86EC-41CF-8509-9421BB03D590}" destId="{6962F04B-0E42-4A11-A9C3-32F9EE4D2637}" srcOrd="1" destOrd="0" presId="urn:microsoft.com/office/officeart/2005/8/layout/vList2"/>
    <dgm:cxn modelId="{EBC6A094-5E05-4C48-8999-1750ABC17399}" type="presParOf" srcId="{74DBD22C-86EC-41CF-8509-9421BB03D590}" destId="{C9081C8C-08DC-4FCB-ACA6-C34E86D45EB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0D7ACFC-2E61-4ADF-99E4-5A12947C98FE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3ECB1E0-EE1D-45AC-9CCD-2E4E63819E59}">
      <dgm:prSet/>
      <dgm:spPr/>
      <dgm:t>
        <a:bodyPr/>
        <a:lstStyle/>
        <a:p>
          <a:r>
            <a:rPr lang="en-US"/>
            <a:t>Mean</a:t>
          </a:r>
        </a:p>
      </dgm:t>
    </dgm:pt>
    <dgm:pt modelId="{9F3090CC-48AD-4195-B92D-12931D8EC3E9}" type="parTrans" cxnId="{AAF1878B-0258-4E5D-8E8B-9953D7CB9FCC}">
      <dgm:prSet/>
      <dgm:spPr/>
      <dgm:t>
        <a:bodyPr/>
        <a:lstStyle/>
        <a:p>
          <a:endParaRPr lang="en-US"/>
        </a:p>
      </dgm:t>
    </dgm:pt>
    <dgm:pt modelId="{3F606778-0977-4801-B6FC-11389D4372A8}" type="sibTrans" cxnId="{AAF1878B-0258-4E5D-8E8B-9953D7CB9FCC}">
      <dgm:prSet/>
      <dgm:spPr/>
      <dgm:t>
        <a:bodyPr/>
        <a:lstStyle/>
        <a:p>
          <a:endParaRPr lang="en-US"/>
        </a:p>
      </dgm:t>
    </dgm:pt>
    <dgm:pt modelId="{4567FA76-763D-4541-922D-8975168F1DEF}">
      <dgm:prSet/>
      <dgm:spPr/>
      <dgm:t>
        <a:bodyPr/>
        <a:lstStyle/>
        <a:p>
          <a:r>
            <a:rPr lang="en-US"/>
            <a:t>Median</a:t>
          </a:r>
        </a:p>
      </dgm:t>
    </dgm:pt>
    <dgm:pt modelId="{B3F64833-4051-4478-A112-CD9E74EBFECC}" type="parTrans" cxnId="{C4CFD732-F8C0-4757-AF5A-A57C64D0BB15}">
      <dgm:prSet/>
      <dgm:spPr/>
      <dgm:t>
        <a:bodyPr/>
        <a:lstStyle/>
        <a:p>
          <a:endParaRPr lang="en-US"/>
        </a:p>
      </dgm:t>
    </dgm:pt>
    <dgm:pt modelId="{85C36754-128D-4DC7-A86F-3E4A26088CB5}" type="sibTrans" cxnId="{C4CFD732-F8C0-4757-AF5A-A57C64D0BB15}">
      <dgm:prSet/>
      <dgm:spPr/>
      <dgm:t>
        <a:bodyPr/>
        <a:lstStyle/>
        <a:p>
          <a:endParaRPr lang="en-US"/>
        </a:p>
      </dgm:t>
    </dgm:pt>
    <dgm:pt modelId="{89A302FE-2E62-4642-8D3A-884143394EBD}">
      <dgm:prSet/>
      <dgm:spPr/>
      <dgm:t>
        <a:bodyPr/>
        <a:lstStyle/>
        <a:p>
          <a:r>
            <a:rPr lang="en-US"/>
            <a:t>Mode</a:t>
          </a:r>
        </a:p>
      </dgm:t>
    </dgm:pt>
    <dgm:pt modelId="{20B7CA46-4B71-45D3-A56A-856083899829}" type="parTrans" cxnId="{33E9840B-3954-44A3-A9B9-98BC7EE31107}">
      <dgm:prSet/>
      <dgm:spPr/>
      <dgm:t>
        <a:bodyPr/>
        <a:lstStyle/>
        <a:p>
          <a:endParaRPr lang="en-US"/>
        </a:p>
      </dgm:t>
    </dgm:pt>
    <dgm:pt modelId="{0162C7DA-82EE-4916-BB58-F5441F94A9C9}" type="sibTrans" cxnId="{33E9840B-3954-44A3-A9B9-98BC7EE31107}">
      <dgm:prSet/>
      <dgm:spPr/>
      <dgm:t>
        <a:bodyPr/>
        <a:lstStyle/>
        <a:p>
          <a:endParaRPr lang="en-US"/>
        </a:p>
      </dgm:t>
    </dgm:pt>
    <dgm:pt modelId="{94C8F568-419E-4992-899A-2B0C3A1B3392}" type="pres">
      <dgm:prSet presAssocID="{B0D7ACFC-2E61-4ADF-99E4-5A12947C98FE}" presName="diagram" presStyleCnt="0">
        <dgm:presLayoutVars>
          <dgm:dir/>
          <dgm:resizeHandles val="exact"/>
        </dgm:presLayoutVars>
      </dgm:prSet>
      <dgm:spPr/>
    </dgm:pt>
    <dgm:pt modelId="{8B679171-7D26-4485-8387-A88F8939D934}" type="pres">
      <dgm:prSet presAssocID="{23ECB1E0-EE1D-45AC-9CCD-2E4E63819E59}" presName="node" presStyleLbl="node1" presStyleIdx="0" presStyleCnt="3">
        <dgm:presLayoutVars>
          <dgm:bulletEnabled val="1"/>
        </dgm:presLayoutVars>
      </dgm:prSet>
      <dgm:spPr/>
    </dgm:pt>
    <dgm:pt modelId="{942D7B6C-264F-4892-9DB6-DAC74D9B3812}" type="pres">
      <dgm:prSet presAssocID="{3F606778-0977-4801-B6FC-11389D4372A8}" presName="sibTrans" presStyleCnt="0"/>
      <dgm:spPr/>
    </dgm:pt>
    <dgm:pt modelId="{7294B32A-597F-484D-A130-49908E7F68BE}" type="pres">
      <dgm:prSet presAssocID="{4567FA76-763D-4541-922D-8975168F1DEF}" presName="node" presStyleLbl="node1" presStyleIdx="1" presStyleCnt="3">
        <dgm:presLayoutVars>
          <dgm:bulletEnabled val="1"/>
        </dgm:presLayoutVars>
      </dgm:prSet>
      <dgm:spPr/>
    </dgm:pt>
    <dgm:pt modelId="{4ABC82DE-299A-46CA-A10B-7315A70CE749}" type="pres">
      <dgm:prSet presAssocID="{85C36754-128D-4DC7-A86F-3E4A26088CB5}" presName="sibTrans" presStyleCnt="0"/>
      <dgm:spPr/>
    </dgm:pt>
    <dgm:pt modelId="{AFB0F80D-91B6-4B52-B6D4-2D7C04D6A35C}" type="pres">
      <dgm:prSet presAssocID="{89A302FE-2E62-4642-8D3A-884143394EBD}" presName="node" presStyleLbl="node1" presStyleIdx="2" presStyleCnt="3">
        <dgm:presLayoutVars>
          <dgm:bulletEnabled val="1"/>
        </dgm:presLayoutVars>
      </dgm:prSet>
      <dgm:spPr/>
    </dgm:pt>
  </dgm:ptLst>
  <dgm:cxnLst>
    <dgm:cxn modelId="{33E9840B-3954-44A3-A9B9-98BC7EE31107}" srcId="{B0D7ACFC-2E61-4ADF-99E4-5A12947C98FE}" destId="{89A302FE-2E62-4642-8D3A-884143394EBD}" srcOrd="2" destOrd="0" parTransId="{20B7CA46-4B71-45D3-A56A-856083899829}" sibTransId="{0162C7DA-82EE-4916-BB58-F5441F94A9C9}"/>
    <dgm:cxn modelId="{621F2516-FDF7-47B7-B2F1-B447FCFD1A76}" type="presOf" srcId="{23ECB1E0-EE1D-45AC-9CCD-2E4E63819E59}" destId="{8B679171-7D26-4485-8387-A88F8939D934}" srcOrd="0" destOrd="0" presId="urn:microsoft.com/office/officeart/2005/8/layout/default"/>
    <dgm:cxn modelId="{B50A2823-50F8-4D89-AE2D-7DCF5F2C2873}" type="presOf" srcId="{4567FA76-763D-4541-922D-8975168F1DEF}" destId="{7294B32A-597F-484D-A130-49908E7F68BE}" srcOrd="0" destOrd="0" presId="urn:microsoft.com/office/officeart/2005/8/layout/default"/>
    <dgm:cxn modelId="{DEBEC72E-B1A4-4697-B141-0E7936085BC2}" type="presOf" srcId="{89A302FE-2E62-4642-8D3A-884143394EBD}" destId="{AFB0F80D-91B6-4B52-B6D4-2D7C04D6A35C}" srcOrd="0" destOrd="0" presId="urn:microsoft.com/office/officeart/2005/8/layout/default"/>
    <dgm:cxn modelId="{C4CFD732-F8C0-4757-AF5A-A57C64D0BB15}" srcId="{B0D7ACFC-2E61-4ADF-99E4-5A12947C98FE}" destId="{4567FA76-763D-4541-922D-8975168F1DEF}" srcOrd="1" destOrd="0" parTransId="{B3F64833-4051-4478-A112-CD9E74EBFECC}" sibTransId="{85C36754-128D-4DC7-A86F-3E4A26088CB5}"/>
    <dgm:cxn modelId="{73859661-EAEA-4C2D-BE8F-530213D0778E}" type="presOf" srcId="{B0D7ACFC-2E61-4ADF-99E4-5A12947C98FE}" destId="{94C8F568-419E-4992-899A-2B0C3A1B3392}" srcOrd="0" destOrd="0" presId="urn:microsoft.com/office/officeart/2005/8/layout/default"/>
    <dgm:cxn modelId="{AAF1878B-0258-4E5D-8E8B-9953D7CB9FCC}" srcId="{B0D7ACFC-2E61-4ADF-99E4-5A12947C98FE}" destId="{23ECB1E0-EE1D-45AC-9CCD-2E4E63819E59}" srcOrd="0" destOrd="0" parTransId="{9F3090CC-48AD-4195-B92D-12931D8EC3E9}" sibTransId="{3F606778-0977-4801-B6FC-11389D4372A8}"/>
    <dgm:cxn modelId="{988B86FC-52EF-4658-84E5-F6D45050CD99}" type="presParOf" srcId="{94C8F568-419E-4992-899A-2B0C3A1B3392}" destId="{8B679171-7D26-4485-8387-A88F8939D934}" srcOrd="0" destOrd="0" presId="urn:microsoft.com/office/officeart/2005/8/layout/default"/>
    <dgm:cxn modelId="{55839753-6EA5-4533-BB3F-62D9DF586877}" type="presParOf" srcId="{94C8F568-419E-4992-899A-2B0C3A1B3392}" destId="{942D7B6C-264F-4892-9DB6-DAC74D9B3812}" srcOrd="1" destOrd="0" presId="urn:microsoft.com/office/officeart/2005/8/layout/default"/>
    <dgm:cxn modelId="{2868EABE-D873-4D8C-9F6D-8AB90DEF87A8}" type="presParOf" srcId="{94C8F568-419E-4992-899A-2B0C3A1B3392}" destId="{7294B32A-597F-484D-A130-49908E7F68BE}" srcOrd="2" destOrd="0" presId="urn:microsoft.com/office/officeart/2005/8/layout/default"/>
    <dgm:cxn modelId="{6EEF01F2-AC4D-4B1F-B903-C84EAC0170C1}" type="presParOf" srcId="{94C8F568-419E-4992-899A-2B0C3A1B3392}" destId="{4ABC82DE-299A-46CA-A10B-7315A70CE749}" srcOrd="3" destOrd="0" presId="urn:microsoft.com/office/officeart/2005/8/layout/default"/>
    <dgm:cxn modelId="{E5CE96E0-B3DD-4A4D-BD4A-B9AB6637CBD1}" type="presParOf" srcId="{94C8F568-419E-4992-899A-2B0C3A1B3392}" destId="{AFB0F80D-91B6-4B52-B6D4-2D7C04D6A35C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99B74A0-C3B2-4C51-AE20-92B9F7C6448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16AFA89-D5BD-4C68-9281-B99B0FED1389}">
      <dgm:prSet/>
      <dgm:spPr/>
      <dgm:t>
        <a:bodyPr/>
        <a:lstStyle/>
        <a:p>
          <a:r>
            <a:rPr lang="en-US" dirty="0"/>
            <a:t>Organize the data elements in an order</a:t>
          </a:r>
        </a:p>
      </dgm:t>
    </dgm:pt>
    <dgm:pt modelId="{B6D9DFA4-5D44-4043-BD72-C48B9B1619CF}" type="parTrans" cxnId="{045A898F-ED35-4E03-AADA-EC3192CCB587}">
      <dgm:prSet/>
      <dgm:spPr/>
      <dgm:t>
        <a:bodyPr/>
        <a:lstStyle/>
        <a:p>
          <a:endParaRPr lang="en-US"/>
        </a:p>
      </dgm:t>
    </dgm:pt>
    <dgm:pt modelId="{41EDD197-64BF-4C02-9917-1FF81FC1B224}" type="sibTrans" cxnId="{045A898F-ED35-4E03-AADA-EC3192CCB587}">
      <dgm:prSet/>
      <dgm:spPr/>
      <dgm:t>
        <a:bodyPr/>
        <a:lstStyle/>
        <a:p>
          <a:endParaRPr lang="en-US"/>
        </a:p>
      </dgm:t>
    </dgm:pt>
    <dgm:pt modelId="{BE79D2A2-497B-4E8B-9016-E43D32AB4475}">
      <dgm:prSet/>
      <dgm:spPr/>
      <dgm:t>
        <a:bodyPr/>
        <a:lstStyle/>
        <a:p>
          <a:r>
            <a:rPr lang="en-US" dirty="0"/>
            <a:t>The middle element is the Median</a:t>
          </a:r>
        </a:p>
      </dgm:t>
    </dgm:pt>
    <dgm:pt modelId="{71874833-FA5B-4A30-AC52-67D207CAA77C}" type="parTrans" cxnId="{CC3CE3AD-E289-4137-860B-5E7B62F866C4}">
      <dgm:prSet/>
      <dgm:spPr/>
      <dgm:t>
        <a:bodyPr/>
        <a:lstStyle/>
        <a:p>
          <a:endParaRPr lang="en-US"/>
        </a:p>
      </dgm:t>
    </dgm:pt>
    <dgm:pt modelId="{8F8AD165-F81F-4354-AF8B-B9A7D6774A8E}" type="sibTrans" cxnId="{CC3CE3AD-E289-4137-860B-5E7B62F866C4}">
      <dgm:prSet/>
      <dgm:spPr/>
      <dgm:t>
        <a:bodyPr/>
        <a:lstStyle/>
        <a:p>
          <a:endParaRPr lang="en-US"/>
        </a:p>
      </dgm:t>
    </dgm:pt>
    <dgm:pt modelId="{9A9B8AC3-8642-4BEE-9DD0-33E51B179185}">
      <dgm:prSet/>
      <dgm:spPr/>
      <dgm:t>
        <a:bodyPr/>
        <a:lstStyle/>
        <a:p>
          <a:r>
            <a:rPr lang="en-US" dirty="0"/>
            <a:t>If we have two elements in the middle, median is the athematic mean of those two middle elements</a:t>
          </a:r>
        </a:p>
      </dgm:t>
    </dgm:pt>
    <dgm:pt modelId="{25315A3A-E2E0-4A26-ACD9-C78CD9147183}" type="parTrans" cxnId="{2FE91E34-09A9-480D-B30D-9BF64CBFBABC}">
      <dgm:prSet/>
      <dgm:spPr/>
      <dgm:t>
        <a:bodyPr/>
        <a:lstStyle/>
        <a:p>
          <a:endParaRPr lang="en-US"/>
        </a:p>
      </dgm:t>
    </dgm:pt>
    <dgm:pt modelId="{8724AF39-E9EE-4841-A703-ADF3100D6213}" type="sibTrans" cxnId="{2FE91E34-09A9-480D-B30D-9BF64CBFBABC}">
      <dgm:prSet/>
      <dgm:spPr/>
      <dgm:t>
        <a:bodyPr/>
        <a:lstStyle/>
        <a:p>
          <a:endParaRPr lang="en-US"/>
        </a:p>
      </dgm:t>
    </dgm:pt>
    <dgm:pt modelId="{48F2C973-3ED0-4663-AAC5-C76D22F02BB8}" type="pres">
      <dgm:prSet presAssocID="{D99B74A0-C3B2-4C51-AE20-92B9F7C64488}" presName="linear" presStyleCnt="0">
        <dgm:presLayoutVars>
          <dgm:animLvl val="lvl"/>
          <dgm:resizeHandles val="exact"/>
        </dgm:presLayoutVars>
      </dgm:prSet>
      <dgm:spPr/>
    </dgm:pt>
    <dgm:pt modelId="{27C961C7-82A9-4138-AE39-DE0F1886399C}" type="pres">
      <dgm:prSet presAssocID="{916AFA89-D5BD-4C68-9281-B99B0FED138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31B8F2F-3BAF-4FE5-BC1D-42770F22E11C}" type="pres">
      <dgm:prSet presAssocID="{41EDD197-64BF-4C02-9917-1FF81FC1B224}" presName="spacer" presStyleCnt="0"/>
      <dgm:spPr/>
    </dgm:pt>
    <dgm:pt modelId="{76D1CB6F-F266-4C1D-92DC-5CF7B53DDB87}" type="pres">
      <dgm:prSet presAssocID="{BE79D2A2-497B-4E8B-9016-E43D32AB447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4C97C0D-811F-44E2-AE6B-A1C2215E51E2}" type="pres">
      <dgm:prSet presAssocID="{8F8AD165-F81F-4354-AF8B-B9A7D6774A8E}" presName="spacer" presStyleCnt="0"/>
      <dgm:spPr/>
    </dgm:pt>
    <dgm:pt modelId="{C39CE97A-0473-4B9A-8E44-994EFF3FED82}" type="pres">
      <dgm:prSet presAssocID="{9A9B8AC3-8642-4BEE-9DD0-33E51B17918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FE91E34-09A9-480D-B30D-9BF64CBFBABC}" srcId="{D99B74A0-C3B2-4C51-AE20-92B9F7C64488}" destId="{9A9B8AC3-8642-4BEE-9DD0-33E51B179185}" srcOrd="2" destOrd="0" parTransId="{25315A3A-E2E0-4A26-ACD9-C78CD9147183}" sibTransId="{8724AF39-E9EE-4841-A703-ADF3100D6213}"/>
    <dgm:cxn modelId="{05007842-C20E-45B4-A4D3-38C89697256A}" type="presOf" srcId="{D99B74A0-C3B2-4C51-AE20-92B9F7C64488}" destId="{48F2C973-3ED0-4663-AAC5-C76D22F02BB8}" srcOrd="0" destOrd="0" presId="urn:microsoft.com/office/officeart/2005/8/layout/vList2"/>
    <dgm:cxn modelId="{4952786A-1271-4729-A7E2-0652E36CF4C8}" type="presOf" srcId="{9A9B8AC3-8642-4BEE-9DD0-33E51B179185}" destId="{C39CE97A-0473-4B9A-8E44-994EFF3FED82}" srcOrd="0" destOrd="0" presId="urn:microsoft.com/office/officeart/2005/8/layout/vList2"/>
    <dgm:cxn modelId="{FDD2EE80-4FDD-4B57-9223-9CBFCC0637BD}" type="presOf" srcId="{916AFA89-D5BD-4C68-9281-B99B0FED1389}" destId="{27C961C7-82A9-4138-AE39-DE0F1886399C}" srcOrd="0" destOrd="0" presId="urn:microsoft.com/office/officeart/2005/8/layout/vList2"/>
    <dgm:cxn modelId="{045A898F-ED35-4E03-AADA-EC3192CCB587}" srcId="{D99B74A0-C3B2-4C51-AE20-92B9F7C64488}" destId="{916AFA89-D5BD-4C68-9281-B99B0FED1389}" srcOrd="0" destOrd="0" parTransId="{B6D9DFA4-5D44-4043-BD72-C48B9B1619CF}" sibTransId="{41EDD197-64BF-4C02-9917-1FF81FC1B224}"/>
    <dgm:cxn modelId="{CC3CE3AD-E289-4137-860B-5E7B62F866C4}" srcId="{D99B74A0-C3B2-4C51-AE20-92B9F7C64488}" destId="{BE79D2A2-497B-4E8B-9016-E43D32AB4475}" srcOrd="1" destOrd="0" parTransId="{71874833-FA5B-4A30-AC52-67D207CAA77C}" sibTransId="{8F8AD165-F81F-4354-AF8B-B9A7D6774A8E}"/>
    <dgm:cxn modelId="{418E0DD1-BB3F-4FFF-8CB7-08B234A9C7EA}" type="presOf" srcId="{BE79D2A2-497B-4E8B-9016-E43D32AB4475}" destId="{76D1CB6F-F266-4C1D-92DC-5CF7B53DDB87}" srcOrd="0" destOrd="0" presId="urn:microsoft.com/office/officeart/2005/8/layout/vList2"/>
    <dgm:cxn modelId="{D04C25FB-8B1C-4B05-88F0-B514C8DA53D3}" type="presParOf" srcId="{48F2C973-3ED0-4663-AAC5-C76D22F02BB8}" destId="{27C961C7-82A9-4138-AE39-DE0F1886399C}" srcOrd="0" destOrd="0" presId="urn:microsoft.com/office/officeart/2005/8/layout/vList2"/>
    <dgm:cxn modelId="{CA8905DE-9E63-4F96-ADE3-36C47071B703}" type="presParOf" srcId="{48F2C973-3ED0-4663-AAC5-C76D22F02BB8}" destId="{731B8F2F-3BAF-4FE5-BC1D-42770F22E11C}" srcOrd="1" destOrd="0" presId="urn:microsoft.com/office/officeart/2005/8/layout/vList2"/>
    <dgm:cxn modelId="{B906A744-FD9A-4F3D-8C8B-3889BBB30757}" type="presParOf" srcId="{48F2C973-3ED0-4663-AAC5-C76D22F02BB8}" destId="{76D1CB6F-F266-4C1D-92DC-5CF7B53DDB87}" srcOrd="2" destOrd="0" presId="urn:microsoft.com/office/officeart/2005/8/layout/vList2"/>
    <dgm:cxn modelId="{B18C4DC7-6C71-4C12-B386-37373FA84DB1}" type="presParOf" srcId="{48F2C973-3ED0-4663-AAC5-C76D22F02BB8}" destId="{34C97C0D-811F-44E2-AE6B-A1C2215E51E2}" srcOrd="3" destOrd="0" presId="urn:microsoft.com/office/officeart/2005/8/layout/vList2"/>
    <dgm:cxn modelId="{357D6677-1A3E-492F-BE42-DB1E5C386641}" type="presParOf" srcId="{48F2C973-3ED0-4663-AAC5-C76D22F02BB8}" destId="{C39CE97A-0473-4B9A-8E44-994EFF3FED8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51EAD24-B3DF-4F17-B8CA-79BD899A973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FC3A894-E344-4015-B215-57C6046FA869}">
      <dgm:prSet/>
      <dgm:spPr/>
      <dgm:t>
        <a:bodyPr/>
        <a:lstStyle/>
        <a:p>
          <a:r>
            <a:rPr lang="en-US" dirty="0"/>
            <a:t>The data element that occur at highest frequency</a:t>
          </a:r>
        </a:p>
      </dgm:t>
    </dgm:pt>
    <dgm:pt modelId="{D232C078-9771-4FF4-9548-6823BCF0C757}" type="parTrans" cxnId="{D97D7B48-09EA-4168-AEED-304A7F28E966}">
      <dgm:prSet/>
      <dgm:spPr/>
      <dgm:t>
        <a:bodyPr/>
        <a:lstStyle/>
        <a:p>
          <a:endParaRPr lang="en-US"/>
        </a:p>
      </dgm:t>
    </dgm:pt>
    <dgm:pt modelId="{90511633-97AF-4A53-89B9-C99F9DE2BD87}" type="sibTrans" cxnId="{D97D7B48-09EA-4168-AEED-304A7F28E966}">
      <dgm:prSet/>
      <dgm:spPr/>
      <dgm:t>
        <a:bodyPr/>
        <a:lstStyle/>
        <a:p>
          <a:endParaRPr lang="en-US"/>
        </a:p>
      </dgm:t>
    </dgm:pt>
    <dgm:pt modelId="{063A97D2-48C4-489F-BA61-3BEA9A9CDB10}">
      <dgm:prSet/>
      <dgm:spPr/>
      <dgm:t>
        <a:bodyPr/>
        <a:lstStyle/>
        <a:p>
          <a:r>
            <a:rPr lang="en-US"/>
            <a:t>It is possible to have several modes for a data.</a:t>
          </a:r>
        </a:p>
      </dgm:t>
    </dgm:pt>
    <dgm:pt modelId="{13B187CA-F334-46C6-8FE9-7EBD399203B9}" type="parTrans" cxnId="{A7810891-B4C9-4FBE-A016-EE624A748881}">
      <dgm:prSet/>
      <dgm:spPr/>
      <dgm:t>
        <a:bodyPr/>
        <a:lstStyle/>
        <a:p>
          <a:endParaRPr lang="en-US"/>
        </a:p>
      </dgm:t>
    </dgm:pt>
    <dgm:pt modelId="{C2A1BA0E-217A-46AF-A0FE-A5D80EBA0C8C}" type="sibTrans" cxnId="{A7810891-B4C9-4FBE-A016-EE624A748881}">
      <dgm:prSet/>
      <dgm:spPr/>
      <dgm:t>
        <a:bodyPr/>
        <a:lstStyle/>
        <a:p>
          <a:endParaRPr lang="en-US"/>
        </a:p>
      </dgm:t>
    </dgm:pt>
    <dgm:pt modelId="{F7394611-D7E3-4C47-BEEF-38537B9E9A72}" type="pres">
      <dgm:prSet presAssocID="{851EAD24-B3DF-4F17-B8CA-79BD899A9731}" presName="linear" presStyleCnt="0">
        <dgm:presLayoutVars>
          <dgm:animLvl val="lvl"/>
          <dgm:resizeHandles val="exact"/>
        </dgm:presLayoutVars>
      </dgm:prSet>
      <dgm:spPr/>
    </dgm:pt>
    <dgm:pt modelId="{648EF9EF-81CB-4CBA-A63A-21438B6DD52B}" type="pres">
      <dgm:prSet presAssocID="{3FC3A894-E344-4015-B215-57C6046FA86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335C950-2864-4397-A5DD-020F8FCCB7B1}" type="pres">
      <dgm:prSet presAssocID="{90511633-97AF-4A53-89B9-C99F9DE2BD87}" presName="spacer" presStyleCnt="0"/>
      <dgm:spPr/>
    </dgm:pt>
    <dgm:pt modelId="{726A1822-90CD-4956-8EB7-980498FE6A38}" type="pres">
      <dgm:prSet presAssocID="{063A97D2-48C4-489F-BA61-3BEA9A9CDB1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E5F6A2C-8CED-42BB-B83F-A8781DA572E2}" type="presOf" srcId="{063A97D2-48C4-489F-BA61-3BEA9A9CDB10}" destId="{726A1822-90CD-4956-8EB7-980498FE6A38}" srcOrd="0" destOrd="0" presId="urn:microsoft.com/office/officeart/2005/8/layout/vList2"/>
    <dgm:cxn modelId="{3D947130-E386-494C-9B38-C1207DE271CF}" type="presOf" srcId="{851EAD24-B3DF-4F17-B8CA-79BD899A9731}" destId="{F7394611-D7E3-4C47-BEEF-38537B9E9A72}" srcOrd="0" destOrd="0" presId="urn:microsoft.com/office/officeart/2005/8/layout/vList2"/>
    <dgm:cxn modelId="{1160B160-1C67-4112-88EB-2593E0DFBE19}" type="presOf" srcId="{3FC3A894-E344-4015-B215-57C6046FA869}" destId="{648EF9EF-81CB-4CBA-A63A-21438B6DD52B}" srcOrd="0" destOrd="0" presId="urn:microsoft.com/office/officeart/2005/8/layout/vList2"/>
    <dgm:cxn modelId="{D97D7B48-09EA-4168-AEED-304A7F28E966}" srcId="{851EAD24-B3DF-4F17-B8CA-79BD899A9731}" destId="{3FC3A894-E344-4015-B215-57C6046FA869}" srcOrd="0" destOrd="0" parTransId="{D232C078-9771-4FF4-9548-6823BCF0C757}" sibTransId="{90511633-97AF-4A53-89B9-C99F9DE2BD87}"/>
    <dgm:cxn modelId="{A7810891-B4C9-4FBE-A016-EE624A748881}" srcId="{851EAD24-B3DF-4F17-B8CA-79BD899A9731}" destId="{063A97D2-48C4-489F-BA61-3BEA9A9CDB10}" srcOrd="1" destOrd="0" parTransId="{13B187CA-F334-46C6-8FE9-7EBD399203B9}" sibTransId="{C2A1BA0E-217A-46AF-A0FE-A5D80EBA0C8C}"/>
    <dgm:cxn modelId="{B6CB45E2-B030-4D3E-BC6B-00F85AEEA8CA}" type="presParOf" srcId="{F7394611-D7E3-4C47-BEEF-38537B9E9A72}" destId="{648EF9EF-81CB-4CBA-A63A-21438B6DD52B}" srcOrd="0" destOrd="0" presId="urn:microsoft.com/office/officeart/2005/8/layout/vList2"/>
    <dgm:cxn modelId="{5371D678-1C73-4A48-8348-748A77D48B0F}" type="presParOf" srcId="{F7394611-D7E3-4C47-BEEF-38537B9E9A72}" destId="{3335C950-2864-4397-A5DD-020F8FCCB7B1}" srcOrd="1" destOrd="0" presId="urn:microsoft.com/office/officeart/2005/8/layout/vList2"/>
    <dgm:cxn modelId="{ABF871B0-2B05-4A18-BAB9-E6DEB9CE6FA4}" type="presParOf" srcId="{F7394611-D7E3-4C47-BEEF-38537B9E9A72}" destId="{726A1822-90CD-4956-8EB7-980498FE6A3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D0CCF48-B77C-4A67-BDD1-085A6541EBF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57D9855-2BCB-4EB6-A74A-9E8E50ECE475}">
      <dgm:prSet/>
      <dgm:spPr/>
      <dgm:t>
        <a:bodyPr/>
        <a:lstStyle/>
        <a:p>
          <a:pPr>
            <a:defRPr cap="all"/>
          </a:pPr>
          <a:r>
            <a:rPr lang="en-US"/>
            <a:t>Visualizing</a:t>
          </a:r>
        </a:p>
      </dgm:t>
    </dgm:pt>
    <dgm:pt modelId="{30B70BA0-C580-4362-995E-DB0168A5CA18}" type="parTrans" cxnId="{60FFAFA9-19A4-4898-9361-AD6743CCF541}">
      <dgm:prSet/>
      <dgm:spPr/>
      <dgm:t>
        <a:bodyPr/>
        <a:lstStyle/>
        <a:p>
          <a:endParaRPr lang="en-US"/>
        </a:p>
      </dgm:t>
    </dgm:pt>
    <dgm:pt modelId="{EE8B4EE0-051B-4C9D-8CE1-DB2FE86E607A}" type="sibTrans" cxnId="{60FFAFA9-19A4-4898-9361-AD6743CCF541}">
      <dgm:prSet/>
      <dgm:spPr/>
      <dgm:t>
        <a:bodyPr/>
        <a:lstStyle/>
        <a:p>
          <a:endParaRPr lang="en-US"/>
        </a:p>
      </dgm:t>
    </dgm:pt>
    <dgm:pt modelId="{EEA78B98-DE7D-4551-AB01-B623CBA7EDB3}">
      <dgm:prSet/>
      <dgm:spPr/>
      <dgm:t>
        <a:bodyPr/>
        <a:lstStyle/>
        <a:p>
          <a:pPr>
            <a:defRPr cap="all"/>
          </a:pPr>
          <a:r>
            <a:rPr lang="en-US"/>
            <a:t>Organizing the data</a:t>
          </a:r>
        </a:p>
      </dgm:t>
    </dgm:pt>
    <dgm:pt modelId="{A1562E05-6724-42E8-9AFD-B9FA1D4CCF69}" type="parTrans" cxnId="{FE923D50-DB1A-4980-992B-DE0563EE9043}">
      <dgm:prSet/>
      <dgm:spPr/>
      <dgm:t>
        <a:bodyPr/>
        <a:lstStyle/>
        <a:p>
          <a:endParaRPr lang="en-US"/>
        </a:p>
      </dgm:t>
    </dgm:pt>
    <dgm:pt modelId="{D5E1BC45-3CCD-4025-8FBE-6C66B1BDD51A}" type="sibTrans" cxnId="{FE923D50-DB1A-4980-992B-DE0563EE9043}">
      <dgm:prSet/>
      <dgm:spPr/>
      <dgm:t>
        <a:bodyPr/>
        <a:lstStyle/>
        <a:p>
          <a:endParaRPr lang="en-US"/>
        </a:p>
      </dgm:t>
    </dgm:pt>
    <dgm:pt modelId="{E7608B89-4AC0-4796-BC4B-947B87958B09}" type="pres">
      <dgm:prSet presAssocID="{7D0CCF48-B77C-4A67-BDD1-085A6541EBF4}" presName="root" presStyleCnt="0">
        <dgm:presLayoutVars>
          <dgm:dir/>
          <dgm:resizeHandles val="exact"/>
        </dgm:presLayoutVars>
      </dgm:prSet>
      <dgm:spPr/>
    </dgm:pt>
    <dgm:pt modelId="{9FD99E02-7D5F-41B5-997D-0290F5E764D6}" type="pres">
      <dgm:prSet presAssocID="{257D9855-2BCB-4EB6-A74A-9E8E50ECE475}" presName="compNode" presStyleCnt="0"/>
      <dgm:spPr/>
    </dgm:pt>
    <dgm:pt modelId="{7863A5A2-B2E7-4300-8568-2EF13DA05218}" type="pres">
      <dgm:prSet presAssocID="{257D9855-2BCB-4EB6-A74A-9E8E50ECE475}" presName="iconBgRect" presStyleLbl="bgShp" presStyleIdx="0" presStyleCnt="2"/>
      <dgm:spPr/>
    </dgm:pt>
    <dgm:pt modelId="{B8BC04C6-4DBA-4FAC-B913-9021EE881C6A}" type="pres">
      <dgm:prSet presAssocID="{257D9855-2BCB-4EB6-A74A-9E8E50ECE47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759D948A-53EE-4446-96CE-37326952AB76}" type="pres">
      <dgm:prSet presAssocID="{257D9855-2BCB-4EB6-A74A-9E8E50ECE475}" presName="spaceRect" presStyleCnt="0"/>
      <dgm:spPr/>
    </dgm:pt>
    <dgm:pt modelId="{FA69C97C-8C6B-4783-A113-2E7E44E457F6}" type="pres">
      <dgm:prSet presAssocID="{257D9855-2BCB-4EB6-A74A-9E8E50ECE475}" presName="textRect" presStyleLbl="revTx" presStyleIdx="0" presStyleCnt="2">
        <dgm:presLayoutVars>
          <dgm:chMax val="1"/>
          <dgm:chPref val="1"/>
        </dgm:presLayoutVars>
      </dgm:prSet>
      <dgm:spPr/>
    </dgm:pt>
    <dgm:pt modelId="{FD194643-C2D9-404B-8115-449CCC658A4C}" type="pres">
      <dgm:prSet presAssocID="{EE8B4EE0-051B-4C9D-8CE1-DB2FE86E607A}" presName="sibTrans" presStyleCnt="0"/>
      <dgm:spPr/>
    </dgm:pt>
    <dgm:pt modelId="{D9A019A5-C894-479C-91E8-8F2F96F8D463}" type="pres">
      <dgm:prSet presAssocID="{EEA78B98-DE7D-4551-AB01-B623CBA7EDB3}" presName="compNode" presStyleCnt="0"/>
      <dgm:spPr/>
    </dgm:pt>
    <dgm:pt modelId="{892B40A2-651E-4E8C-BEA6-9480859785F2}" type="pres">
      <dgm:prSet presAssocID="{EEA78B98-DE7D-4551-AB01-B623CBA7EDB3}" presName="iconBgRect" presStyleLbl="bgShp" presStyleIdx="1" presStyleCnt="2"/>
      <dgm:spPr/>
    </dgm:pt>
    <dgm:pt modelId="{C398009F-3CF4-4673-9330-7D4CA9E48794}" type="pres">
      <dgm:prSet presAssocID="{EEA78B98-DE7D-4551-AB01-B623CBA7EDB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81CD121D-CF44-434C-85F7-952DF1AA792B}" type="pres">
      <dgm:prSet presAssocID="{EEA78B98-DE7D-4551-AB01-B623CBA7EDB3}" presName="spaceRect" presStyleCnt="0"/>
      <dgm:spPr/>
    </dgm:pt>
    <dgm:pt modelId="{F57A7491-FF0F-467F-8AC0-EABE866099B9}" type="pres">
      <dgm:prSet presAssocID="{EEA78B98-DE7D-4551-AB01-B623CBA7EDB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A2BB14C-C3B0-4787-960A-9A11206F3D82}" type="presOf" srcId="{EEA78B98-DE7D-4551-AB01-B623CBA7EDB3}" destId="{F57A7491-FF0F-467F-8AC0-EABE866099B9}" srcOrd="0" destOrd="0" presId="urn:microsoft.com/office/officeart/2018/5/layout/IconCircleLabelList"/>
    <dgm:cxn modelId="{FE923D50-DB1A-4980-992B-DE0563EE9043}" srcId="{7D0CCF48-B77C-4A67-BDD1-085A6541EBF4}" destId="{EEA78B98-DE7D-4551-AB01-B623CBA7EDB3}" srcOrd="1" destOrd="0" parTransId="{A1562E05-6724-42E8-9AFD-B9FA1D4CCF69}" sibTransId="{D5E1BC45-3CCD-4025-8FBE-6C66B1BDD51A}"/>
    <dgm:cxn modelId="{62B29752-18CA-48D7-84D9-D76EDBE2CD9D}" type="presOf" srcId="{257D9855-2BCB-4EB6-A74A-9E8E50ECE475}" destId="{FA69C97C-8C6B-4783-A113-2E7E44E457F6}" srcOrd="0" destOrd="0" presId="urn:microsoft.com/office/officeart/2018/5/layout/IconCircleLabelList"/>
    <dgm:cxn modelId="{E16366A8-0869-49E2-B577-BFBDBD436E74}" type="presOf" srcId="{7D0CCF48-B77C-4A67-BDD1-085A6541EBF4}" destId="{E7608B89-4AC0-4796-BC4B-947B87958B09}" srcOrd="0" destOrd="0" presId="urn:microsoft.com/office/officeart/2018/5/layout/IconCircleLabelList"/>
    <dgm:cxn modelId="{60FFAFA9-19A4-4898-9361-AD6743CCF541}" srcId="{7D0CCF48-B77C-4A67-BDD1-085A6541EBF4}" destId="{257D9855-2BCB-4EB6-A74A-9E8E50ECE475}" srcOrd="0" destOrd="0" parTransId="{30B70BA0-C580-4362-995E-DB0168A5CA18}" sibTransId="{EE8B4EE0-051B-4C9D-8CE1-DB2FE86E607A}"/>
    <dgm:cxn modelId="{221A935F-D9B1-4052-91A8-0FFA1107701D}" type="presParOf" srcId="{E7608B89-4AC0-4796-BC4B-947B87958B09}" destId="{9FD99E02-7D5F-41B5-997D-0290F5E764D6}" srcOrd="0" destOrd="0" presId="urn:microsoft.com/office/officeart/2018/5/layout/IconCircleLabelList"/>
    <dgm:cxn modelId="{9AAB3933-835B-4813-9840-0FB5BA96D069}" type="presParOf" srcId="{9FD99E02-7D5F-41B5-997D-0290F5E764D6}" destId="{7863A5A2-B2E7-4300-8568-2EF13DA05218}" srcOrd="0" destOrd="0" presId="urn:microsoft.com/office/officeart/2018/5/layout/IconCircleLabelList"/>
    <dgm:cxn modelId="{2AA1B220-E5DF-4C42-9A17-A489C8F03981}" type="presParOf" srcId="{9FD99E02-7D5F-41B5-997D-0290F5E764D6}" destId="{B8BC04C6-4DBA-4FAC-B913-9021EE881C6A}" srcOrd="1" destOrd="0" presId="urn:microsoft.com/office/officeart/2018/5/layout/IconCircleLabelList"/>
    <dgm:cxn modelId="{DD502978-19BC-4BBB-B0B5-5E8E770BEBDE}" type="presParOf" srcId="{9FD99E02-7D5F-41B5-997D-0290F5E764D6}" destId="{759D948A-53EE-4446-96CE-37326952AB76}" srcOrd="2" destOrd="0" presId="urn:microsoft.com/office/officeart/2018/5/layout/IconCircleLabelList"/>
    <dgm:cxn modelId="{2AA92063-D840-40C1-B5A6-64056551895B}" type="presParOf" srcId="{9FD99E02-7D5F-41B5-997D-0290F5E764D6}" destId="{FA69C97C-8C6B-4783-A113-2E7E44E457F6}" srcOrd="3" destOrd="0" presId="urn:microsoft.com/office/officeart/2018/5/layout/IconCircleLabelList"/>
    <dgm:cxn modelId="{DFD0993F-E6B2-47CC-BD1C-E9B7BC9EA158}" type="presParOf" srcId="{E7608B89-4AC0-4796-BC4B-947B87958B09}" destId="{FD194643-C2D9-404B-8115-449CCC658A4C}" srcOrd="1" destOrd="0" presId="urn:microsoft.com/office/officeart/2018/5/layout/IconCircleLabelList"/>
    <dgm:cxn modelId="{C9D5612A-6484-4CF0-992F-92BBB6D1F918}" type="presParOf" srcId="{E7608B89-4AC0-4796-BC4B-947B87958B09}" destId="{D9A019A5-C894-479C-91E8-8F2F96F8D463}" srcOrd="2" destOrd="0" presId="urn:microsoft.com/office/officeart/2018/5/layout/IconCircleLabelList"/>
    <dgm:cxn modelId="{C8FD65C3-8BB6-45B6-82C5-929205A3C3E2}" type="presParOf" srcId="{D9A019A5-C894-479C-91E8-8F2F96F8D463}" destId="{892B40A2-651E-4E8C-BEA6-9480859785F2}" srcOrd="0" destOrd="0" presId="urn:microsoft.com/office/officeart/2018/5/layout/IconCircleLabelList"/>
    <dgm:cxn modelId="{5FB3E1AD-8DBC-40CE-AB8C-6316D72F0D1F}" type="presParOf" srcId="{D9A019A5-C894-479C-91E8-8F2F96F8D463}" destId="{C398009F-3CF4-4673-9330-7D4CA9E48794}" srcOrd="1" destOrd="0" presId="urn:microsoft.com/office/officeart/2018/5/layout/IconCircleLabelList"/>
    <dgm:cxn modelId="{53394B4C-5DF1-44BE-AFFD-36FDABE3D45A}" type="presParOf" srcId="{D9A019A5-C894-479C-91E8-8F2F96F8D463}" destId="{81CD121D-CF44-434C-85F7-952DF1AA792B}" srcOrd="2" destOrd="0" presId="urn:microsoft.com/office/officeart/2018/5/layout/IconCircleLabelList"/>
    <dgm:cxn modelId="{87752E94-FDB8-4D67-8016-C1FD49B76913}" type="presParOf" srcId="{D9A019A5-C894-479C-91E8-8F2F96F8D463}" destId="{F57A7491-FF0F-467F-8AC0-EABE866099B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F0DF84-1FC3-47FF-A9F3-6A19472A9701}">
      <dsp:nvSpPr>
        <dsp:cNvPr id="0" name=""/>
        <dsp:cNvSpPr/>
      </dsp:nvSpPr>
      <dsp:spPr>
        <a:xfrm>
          <a:off x="0" y="4225"/>
          <a:ext cx="6254749" cy="9000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595396-1F68-48D6-B594-99B7ADC522EE}">
      <dsp:nvSpPr>
        <dsp:cNvPr id="0" name=""/>
        <dsp:cNvSpPr/>
      </dsp:nvSpPr>
      <dsp:spPr>
        <a:xfrm>
          <a:off x="272270" y="206741"/>
          <a:ext cx="495037" cy="4950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34EB09-D055-468D-AEE9-1CED66B3DDED}">
      <dsp:nvSpPr>
        <dsp:cNvPr id="0" name=""/>
        <dsp:cNvSpPr/>
      </dsp:nvSpPr>
      <dsp:spPr>
        <a:xfrm>
          <a:off x="1039579" y="4225"/>
          <a:ext cx="5215170" cy="900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7" tIns="95257" rIns="95257" bIns="9525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Name</a:t>
          </a:r>
        </a:p>
      </dsp:txBody>
      <dsp:txXfrm>
        <a:off x="1039579" y="4225"/>
        <a:ext cx="5215170" cy="900068"/>
      </dsp:txXfrm>
    </dsp:sp>
    <dsp:sp modelId="{67D1DE84-F3B7-4A8F-9105-DEBE85641016}">
      <dsp:nvSpPr>
        <dsp:cNvPr id="0" name=""/>
        <dsp:cNvSpPr/>
      </dsp:nvSpPr>
      <dsp:spPr>
        <a:xfrm>
          <a:off x="0" y="1129311"/>
          <a:ext cx="6254749" cy="9000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5EF5FF-E72A-4AA1-BA4B-956F9BCE09E4}">
      <dsp:nvSpPr>
        <dsp:cNvPr id="0" name=""/>
        <dsp:cNvSpPr/>
      </dsp:nvSpPr>
      <dsp:spPr>
        <a:xfrm>
          <a:off x="272270" y="1331827"/>
          <a:ext cx="495037" cy="4950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9B8A94-E5BA-4751-A320-C1AF1BBCC101}">
      <dsp:nvSpPr>
        <dsp:cNvPr id="0" name=""/>
        <dsp:cNvSpPr/>
      </dsp:nvSpPr>
      <dsp:spPr>
        <a:xfrm>
          <a:off x="1039579" y="1129311"/>
          <a:ext cx="5215170" cy="900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7" tIns="95257" rIns="95257" bIns="9525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Program</a:t>
          </a:r>
        </a:p>
      </dsp:txBody>
      <dsp:txXfrm>
        <a:off x="1039579" y="1129311"/>
        <a:ext cx="5215170" cy="900068"/>
      </dsp:txXfrm>
    </dsp:sp>
    <dsp:sp modelId="{BDFEF86E-6182-4A29-A4D4-3C93F9C681BA}">
      <dsp:nvSpPr>
        <dsp:cNvPr id="0" name=""/>
        <dsp:cNvSpPr/>
      </dsp:nvSpPr>
      <dsp:spPr>
        <a:xfrm>
          <a:off x="0" y="2254398"/>
          <a:ext cx="6254749" cy="9000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F303E3-FBD8-4285-B68B-82EE6332419B}">
      <dsp:nvSpPr>
        <dsp:cNvPr id="0" name=""/>
        <dsp:cNvSpPr/>
      </dsp:nvSpPr>
      <dsp:spPr>
        <a:xfrm>
          <a:off x="272270" y="2456913"/>
          <a:ext cx="495037" cy="4950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2B4821-547E-4DDC-917C-4F09D93CC596}">
      <dsp:nvSpPr>
        <dsp:cNvPr id="0" name=""/>
        <dsp:cNvSpPr/>
      </dsp:nvSpPr>
      <dsp:spPr>
        <a:xfrm>
          <a:off x="1039579" y="2254398"/>
          <a:ext cx="5215170" cy="900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7" tIns="95257" rIns="95257" bIns="9525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Current professional affiliation</a:t>
          </a:r>
        </a:p>
      </dsp:txBody>
      <dsp:txXfrm>
        <a:off x="1039579" y="2254398"/>
        <a:ext cx="5215170" cy="900068"/>
      </dsp:txXfrm>
    </dsp:sp>
    <dsp:sp modelId="{416A9FCE-12D2-491A-8B5B-3A50215D3F37}">
      <dsp:nvSpPr>
        <dsp:cNvPr id="0" name=""/>
        <dsp:cNvSpPr/>
      </dsp:nvSpPr>
      <dsp:spPr>
        <a:xfrm>
          <a:off x="0" y="3379484"/>
          <a:ext cx="6254749" cy="90006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EE3511-4B41-425A-873C-23AFE2365A46}">
      <dsp:nvSpPr>
        <dsp:cNvPr id="0" name=""/>
        <dsp:cNvSpPr/>
      </dsp:nvSpPr>
      <dsp:spPr>
        <a:xfrm>
          <a:off x="272270" y="3581999"/>
          <a:ext cx="495037" cy="4950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3412AD-A9F9-4956-97B5-510A88A4BA33}">
      <dsp:nvSpPr>
        <dsp:cNvPr id="0" name=""/>
        <dsp:cNvSpPr/>
      </dsp:nvSpPr>
      <dsp:spPr>
        <a:xfrm>
          <a:off x="1039579" y="3379484"/>
          <a:ext cx="5215170" cy="900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7" tIns="95257" rIns="95257" bIns="9525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Ever used statistics?</a:t>
          </a:r>
        </a:p>
      </dsp:txBody>
      <dsp:txXfrm>
        <a:off x="1039579" y="3379484"/>
        <a:ext cx="5215170" cy="900068"/>
      </dsp:txXfrm>
    </dsp:sp>
    <dsp:sp modelId="{EDD8D2BD-7A28-4A5C-9D53-B1D62F579C16}">
      <dsp:nvSpPr>
        <dsp:cNvPr id="0" name=""/>
        <dsp:cNvSpPr/>
      </dsp:nvSpPr>
      <dsp:spPr>
        <a:xfrm>
          <a:off x="0" y="4504570"/>
          <a:ext cx="6254749" cy="90006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CF7C0A-583E-4F5C-A58E-F34D48961F62}">
      <dsp:nvSpPr>
        <dsp:cNvPr id="0" name=""/>
        <dsp:cNvSpPr/>
      </dsp:nvSpPr>
      <dsp:spPr>
        <a:xfrm>
          <a:off x="272270" y="4707085"/>
          <a:ext cx="495037" cy="49503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652E03-79A9-4A0E-9980-19EAFA7EEED9}">
      <dsp:nvSpPr>
        <dsp:cNvPr id="0" name=""/>
        <dsp:cNvSpPr/>
      </dsp:nvSpPr>
      <dsp:spPr>
        <a:xfrm>
          <a:off x="1039579" y="4504570"/>
          <a:ext cx="5215170" cy="900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7" tIns="95257" rIns="95257" bIns="9525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How good are you with software? Did you use Excel, MatLab, Python, or any other software.</a:t>
          </a:r>
        </a:p>
      </dsp:txBody>
      <dsp:txXfrm>
        <a:off x="1039579" y="4504570"/>
        <a:ext cx="5215170" cy="9000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4F31B6-420A-4230-8B4E-BF11159EFAB5}">
      <dsp:nvSpPr>
        <dsp:cNvPr id="0" name=""/>
        <dsp:cNvSpPr/>
      </dsp:nvSpPr>
      <dsp:spPr>
        <a:xfrm>
          <a:off x="769" y="1786255"/>
          <a:ext cx="2701718" cy="1715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7F0084-8617-4BCE-956E-383A1FBDE24B}">
      <dsp:nvSpPr>
        <dsp:cNvPr id="0" name=""/>
        <dsp:cNvSpPr/>
      </dsp:nvSpPr>
      <dsp:spPr>
        <a:xfrm>
          <a:off x="300960" y="2071436"/>
          <a:ext cx="2701718" cy="17155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What is data?</a:t>
          </a:r>
        </a:p>
      </dsp:txBody>
      <dsp:txXfrm>
        <a:off x="351208" y="2121684"/>
        <a:ext cx="2601222" cy="1615095"/>
      </dsp:txXfrm>
    </dsp:sp>
    <dsp:sp modelId="{DAC256BC-3437-41BB-BF18-D1AD38723930}">
      <dsp:nvSpPr>
        <dsp:cNvPr id="0" name=""/>
        <dsp:cNvSpPr/>
      </dsp:nvSpPr>
      <dsp:spPr>
        <a:xfrm>
          <a:off x="3302870" y="1786255"/>
          <a:ext cx="2701718" cy="1715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06737E-FDB4-4A99-A584-8B0C2B4ABC60}">
      <dsp:nvSpPr>
        <dsp:cNvPr id="0" name=""/>
        <dsp:cNvSpPr/>
      </dsp:nvSpPr>
      <dsp:spPr>
        <a:xfrm>
          <a:off x="3603061" y="2071436"/>
          <a:ext cx="2701718" cy="17155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What is information?</a:t>
          </a:r>
        </a:p>
      </dsp:txBody>
      <dsp:txXfrm>
        <a:off x="3653309" y="2121684"/>
        <a:ext cx="2601222" cy="16150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0EEF7E-CEA5-4BB8-8A14-FA3C469B3A1C}">
      <dsp:nvSpPr>
        <dsp:cNvPr id="0" name=""/>
        <dsp:cNvSpPr/>
      </dsp:nvSpPr>
      <dsp:spPr>
        <a:xfrm>
          <a:off x="0" y="2244"/>
          <a:ext cx="6254749" cy="11377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4AF4D2-E72D-4C83-A424-9873594335EB}">
      <dsp:nvSpPr>
        <dsp:cNvPr id="0" name=""/>
        <dsp:cNvSpPr/>
      </dsp:nvSpPr>
      <dsp:spPr>
        <a:xfrm>
          <a:off x="344173" y="258241"/>
          <a:ext cx="625769" cy="6257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C3537-AC75-4706-9C82-AD0894E9CAD8}">
      <dsp:nvSpPr>
        <dsp:cNvPr id="0" name=""/>
        <dsp:cNvSpPr/>
      </dsp:nvSpPr>
      <dsp:spPr>
        <a:xfrm>
          <a:off x="1314116" y="2244"/>
          <a:ext cx="2814637" cy="1137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13" tIns="120413" rIns="120413" bIns="12041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Nominal</a:t>
          </a:r>
        </a:p>
      </dsp:txBody>
      <dsp:txXfrm>
        <a:off x="1314116" y="2244"/>
        <a:ext cx="2814637" cy="1137763"/>
      </dsp:txXfrm>
    </dsp:sp>
    <dsp:sp modelId="{0C7E9327-759E-486B-9153-60F8EB6F99C5}">
      <dsp:nvSpPr>
        <dsp:cNvPr id="0" name=""/>
        <dsp:cNvSpPr/>
      </dsp:nvSpPr>
      <dsp:spPr>
        <a:xfrm>
          <a:off x="4128754" y="2244"/>
          <a:ext cx="2125995" cy="1137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13" tIns="120413" rIns="120413" bIns="12041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Named variables</a:t>
          </a:r>
        </a:p>
      </dsp:txBody>
      <dsp:txXfrm>
        <a:off x="4128754" y="2244"/>
        <a:ext cx="2125995" cy="1137763"/>
      </dsp:txXfrm>
    </dsp:sp>
    <dsp:sp modelId="{E2F185A5-8DFC-4B95-AD56-E9589B15D3D7}">
      <dsp:nvSpPr>
        <dsp:cNvPr id="0" name=""/>
        <dsp:cNvSpPr/>
      </dsp:nvSpPr>
      <dsp:spPr>
        <a:xfrm>
          <a:off x="0" y="1424448"/>
          <a:ext cx="6254749" cy="11377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AE2508-F695-41BE-8D76-9F561AF54D51}">
      <dsp:nvSpPr>
        <dsp:cNvPr id="0" name=""/>
        <dsp:cNvSpPr/>
      </dsp:nvSpPr>
      <dsp:spPr>
        <a:xfrm>
          <a:off x="344173" y="1680445"/>
          <a:ext cx="625769" cy="6257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48DB39-7D81-455D-95CC-72188CF0F2EB}">
      <dsp:nvSpPr>
        <dsp:cNvPr id="0" name=""/>
        <dsp:cNvSpPr/>
      </dsp:nvSpPr>
      <dsp:spPr>
        <a:xfrm>
          <a:off x="1314116" y="1424448"/>
          <a:ext cx="2814637" cy="1137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13" tIns="120413" rIns="120413" bIns="12041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Ordinal</a:t>
          </a:r>
        </a:p>
      </dsp:txBody>
      <dsp:txXfrm>
        <a:off x="1314116" y="1424448"/>
        <a:ext cx="2814637" cy="1137763"/>
      </dsp:txXfrm>
    </dsp:sp>
    <dsp:sp modelId="{B533C212-92CB-4059-BCE7-7290EFF42FD8}">
      <dsp:nvSpPr>
        <dsp:cNvPr id="0" name=""/>
        <dsp:cNvSpPr/>
      </dsp:nvSpPr>
      <dsp:spPr>
        <a:xfrm>
          <a:off x="4128754" y="1424448"/>
          <a:ext cx="2125995" cy="1137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13" tIns="120413" rIns="120413" bIns="12041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Named and ordered</a:t>
          </a:r>
        </a:p>
      </dsp:txBody>
      <dsp:txXfrm>
        <a:off x="4128754" y="1424448"/>
        <a:ext cx="2125995" cy="1137763"/>
      </dsp:txXfrm>
    </dsp:sp>
    <dsp:sp modelId="{5DB3F14B-A128-483D-A669-75633F942FDD}">
      <dsp:nvSpPr>
        <dsp:cNvPr id="0" name=""/>
        <dsp:cNvSpPr/>
      </dsp:nvSpPr>
      <dsp:spPr>
        <a:xfrm>
          <a:off x="0" y="2846652"/>
          <a:ext cx="6254749" cy="11377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17A2AC-BD20-42DC-B8DB-B8846494E3D0}">
      <dsp:nvSpPr>
        <dsp:cNvPr id="0" name=""/>
        <dsp:cNvSpPr/>
      </dsp:nvSpPr>
      <dsp:spPr>
        <a:xfrm>
          <a:off x="344173" y="3102649"/>
          <a:ext cx="625769" cy="6257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F16DF6-C0DF-487E-9FE1-7F4BAF405133}">
      <dsp:nvSpPr>
        <dsp:cNvPr id="0" name=""/>
        <dsp:cNvSpPr/>
      </dsp:nvSpPr>
      <dsp:spPr>
        <a:xfrm>
          <a:off x="1314116" y="2846652"/>
          <a:ext cx="2814637" cy="1137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13" tIns="120413" rIns="120413" bIns="12041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Interval</a:t>
          </a:r>
        </a:p>
      </dsp:txBody>
      <dsp:txXfrm>
        <a:off x="1314116" y="2846652"/>
        <a:ext cx="2814637" cy="1137763"/>
      </dsp:txXfrm>
    </dsp:sp>
    <dsp:sp modelId="{72E9EE3B-DFF0-4F84-8919-41B432FB7DC3}">
      <dsp:nvSpPr>
        <dsp:cNvPr id="0" name=""/>
        <dsp:cNvSpPr/>
      </dsp:nvSpPr>
      <dsp:spPr>
        <a:xfrm>
          <a:off x="4128754" y="2846652"/>
          <a:ext cx="2125995" cy="1137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13" tIns="120413" rIns="120413" bIns="12041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Named, ordered, and proportionate interval between variables</a:t>
          </a:r>
        </a:p>
      </dsp:txBody>
      <dsp:txXfrm>
        <a:off x="4128754" y="2846652"/>
        <a:ext cx="2125995" cy="1137763"/>
      </dsp:txXfrm>
    </dsp:sp>
    <dsp:sp modelId="{4496C828-16B5-45F4-9E6D-44433D628DDC}">
      <dsp:nvSpPr>
        <dsp:cNvPr id="0" name=""/>
        <dsp:cNvSpPr/>
      </dsp:nvSpPr>
      <dsp:spPr>
        <a:xfrm>
          <a:off x="0" y="4268856"/>
          <a:ext cx="6254749" cy="11377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51D480-B621-4DDD-90D5-FA5EB3F20E3F}">
      <dsp:nvSpPr>
        <dsp:cNvPr id="0" name=""/>
        <dsp:cNvSpPr/>
      </dsp:nvSpPr>
      <dsp:spPr>
        <a:xfrm>
          <a:off x="344173" y="4524853"/>
          <a:ext cx="625769" cy="6257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450520-E0CC-4334-8551-DB1EDED63357}">
      <dsp:nvSpPr>
        <dsp:cNvPr id="0" name=""/>
        <dsp:cNvSpPr/>
      </dsp:nvSpPr>
      <dsp:spPr>
        <a:xfrm>
          <a:off x="1314116" y="4268856"/>
          <a:ext cx="2814637" cy="1137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13" tIns="120413" rIns="120413" bIns="12041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Ratio</a:t>
          </a:r>
        </a:p>
      </dsp:txBody>
      <dsp:txXfrm>
        <a:off x="1314116" y="4268856"/>
        <a:ext cx="2814637" cy="1137763"/>
      </dsp:txXfrm>
    </dsp:sp>
    <dsp:sp modelId="{8D661E9F-87F7-4815-909E-5CAA0051CF50}">
      <dsp:nvSpPr>
        <dsp:cNvPr id="0" name=""/>
        <dsp:cNvSpPr/>
      </dsp:nvSpPr>
      <dsp:spPr>
        <a:xfrm>
          <a:off x="4128754" y="4268856"/>
          <a:ext cx="2125995" cy="1137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13" tIns="120413" rIns="120413" bIns="12041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Named, ordered, proportionate interval between variables, and contains absolute zero</a:t>
          </a:r>
        </a:p>
      </dsp:txBody>
      <dsp:txXfrm>
        <a:off x="4128754" y="4268856"/>
        <a:ext cx="2125995" cy="11377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55AD71-5BEF-44F5-879D-584C0D62B798}">
      <dsp:nvSpPr>
        <dsp:cNvPr id="0" name=""/>
        <dsp:cNvSpPr/>
      </dsp:nvSpPr>
      <dsp:spPr>
        <a:xfrm>
          <a:off x="0" y="263492"/>
          <a:ext cx="6305550" cy="24324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Analyzing and presenting data</a:t>
          </a:r>
        </a:p>
      </dsp:txBody>
      <dsp:txXfrm>
        <a:off x="118741" y="382233"/>
        <a:ext cx="6068068" cy="2194948"/>
      </dsp:txXfrm>
    </dsp:sp>
    <dsp:sp modelId="{C9081C8C-08DC-4FCB-ACA6-C34E86D45EB2}">
      <dsp:nvSpPr>
        <dsp:cNvPr id="0" name=""/>
        <dsp:cNvSpPr/>
      </dsp:nvSpPr>
      <dsp:spPr>
        <a:xfrm>
          <a:off x="0" y="2877362"/>
          <a:ext cx="6305550" cy="2432430"/>
        </a:xfrm>
        <a:prstGeom prst="roundRect">
          <a:avLst/>
        </a:prstGeom>
        <a:solidFill>
          <a:schemeClr val="accent5">
            <a:hueOff val="19114680"/>
            <a:satOff val="-40837"/>
            <a:lumOff val="-1705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Analytical and graphical method</a:t>
          </a:r>
        </a:p>
      </dsp:txBody>
      <dsp:txXfrm>
        <a:off x="118741" y="2996103"/>
        <a:ext cx="6068068" cy="21949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679171-7D26-4485-8387-A88F8939D934}">
      <dsp:nvSpPr>
        <dsp:cNvPr id="0" name=""/>
        <dsp:cNvSpPr/>
      </dsp:nvSpPr>
      <dsp:spPr>
        <a:xfrm>
          <a:off x="0" y="842764"/>
          <a:ext cx="3180953" cy="19085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Mean</a:t>
          </a:r>
        </a:p>
      </dsp:txBody>
      <dsp:txXfrm>
        <a:off x="0" y="842764"/>
        <a:ext cx="3180953" cy="1908571"/>
      </dsp:txXfrm>
    </dsp:sp>
    <dsp:sp modelId="{7294B32A-597F-484D-A130-49908E7F68BE}">
      <dsp:nvSpPr>
        <dsp:cNvPr id="0" name=""/>
        <dsp:cNvSpPr/>
      </dsp:nvSpPr>
      <dsp:spPr>
        <a:xfrm>
          <a:off x="3499048" y="842764"/>
          <a:ext cx="3180953" cy="1908571"/>
        </a:xfrm>
        <a:prstGeom prst="rect">
          <a:avLst/>
        </a:prstGeom>
        <a:solidFill>
          <a:schemeClr val="accent2">
            <a:hueOff val="3119331"/>
            <a:satOff val="17752"/>
            <a:lumOff val="549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Median</a:t>
          </a:r>
        </a:p>
      </dsp:txBody>
      <dsp:txXfrm>
        <a:off x="3499048" y="842764"/>
        <a:ext cx="3180953" cy="1908571"/>
      </dsp:txXfrm>
    </dsp:sp>
    <dsp:sp modelId="{AFB0F80D-91B6-4B52-B6D4-2D7C04D6A35C}">
      <dsp:nvSpPr>
        <dsp:cNvPr id="0" name=""/>
        <dsp:cNvSpPr/>
      </dsp:nvSpPr>
      <dsp:spPr>
        <a:xfrm>
          <a:off x="6998096" y="842764"/>
          <a:ext cx="3180953" cy="1908571"/>
        </a:xfrm>
        <a:prstGeom prst="rect">
          <a:avLst/>
        </a:prstGeom>
        <a:solidFill>
          <a:schemeClr val="accent2">
            <a:hueOff val="6238661"/>
            <a:satOff val="35504"/>
            <a:lumOff val="1098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Mode</a:t>
          </a:r>
        </a:p>
      </dsp:txBody>
      <dsp:txXfrm>
        <a:off x="6998096" y="842764"/>
        <a:ext cx="3180953" cy="190857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C961C7-82A9-4138-AE39-DE0F1886399C}">
      <dsp:nvSpPr>
        <dsp:cNvPr id="0" name=""/>
        <dsp:cNvSpPr/>
      </dsp:nvSpPr>
      <dsp:spPr>
        <a:xfrm>
          <a:off x="0" y="146525"/>
          <a:ext cx="6254749" cy="164575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Organize the data elements in an order</a:t>
          </a:r>
        </a:p>
      </dsp:txBody>
      <dsp:txXfrm>
        <a:off x="80339" y="226864"/>
        <a:ext cx="6094071" cy="1485073"/>
      </dsp:txXfrm>
    </dsp:sp>
    <dsp:sp modelId="{76D1CB6F-F266-4C1D-92DC-5CF7B53DDB87}">
      <dsp:nvSpPr>
        <dsp:cNvPr id="0" name=""/>
        <dsp:cNvSpPr/>
      </dsp:nvSpPr>
      <dsp:spPr>
        <a:xfrm>
          <a:off x="0" y="1881556"/>
          <a:ext cx="6254749" cy="1645751"/>
        </a:xfrm>
        <a:prstGeom prst="roundRect">
          <a:avLst/>
        </a:prstGeom>
        <a:solidFill>
          <a:schemeClr val="accent2">
            <a:hueOff val="3119331"/>
            <a:satOff val="17752"/>
            <a:lumOff val="549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The middle element is the Median</a:t>
          </a:r>
        </a:p>
      </dsp:txBody>
      <dsp:txXfrm>
        <a:off x="80339" y="1961895"/>
        <a:ext cx="6094071" cy="1485073"/>
      </dsp:txXfrm>
    </dsp:sp>
    <dsp:sp modelId="{C39CE97A-0473-4B9A-8E44-994EFF3FED82}">
      <dsp:nvSpPr>
        <dsp:cNvPr id="0" name=""/>
        <dsp:cNvSpPr/>
      </dsp:nvSpPr>
      <dsp:spPr>
        <a:xfrm>
          <a:off x="0" y="3616588"/>
          <a:ext cx="6254749" cy="1645751"/>
        </a:xfrm>
        <a:prstGeom prst="roundRect">
          <a:avLst/>
        </a:prstGeom>
        <a:solidFill>
          <a:schemeClr val="accent2">
            <a:hueOff val="6238661"/>
            <a:satOff val="35504"/>
            <a:lumOff val="1098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If we have two elements in the middle, median is the athematic mean of those two middle elements</a:t>
          </a:r>
        </a:p>
      </dsp:txBody>
      <dsp:txXfrm>
        <a:off x="80339" y="3696927"/>
        <a:ext cx="6094071" cy="148507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8EF9EF-81CB-4CBA-A63A-21438B6DD52B}">
      <dsp:nvSpPr>
        <dsp:cNvPr id="0" name=""/>
        <dsp:cNvSpPr/>
      </dsp:nvSpPr>
      <dsp:spPr>
        <a:xfrm>
          <a:off x="0" y="54022"/>
          <a:ext cx="6254749" cy="25798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The data element that occur at highest frequency</a:t>
          </a:r>
        </a:p>
      </dsp:txBody>
      <dsp:txXfrm>
        <a:off x="125938" y="179960"/>
        <a:ext cx="6002873" cy="2327973"/>
      </dsp:txXfrm>
    </dsp:sp>
    <dsp:sp modelId="{726A1822-90CD-4956-8EB7-980498FE6A38}">
      <dsp:nvSpPr>
        <dsp:cNvPr id="0" name=""/>
        <dsp:cNvSpPr/>
      </dsp:nvSpPr>
      <dsp:spPr>
        <a:xfrm>
          <a:off x="0" y="2774992"/>
          <a:ext cx="6254749" cy="2579849"/>
        </a:xfrm>
        <a:prstGeom prst="roundRect">
          <a:avLst/>
        </a:prstGeom>
        <a:solidFill>
          <a:schemeClr val="accent2">
            <a:hueOff val="6238661"/>
            <a:satOff val="35504"/>
            <a:lumOff val="1098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It is possible to have several modes for a data.</a:t>
          </a:r>
        </a:p>
      </dsp:txBody>
      <dsp:txXfrm>
        <a:off x="125938" y="2900930"/>
        <a:ext cx="6002873" cy="232797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63A5A2-B2E7-4300-8568-2EF13DA05218}">
      <dsp:nvSpPr>
        <dsp:cNvPr id="0" name=""/>
        <dsp:cNvSpPr/>
      </dsp:nvSpPr>
      <dsp:spPr>
        <a:xfrm>
          <a:off x="1926728" y="19549"/>
          <a:ext cx="2161687" cy="21616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BC04C6-4DBA-4FAC-B913-9021EE881C6A}">
      <dsp:nvSpPr>
        <dsp:cNvPr id="0" name=""/>
        <dsp:cNvSpPr/>
      </dsp:nvSpPr>
      <dsp:spPr>
        <a:xfrm>
          <a:off x="2387415" y="480237"/>
          <a:ext cx="1240312" cy="1240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69C97C-8C6B-4783-A113-2E7E44E457F6}">
      <dsp:nvSpPr>
        <dsp:cNvPr id="0" name=""/>
        <dsp:cNvSpPr/>
      </dsp:nvSpPr>
      <dsp:spPr>
        <a:xfrm>
          <a:off x="1235696" y="2854550"/>
          <a:ext cx="35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Visualizing</a:t>
          </a:r>
        </a:p>
      </dsp:txBody>
      <dsp:txXfrm>
        <a:off x="1235696" y="2854550"/>
        <a:ext cx="3543750" cy="720000"/>
      </dsp:txXfrm>
    </dsp:sp>
    <dsp:sp modelId="{892B40A2-651E-4E8C-BEA6-9480859785F2}">
      <dsp:nvSpPr>
        <dsp:cNvPr id="0" name=""/>
        <dsp:cNvSpPr/>
      </dsp:nvSpPr>
      <dsp:spPr>
        <a:xfrm>
          <a:off x="6090634" y="19549"/>
          <a:ext cx="2161687" cy="21616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98009F-3CF4-4673-9330-7D4CA9E48794}">
      <dsp:nvSpPr>
        <dsp:cNvPr id="0" name=""/>
        <dsp:cNvSpPr/>
      </dsp:nvSpPr>
      <dsp:spPr>
        <a:xfrm>
          <a:off x="6551321" y="480237"/>
          <a:ext cx="1240312" cy="1240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7A7491-FF0F-467F-8AC0-EABE866099B9}">
      <dsp:nvSpPr>
        <dsp:cNvPr id="0" name=""/>
        <dsp:cNvSpPr/>
      </dsp:nvSpPr>
      <dsp:spPr>
        <a:xfrm>
          <a:off x="5399603" y="2854550"/>
          <a:ext cx="35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Organizing the data</a:t>
          </a:r>
        </a:p>
      </dsp:txBody>
      <dsp:txXfrm>
        <a:off x="5399603" y="2854550"/>
        <a:ext cx="354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AB092CD-4273-444B-8426-8EB57D389A51}" type="datetimeFigureOut">
              <a:rPr lang="es-MX" smtClean="0"/>
              <a:t>14/01/2022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4354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14/01/2022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07341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14/01/2022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4802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14/01/2022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3113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AB092CD-4273-444B-8426-8EB57D389A51}" type="datetimeFigureOut">
              <a:rPr lang="es-MX" smtClean="0"/>
              <a:t>14/01/2022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69856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14/01/2022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862664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14/01/2022</a:t>
            </a:fld>
            <a:endParaRPr lang="es-MX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31439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14/01/2022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0837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14/01/2022</a:t>
            </a:fld>
            <a:endParaRPr lang="es-MX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0116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AB092CD-4273-444B-8426-8EB57D389A51}" type="datetimeFigureOut">
              <a:rPr lang="es-MX" smtClean="0"/>
              <a:t>14/01/2022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380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AB092CD-4273-444B-8426-8EB57D389A51}" type="datetimeFigureOut">
              <a:rPr lang="es-MX" smtClean="0"/>
              <a:t>14/01/2022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67910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AB092CD-4273-444B-8426-8EB57D389A51}" type="datetimeFigureOut">
              <a:rPr lang="es-MX" smtClean="0"/>
              <a:t>14/01/2022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925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6C352560-ADF3-46EB-BC01-09CADA6397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86" r="40118"/>
          <a:stretch/>
        </p:blipFill>
        <p:spPr>
          <a:xfrm>
            <a:off x="8362943" y="10"/>
            <a:ext cx="3829057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AB812C-A936-48DB-B097-FDC4042C2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403" y="1098388"/>
            <a:ext cx="7818540" cy="439498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Statistics for Business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7ED5D-A1BA-4364-A295-E160DB348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403" y="5563388"/>
            <a:ext cx="7818540" cy="742279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bg2"/>
                </a:solidFill>
              </a:rPr>
              <a:t>Dr. Suresh Kumar Gadi</a:t>
            </a:r>
          </a:p>
          <a:p>
            <a:pPr algn="l">
              <a:lnSpc>
                <a:spcPct val="90000"/>
              </a:lnSpc>
            </a:pPr>
            <a:r>
              <a:rPr lang="es-ES" dirty="0">
                <a:solidFill>
                  <a:schemeClr val="bg2"/>
                </a:solidFill>
              </a:rPr>
              <a:t>Universidad de las Américas Puebla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403AE2-0B84-413A-B7A8-3165F3E5E5A0}"/>
              </a:ext>
            </a:extLst>
          </p:cNvPr>
          <p:cNvSpPr/>
          <p:nvPr/>
        </p:nvSpPr>
        <p:spPr>
          <a:xfrm>
            <a:off x="544404" y="293941"/>
            <a:ext cx="427697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cap="all" spc="8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Session 1 of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5926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89DBA3C2-C92B-4CEB-868F-52A62295B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E6B158-1D54-43F5-B926-FFF07F941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382385"/>
            <a:ext cx="10668004" cy="111329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0E84AD-6BC0-4FC5-B6CC-9DFA396743D1}"/>
                  </a:ext>
                </a:extLst>
              </p:cNvPr>
              <p:cNvSpPr txBox="1"/>
              <p:nvPr/>
            </p:nvSpPr>
            <p:spPr>
              <a:xfrm>
                <a:off x="761996" y="1785257"/>
                <a:ext cx="10668004" cy="344053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indent="-228600" defTabSz="914400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</a:pPr>
                <a:r>
                  <a:rPr lang="en-US" sz="2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Mean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 is defined as</a:t>
                </a:r>
              </a:p>
              <a:p>
                <a:pPr indent="-228600" defTabSz="914400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400" b="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400" b="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sz="24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indent="-228600" defTabSz="914400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</a:pPr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is each data element and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is the total number of data elements.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0E84AD-6BC0-4FC5-B6CC-9DFA39674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96" y="1785257"/>
                <a:ext cx="10668004" cy="3440539"/>
              </a:xfrm>
              <a:prstGeom prst="rect">
                <a:avLst/>
              </a:prstGeom>
              <a:blipFill>
                <a:blip r:embed="rId2"/>
                <a:stretch>
                  <a:fillRect l="-857" t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: Shape 12">
            <a:extLst>
              <a:ext uri="{FF2B5EF4-FFF2-40B4-BE49-F238E27FC236}">
                <a16:creationId xmlns:a16="http://schemas.microsoft.com/office/drawing/2014/main" id="{0A5C11C9-65D2-491A-A266-6ADBD2CB4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006736"/>
            <a:ext cx="12191998" cy="851265"/>
          </a:xfrm>
          <a:custGeom>
            <a:avLst/>
            <a:gdLst>
              <a:gd name="connsiteX0" fmla="*/ 619389 w 12191998"/>
              <a:gd name="connsiteY0" fmla="*/ 0 h 851265"/>
              <a:gd name="connsiteX1" fmla="*/ 687652 w 12191998"/>
              <a:gd name="connsiteY1" fmla="*/ 3175 h 851265"/>
              <a:gd name="connsiteX2" fmla="*/ 747977 w 12191998"/>
              <a:gd name="connsiteY2" fmla="*/ 9525 h 851265"/>
              <a:gd name="connsiteX3" fmla="*/ 800364 w 12191998"/>
              <a:gd name="connsiteY3" fmla="*/ 20637 h 851265"/>
              <a:gd name="connsiteX4" fmla="*/ 846402 w 12191998"/>
              <a:gd name="connsiteY4" fmla="*/ 36512 h 851265"/>
              <a:gd name="connsiteX5" fmla="*/ 887677 w 12191998"/>
              <a:gd name="connsiteY5" fmla="*/ 52387 h 851265"/>
              <a:gd name="connsiteX6" fmla="*/ 924189 w 12191998"/>
              <a:gd name="connsiteY6" fmla="*/ 68262 h 851265"/>
              <a:gd name="connsiteX7" fmla="*/ 962289 w 12191998"/>
              <a:gd name="connsiteY7" fmla="*/ 87312 h 851265"/>
              <a:gd name="connsiteX8" fmla="*/ 1000389 w 12191998"/>
              <a:gd name="connsiteY8" fmla="*/ 106362 h 851265"/>
              <a:gd name="connsiteX9" fmla="*/ 1036902 w 12191998"/>
              <a:gd name="connsiteY9" fmla="*/ 125412 h 851265"/>
              <a:gd name="connsiteX10" fmla="*/ 1078177 w 12191998"/>
              <a:gd name="connsiteY10" fmla="*/ 141287 h 851265"/>
              <a:gd name="connsiteX11" fmla="*/ 1124214 w 12191998"/>
              <a:gd name="connsiteY11" fmla="*/ 155575 h 851265"/>
              <a:gd name="connsiteX12" fmla="*/ 1176602 w 12191998"/>
              <a:gd name="connsiteY12" fmla="*/ 166687 h 851265"/>
              <a:gd name="connsiteX13" fmla="*/ 1236927 w 12191998"/>
              <a:gd name="connsiteY13" fmla="*/ 174625 h 851265"/>
              <a:gd name="connsiteX14" fmla="*/ 1305189 w 12191998"/>
              <a:gd name="connsiteY14" fmla="*/ 176212 h 851265"/>
              <a:gd name="connsiteX15" fmla="*/ 1373452 w 12191998"/>
              <a:gd name="connsiteY15" fmla="*/ 174625 h 851265"/>
              <a:gd name="connsiteX16" fmla="*/ 1433777 w 12191998"/>
              <a:gd name="connsiteY16" fmla="*/ 166687 h 851265"/>
              <a:gd name="connsiteX17" fmla="*/ 1486164 w 12191998"/>
              <a:gd name="connsiteY17" fmla="*/ 155575 h 851265"/>
              <a:gd name="connsiteX18" fmla="*/ 1532202 w 12191998"/>
              <a:gd name="connsiteY18" fmla="*/ 141287 h 851265"/>
              <a:gd name="connsiteX19" fmla="*/ 1573477 w 12191998"/>
              <a:gd name="connsiteY19" fmla="*/ 125412 h 851265"/>
              <a:gd name="connsiteX20" fmla="*/ 1609989 w 12191998"/>
              <a:gd name="connsiteY20" fmla="*/ 106362 h 851265"/>
              <a:gd name="connsiteX21" fmla="*/ 1648089 w 12191998"/>
              <a:gd name="connsiteY21" fmla="*/ 87312 h 851265"/>
              <a:gd name="connsiteX22" fmla="*/ 1686189 w 12191998"/>
              <a:gd name="connsiteY22" fmla="*/ 68262 h 851265"/>
              <a:gd name="connsiteX23" fmla="*/ 1722702 w 12191998"/>
              <a:gd name="connsiteY23" fmla="*/ 52387 h 851265"/>
              <a:gd name="connsiteX24" fmla="*/ 1763977 w 12191998"/>
              <a:gd name="connsiteY24" fmla="*/ 36512 h 851265"/>
              <a:gd name="connsiteX25" fmla="*/ 1810014 w 12191998"/>
              <a:gd name="connsiteY25" fmla="*/ 20637 h 851265"/>
              <a:gd name="connsiteX26" fmla="*/ 1862402 w 12191998"/>
              <a:gd name="connsiteY26" fmla="*/ 9525 h 851265"/>
              <a:gd name="connsiteX27" fmla="*/ 1922727 w 12191998"/>
              <a:gd name="connsiteY27" fmla="*/ 3175 h 851265"/>
              <a:gd name="connsiteX28" fmla="*/ 1990989 w 12191998"/>
              <a:gd name="connsiteY28" fmla="*/ 0 h 851265"/>
              <a:gd name="connsiteX29" fmla="*/ 2059252 w 12191998"/>
              <a:gd name="connsiteY29" fmla="*/ 3175 h 851265"/>
              <a:gd name="connsiteX30" fmla="*/ 2119577 w 12191998"/>
              <a:gd name="connsiteY30" fmla="*/ 9525 h 851265"/>
              <a:gd name="connsiteX31" fmla="*/ 2171964 w 12191998"/>
              <a:gd name="connsiteY31" fmla="*/ 20637 h 851265"/>
              <a:gd name="connsiteX32" fmla="*/ 2218002 w 12191998"/>
              <a:gd name="connsiteY32" fmla="*/ 36512 h 851265"/>
              <a:gd name="connsiteX33" fmla="*/ 2259277 w 12191998"/>
              <a:gd name="connsiteY33" fmla="*/ 52387 h 851265"/>
              <a:gd name="connsiteX34" fmla="*/ 2295789 w 12191998"/>
              <a:gd name="connsiteY34" fmla="*/ 68262 h 851265"/>
              <a:gd name="connsiteX35" fmla="*/ 2333889 w 12191998"/>
              <a:gd name="connsiteY35" fmla="*/ 87312 h 851265"/>
              <a:gd name="connsiteX36" fmla="*/ 2371989 w 12191998"/>
              <a:gd name="connsiteY36" fmla="*/ 106362 h 851265"/>
              <a:gd name="connsiteX37" fmla="*/ 2408502 w 12191998"/>
              <a:gd name="connsiteY37" fmla="*/ 125412 h 851265"/>
              <a:gd name="connsiteX38" fmla="*/ 2449777 w 12191998"/>
              <a:gd name="connsiteY38" fmla="*/ 141287 h 851265"/>
              <a:gd name="connsiteX39" fmla="*/ 2495814 w 12191998"/>
              <a:gd name="connsiteY39" fmla="*/ 155575 h 851265"/>
              <a:gd name="connsiteX40" fmla="*/ 2548202 w 12191998"/>
              <a:gd name="connsiteY40" fmla="*/ 166687 h 851265"/>
              <a:gd name="connsiteX41" fmla="*/ 2608527 w 12191998"/>
              <a:gd name="connsiteY41" fmla="*/ 174625 h 851265"/>
              <a:gd name="connsiteX42" fmla="*/ 2676789 w 12191998"/>
              <a:gd name="connsiteY42" fmla="*/ 176212 h 851265"/>
              <a:gd name="connsiteX43" fmla="*/ 2745052 w 12191998"/>
              <a:gd name="connsiteY43" fmla="*/ 174625 h 851265"/>
              <a:gd name="connsiteX44" fmla="*/ 2805377 w 12191998"/>
              <a:gd name="connsiteY44" fmla="*/ 166687 h 851265"/>
              <a:gd name="connsiteX45" fmla="*/ 2857764 w 12191998"/>
              <a:gd name="connsiteY45" fmla="*/ 155575 h 851265"/>
              <a:gd name="connsiteX46" fmla="*/ 2903802 w 12191998"/>
              <a:gd name="connsiteY46" fmla="*/ 141287 h 851265"/>
              <a:gd name="connsiteX47" fmla="*/ 2945077 w 12191998"/>
              <a:gd name="connsiteY47" fmla="*/ 125412 h 851265"/>
              <a:gd name="connsiteX48" fmla="*/ 2981589 w 12191998"/>
              <a:gd name="connsiteY48" fmla="*/ 106362 h 851265"/>
              <a:gd name="connsiteX49" fmla="*/ 3019689 w 12191998"/>
              <a:gd name="connsiteY49" fmla="*/ 87312 h 851265"/>
              <a:gd name="connsiteX50" fmla="*/ 3057789 w 12191998"/>
              <a:gd name="connsiteY50" fmla="*/ 68262 h 851265"/>
              <a:gd name="connsiteX51" fmla="*/ 3094302 w 12191998"/>
              <a:gd name="connsiteY51" fmla="*/ 52387 h 851265"/>
              <a:gd name="connsiteX52" fmla="*/ 3135577 w 12191998"/>
              <a:gd name="connsiteY52" fmla="*/ 36512 h 851265"/>
              <a:gd name="connsiteX53" fmla="*/ 3181614 w 12191998"/>
              <a:gd name="connsiteY53" fmla="*/ 20637 h 851265"/>
              <a:gd name="connsiteX54" fmla="*/ 3234002 w 12191998"/>
              <a:gd name="connsiteY54" fmla="*/ 9525 h 851265"/>
              <a:gd name="connsiteX55" fmla="*/ 3294327 w 12191998"/>
              <a:gd name="connsiteY55" fmla="*/ 3175 h 851265"/>
              <a:gd name="connsiteX56" fmla="*/ 3361002 w 12191998"/>
              <a:gd name="connsiteY56" fmla="*/ 0 h 851265"/>
              <a:gd name="connsiteX57" fmla="*/ 3430852 w 12191998"/>
              <a:gd name="connsiteY57" fmla="*/ 3175 h 851265"/>
              <a:gd name="connsiteX58" fmla="*/ 3491177 w 12191998"/>
              <a:gd name="connsiteY58" fmla="*/ 9525 h 851265"/>
              <a:gd name="connsiteX59" fmla="*/ 3543564 w 12191998"/>
              <a:gd name="connsiteY59" fmla="*/ 20637 h 851265"/>
              <a:gd name="connsiteX60" fmla="*/ 3589602 w 12191998"/>
              <a:gd name="connsiteY60" fmla="*/ 36512 h 851265"/>
              <a:gd name="connsiteX61" fmla="*/ 3630877 w 12191998"/>
              <a:gd name="connsiteY61" fmla="*/ 52387 h 851265"/>
              <a:gd name="connsiteX62" fmla="*/ 3667389 w 12191998"/>
              <a:gd name="connsiteY62" fmla="*/ 68262 h 851265"/>
              <a:gd name="connsiteX63" fmla="*/ 3705489 w 12191998"/>
              <a:gd name="connsiteY63" fmla="*/ 87312 h 851265"/>
              <a:gd name="connsiteX64" fmla="*/ 3743589 w 12191998"/>
              <a:gd name="connsiteY64" fmla="*/ 106362 h 851265"/>
              <a:gd name="connsiteX65" fmla="*/ 3780102 w 12191998"/>
              <a:gd name="connsiteY65" fmla="*/ 125412 h 851265"/>
              <a:gd name="connsiteX66" fmla="*/ 3821377 w 12191998"/>
              <a:gd name="connsiteY66" fmla="*/ 141287 h 851265"/>
              <a:gd name="connsiteX67" fmla="*/ 3867414 w 12191998"/>
              <a:gd name="connsiteY67" fmla="*/ 155575 h 851265"/>
              <a:gd name="connsiteX68" fmla="*/ 3919802 w 12191998"/>
              <a:gd name="connsiteY68" fmla="*/ 166687 h 851265"/>
              <a:gd name="connsiteX69" fmla="*/ 3980127 w 12191998"/>
              <a:gd name="connsiteY69" fmla="*/ 174625 h 851265"/>
              <a:gd name="connsiteX70" fmla="*/ 4048389 w 12191998"/>
              <a:gd name="connsiteY70" fmla="*/ 176212 h 851265"/>
              <a:gd name="connsiteX71" fmla="*/ 4116652 w 12191998"/>
              <a:gd name="connsiteY71" fmla="*/ 174625 h 851265"/>
              <a:gd name="connsiteX72" fmla="*/ 4176977 w 12191998"/>
              <a:gd name="connsiteY72" fmla="*/ 166687 h 851265"/>
              <a:gd name="connsiteX73" fmla="*/ 4229364 w 12191998"/>
              <a:gd name="connsiteY73" fmla="*/ 155575 h 851265"/>
              <a:gd name="connsiteX74" fmla="*/ 4275402 w 12191998"/>
              <a:gd name="connsiteY74" fmla="*/ 141287 h 851265"/>
              <a:gd name="connsiteX75" fmla="*/ 4316677 w 12191998"/>
              <a:gd name="connsiteY75" fmla="*/ 125412 h 851265"/>
              <a:gd name="connsiteX76" fmla="*/ 4353189 w 12191998"/>
              <a:gd name="connsiteY76" fmla="*/ 106362 h 851265"/>
              <a:gd name="connsiteX77" fmla="*/ 4429389 w 12191998"/>
              <a:gd name="connsiteY77" fmla="*/ 68262 h 851265"/>
              <a:gd name="connsiteX78" fmla="*/ 4465902 w 12191998"/>
              <a:gd name="connsiteY78" fmla="*/ 52387 h 851265"/>
              <a:gd name="connsiteX79" fmla="*/ 4507177 w 12191998"/>
              <a:gd name="connsiteY79" fmla="*/ 36512 h 851265"/>
              <a:gd name="connsiteX80" fmla="*/ 4553216 w 12191998"/>
              <a:gd name="connsiteY80" fmla="*/ 20637 h 851265"/>
              <a:gd name="connsiteX81" fmla="*/ 4605602 w 12191998"/>
              <a:gd name="connsiteY81" fmla="*/ 9525 h 851265"/>
              <a:gd name="connsiteX82" fmla="*/ 4665928 w 12191998"/>
              <a:gd name="connsiteY82" fmla="*/ 3175 h 851265"/>
              <a:gd name="connsiteX83" fmla="*/ 4734189 w 12191998"/>
              <a:gd name="connsiteY83" fmla="*/ 0 h 851265"/>
              <a:gd name="connsiteX84" fmla="*/ 4802453 w 12191998"/>
              <a:gd name="connsiteY84" fmla="*/ 3175 h 851265"/>
              <a:gd name="connsiteX85" fmla="*/ 4862777 w 12191998"/>
              <a:gd name="connsiteY85" fmla="*/ 9525 h 851265"/>
              <a:gd name="connsiteX86" fmla="*/ 4915165 w 12191998"/>
              <a:gd name="connsiteY86" fmla="*/ 20637 h 851265"/>
              <a:gd name="connsiteX87" fmla="*/ 4961202 w 12191998"/>
              <a:gd name="connsiteY87" fmla="*/ 36512 h 851265"/>
              <a:gd name="connsiteX88" fmla="*/ 5002478 w 12191998"/>
              <a:gd name="connsiteY88" fmla="*/ 52387 h 851265"/>
              <a:gd name="connsiteX89" fmla="*/ 5038989 w 12191998"/>
              <a:gd name="connsiteY89" fmla="*/ 68262 h 851265"/>
              <a:gd name="connsiteX90" fmla="*/ 5077091 w 12191998"/>
              <a:gd name="connsiteY90" fmla="*/ 87312 h 851265"/>
              <a:gd name="connsiteX91" fmla="*/ 5115189 w 12191998"/>
              <a:gd name="connsiteY91" fmla="*/ 106362 h 851265"/>
              <a:gd name="connsiteX92" fmla="*/ 5151702 w 12191998"/>
              <a:gd name="connsiteY92" fmla="*/ 125412 h 851265"/>
              <a:gd name="connsiteX93" fmla="*/ 5192978 w 12191998"/>
              <a:gd name="connsiteY93" fmla="*/ 141287 h 851265"/>
              <a:gd name="connsiteX94" fmla="*/ 5239014 w 12191998"/>
              <a:gd name="connsiteY94" fmla="*/ 155575 h 851265"/>
              <a:gd name="connsiteX95" fmla="*/ 5291401 w 12191998"/>
              <a:gd name="connsiteY95" fmla="*/ 166687 h 851265"/>
              <a:gd name="connsiteX96" fmla="*/ 5351727 w 12191998"/>
              <a:gd name="connsiteY96" fmla="*/ 174625 h 851265"/>
              <a:gd name="connsiteX97" fmla="*/ 5410199 w 12191998"/>
              <a:gd name="connsiteY97" fmla="*/ 175985 h 851265"/>
              <a:gd name="connsiteX98" fmla="*/ 5468671 w 12191998"/>
              <a:gd name="connsiteY98" fmla="*/ 174625 h 851265"/>
              <a:gd name="connsiteX99" fmla="*/ 5528996 w 12191998"/>
              <a:gd name="connsiteY99" fmla="*/ 166687 h 851265"/>
              <a:gd name="connsiteX100" fmla="*/ 5581383 w 12191998"/>
              <a:gd name="connsiteY100" fmla="*/ 155575 h 851265"/>
              <a:gd name="connsiteX101" fmla="*/ 5627421 w 12191998"/>
              <a:gd name="connsiteY101" fmla="*/ 141287 h 851265"/>
              <a:gd name="connsiteX102" fmla="*/ 5668696 w 12191998"/>
              <a:gd name="connsiteY102" fmla="*/ 125412 h 851265"/>
              <a:gd name="connsiteX103" fmla="*/ 5705210 w 12191998"/>
              <a:gd name="connsiteY103" fmla="*/ 106362 h 851265"/>
              <a:gd name="connsiteX104" fmla="*/ 5743308 w 12191998"/>
              <a:gd name="connsiteY104" fmla="*/ 87312 h 851265"/>
              <a:gd name="connsiteX105" fmla="*/ 5781408 w 12191998"/>
              <a:gd name="connsiteY105" fmla="*/ 68262 h 851265"/>
              <a:gd name="connsiteX106" fmla="*/ 5817921 w 12191998"/>
              <a:gd name="connsiteY106" fmla="*/ 52387 h 851265"/>
              <a:gd name="connsiteX107" fmla="*/ 5859196 w 12191998"/>
              <a:gd name="connsiteY107" fmla="*/ 36512 h 851265"/>
              <a:gd name="connsiteX108" fmla="*/ 5905234 w 12191998"/>
              <a:gd name="connsiteY108" fmla="*/ 20637 h 851265"/>
              <a:gd name="connsiteX109" fmla="*/ 5957621 w 12191998"/>
              <a:gd name="connsiteY109" fmla="*/ 9525 h 851265"/>
              <a:gd name="connsiteX110" fmla="*/ 6017948 w 12191998"/>
              <a:gd name="connsiteY110" fmla="*/ 3175 h 851265"/>
              <a:gd name="connsiteX111" fmla="*/ 6086210 w 12191998"/>
              <a:gd name="connsiteY111" fmla="*/ 0 h 851265"/>
              <a:gd name="connsiteX112" fmla="*/ 6095999 w 12191998"/>
              <a:gd name="connsiteY112" fmla="*/ 455 h 851265"/>
              <a:gd name="connsiteX113" fmla="*/ 6105789 w 12191998"/>
              <a:gd name="connsiteY113" fmla="*/ 0 h 851265"/>
              <a:gd name="connsiteX114" fmla="*/ 6174052 w 12191998"/>
              <a:gd name="connsiteY114" fmla="*/ 3175 h 851265"/>
              <a:gd name="connsiteX115" fmla="*/ 6234377 w 12191998"/>
              <a:gd name="connsiteY115" fmla="*/ 9525 h 851265"/>
              <a:gd name="connsiteX116" fmla="*/ 6286764 w 12191998"/>
              <a:gd name="connsiteY116" fmla="*/ 20637 h 851265"/>
              <a:gd name="connsiteX117" fmla="*/ 6332802 w 12191998"/>
              <a:gd name="connsiteY117" fmla="*/ 36512 h 851265"/>
              <a:gd name="connsiteX118" fmla="*/ 6374077 w 12191998"/>
              <a:gd name="connsiteY118" fmla="*/ 52387 h 851265"/>
              <a:gd name="connsiteX119" fmla="*/ 6410589 w 12191998"/>
              <a:gd name="connsiteY119" fmla="*/ 68262 h 851265"/>
              <a:gd name="connsiteX120" fmla="*/ 6448689 w 12191998"/>
              <a:gd name="connsiteY120" fmla="*/ 87312 h 851265"/>
              <a:gd name="connsiteX121" fmla="*/ 6486789 w 12191998"/>
              <a:gd name="connsiteY121" fmla="*/ 106362 h 851265"/>
              <a:gd name="connsiteX122" fmla="*/ 6523302 w 12191998"/>
              <a:gd name="connsiteY122" fmla="*/ 125412 h 851265"/>
              <a:gd name="connsiteX123" fmla="*/ 6564577 w 12191998"/>
              <a:gd name="connsiteY123" fmla="*/ 141287 h 851265"/>
              <a:gd name="connsiteX124" fmla="*/ 6610614 w 12191998"/>
              <a:gd name="connsiteY124" fmla="*/ 155575 h 851265"/>
              <a:gd name="connsiteX125" fmla="*/ 6663002 w 12191998"/>
              <a:gd name="connsiteY125" fmla="*/ 166687 h 851265"/>
              <a:gd name="connsiteX126" fmla="*/ 6723327 w 12191998"/>
              <a:gd name="connsiteY126" fmla="*/ 174625 h 851265"/>
              <a:gd name="connsiteX127" fmla="*/ 6781799 w 12191998"/>
              <a:gd name="connsiteY127" fmla="*/ 175985 h 851265"/>
              <a:gd name="connsiteX128" fmla="*/ 6840271 w 12191998"/>
              <a:gd name="connsiteY128" fmla="*/ 174625 h 851265"/>
              <a:gd name="connsiteX129" fmla="*/ 6900596 w 12191998"/>
              <a:gd name="connsiteY129" fmla="*/ 166687 h 851265"/>
              <a:gd name="connsiteX130" fmla="*/ 6952983 w 12191998"/>
              <a:gd name="connsiteY130" fmla="*/ 155575 h 851265"/>
              <a:gd name="connsiteX131" fmla="*/ 6999021 w 12191998"/>
              <a:gd name="connsiteY131" fmla="*/ 141287 h 851265"/>
              <a:gd name="connsiteX132" fmla="*/ 7040296 w 12191998"/>
              <a:gd name="connsiteY132" fmla="*/ 125412 h 851265"/>
              <a:gd name="connsiteX133" fmla="*/ 7076808 w 12191998"/>
              <a:gd name="connsiteY133" fmla="*/ 106362 h 851265"/>
              <a:gd name="connsiteX134" fmla="*/ 7114908 w 12191998"/>
              <a:gd name="connsiteY134" fmla="*/ 87312 h 851265"/>
              <a:gd name="connsiteX135" fmla="*/ 7153008 w 12191998"/>
              <a:gd name="connsiteY135" fmla="*/ 68262 h 851265"/>
              <a:gd name="connsiteX136" fmla="*/ 7189521 w 12191998"/>
              <a:gd name="connsiteY136" fmla="*/ 52387 h 851265"/>
              <a:gd name="connsiteX137" fmla="*/ 7230796 w 12191998"/>
              <a:gd name="connsiteY137" fmla="*/ 36512 h 851265"/>
              <a:gd name="connsiteX138" fmla="*/ 7276833 w 12191998"/>
              <a:gd name="connsiteY138" fmla="*/ 20637 h 851265"/>
              <a:gd name="connsiteX139" fmla="*/ 7329221 w 12191998"/>
              <a:gd name="connsiteY139" fmla="*/ 9525 h 851265"/>
              <a:gd name="connsiteX140" fmla="*/ 7389546 w 12191998"/>
              <a:gd name="connsiteY140" fmla="*/ 3175 h 851265"/>
              <a:gd name="connsiteX141" fmla="*/ 7457808 w 12191998"/>
              <a:gd name="connsiteY141" fmla="*/ 0 h 851265"/>
              <a:gd name="connsiteX142" fmla="*/ 7526071 w 12191998"/>
              <a:gd name="connsiteY142" fmla="*/ 3175 h 851265"/>
              <a:gd name="connsiteX143" fmla="*/ 7586396 w 12191998"/>
              <a:gd name="connsiteY143" fmla="*/ 9525 h 851265"/>
              <a:gd name="connsiteX144" fmla="*/ 7638783 w 12191998"/>
              <a:gd name="connsiteY144" fmla="*/ 20637 h 851265"/>
              <a:gd name="connsiteX145" fmla="*/ 7684821 w 12191998"/>
              <a:gd name="connsiteY145" fmla="*/ 36512 h 851265"/>
              <a:gd name="connsiteX146" fmla="*/ 7726096 w 12191998"/>
              <a:gd name="connsiteY146" fmla="*/ 52387 h 851265"/>
              <a:gd name="connsiteX147" fmla="*/ 7762608 w 12191998"/>
              <a:gd name="connsiteY147" fmla="*/ 68262 h 851265"/>
              <a:gd name="connsiteX148" fmla="*/ 7800708 w 12191998"/>
              <a:gd name="connsiteY148" fmla="*/ 87312 h 851265"/>
              <a:gd name="connsiteX149" fmla="*/ 7838808 w 12191998"/>
              <a:gd name="connsiteY149" fmla="*/ 106362 h 851265"/>
              <a:gd name="connsiteX150" fmla="*/ 7875321 w 12191998"/>
              <a:gd name="connsiteY150" fmla="*/ 125412 h 851265"/>
              <a:gd name="connsiteX151" fmla="*/ 7916596 w 12191998"/>
              <a:gd name="connsiteY151" fmla="*/ 141287 h 851265"/>
              <a:gd name="connsiteX152" fmla="*/ 7962633 w 12191998"/>
              <a:gd name="connsiteY152" fmla="*/ 155575 h 851265"/>
              <a:gd name="connsiteX153" fmla="*/ 8015021 w 12191998"/>
              <a:gd name="connsiteY153" fmla="*/ 166687 h 851265"/>
              <a:gd name="connsiteX154" fmla="*/ 8075346 w 12191998"/>
              <a:gd name="connsiteY154" fmla="*/ 174625 h 851265"/>
              <a:gd name="connsiteX155" fmla="*/ 8143608 w 12191998"/>
              <a:gd name="connsiteY155" fmla="*/ 176212 h 851265"/>
              <a:gd name="connsiteX156" fmla="*/ 8211871 w 12191998"/>
              <a:gd name="connsiteY156" fmla="*/ 174625 h 851265"/>
              <a:gd name="connsiteX157" fmla="*/ 8272196 w 12191998"/>
              <a:gd name="connsiteY157" fmla="*/ 166687 h 851265"/>
              <a:gd name="connsiteX158" fmla="*/ 8324583 w 12191998"/>
              <a:gd name="connsiteY158" fmla="*/ 155575 h 851265"/>
              <a:gd name="connsiteX159" fmla="*/ 8370621 w 12191998"/>
              <a:gd name="connsiteY159" fmla="*/ 141287 h 851265"/>
              <a:gd name="connsiteX160" fmla="*/ 8411896 w 12191998"/>
              <a:gd name="connsiteY160" fmla="*/ 125412 h 851265"/>
              <a:gd name="connsiteX161" fmla="*/ 8448408 w 12191998"/>
              <a:gd name="connsiteY161" fmla="*/ 106362 h 851265"/>
              <a:gd name="connsiteX162" fmla="*/ 8486508 w 12191998"/>
              <a:gd name="connsiteY162" fmla="*/ 87312 h 851265"/>
              <a:gd name="connsiteX163" fmla="*/ 8524608 w 12191998"/>
              <a:gd name="connsiteY163" fmla="*/ 68262 h 851265"/>
              <a:gd name="connsiteX164" fmla="*/ 8561120 w 12191998"/>
              <a:gd name="connsiteY164" fmla="*/ 52387 h 851265"/>
              <a:gd name="connsiteX165" fmla="*/ 8602396 w 12191998"/>
              <a:gd name="connsiteY165" fmla="*/ 36512 h 851265"/>
              <a:gd name="connsiteX166" fmla="*/ 8648432 w 12191998"/>
              <a:gd name="connsiteY166" fmla="*/ 20637 h 851265"/>
              <a:gd name="connsiteX167" fmla="*/ 8700820 w 12191998"/>
              <a:gd name="connsiteY167" fmla="*/ 9525 h 851265"/>
              <a:gd name="connsiteX168" fmla="*/ 8761146 w 12191998"/>
              <a:gd name="connsiteY168" fmla="*/ 3175 h 851265"/>
              <a:gd name="connsiteX169" fmla="*/ 8827820 w 12191998"/>
              <a:gd name="connsiteY169" fmla="*/ 0 h 851265"/>
              <a:gd name="connsiteX170" fmla="*/ 8897670 w 12191998"/>
              <a:gd name="connsiteY170" fmla="*/ 3175 h 851265"/>
              <a:gd name="connsiteX171" fmla="*/ 8957996 w 12191998"/>
              <a:gd name="connsiteY171" fmla="*/ 9525 h 851265"/>
              <a:gd name="connsiteX172" fmla="*/ 9010382 w 12191998"/>
              <a:gd name="connsiteY172" fmla="*/ 20637 h 851265"/>
              <a:gd name="connsiteX173" fmla="*/ 9056420 w 12191998"/>
              <a:gd name="connsiteY173" fmla="*/ 36512 h 851265"/>
              <a:gd name="connsiteX174" fmla="*/ 9097696 w 12191998"/>
              <a:gd name="connsiteY174" fmla="*/ 52387 h 851265"/>
              <a:gd name="connsiteX175" fmla="*/ 9134208 w 12191998"/>
              <a:gd name="connsiteY175" fmla="*/ 68262 h 851265"/>
              <a:gd name="connsiteX176" fmla="*/ 9172308 w 12191998"/>
              <a:gd name="connsiteY176" fmla="*/ 87312 h 851265"/>
              <a:gd name="connsiteX177" fmla="*/ 9210408 w 12191998"/>
              <a:gd name="connsiteY177" fmla="*/ 106362 h 851265"/>
              <a:gd name="connsiteX178" fmla="*/ 9246920 w 12191998"/>
              <a:gd name="connsiteY178" fmla="*/ 125412 h 851265"/>
              <a:gd name="connsiteX179" fmla="*/ 9288196 w 12191998"/>
              <a:gd name="connsiteY179" fmla="*/ 141287 h 851265"/>
              <a:gd name="connsiteX180" fmla="*/ 9334232 w 12191998"/>
              <a:gd name="connsiteY180" fmla="*/ 155575 h 851265"/>
              <a:gd name="connsiteX181" fmla="*/ 9386620 w 12191998"/>
              <a:gd name="connsiteY181" fmla="*/ 166687 h 851265"/>
              <a:gd name="connsiteX182" fmla="*/ 9446946 w 12191998"/>
              <a:gd name="connsiteY182" fmla="*/ 174625 h 851265"/>
              <a:gd name="connsiteX183" fmla="*/ 9515208 w 12191998"/>
              <a:gd name="connsiteY183" fmla="*/ 176212 h 851265"/>
              <a:gd name="connsiteX184" fmla="*/ 9583470 w 12191998"/>
              <a:gd name="connsiteY184" fmla="*/ 174625 h 851265"/>
              <a:gd name="connsiteX185" fmla="*/ 9643796 w 12191998"/>
              <a:gd name="connsiteY185" fmla="*/ 166687 h 851265"/>
              <a:gd name="connsiteX186" fmla="*/ 9696182 w 12191998"/>
              <a:gd name="connsiteY186" fmla="*/ 155575 h 851265"/>
              <a:gd name="connsiteX187" fmla="*/ 9742220 w 12191998"/>
              <a:gd name="connsiteY187" fmla="*/ 141287 h 851265"/>
              <a:gd name="connsiteX188" fmla="*/ 9783496 w 12191998"/>
              <a:gd name="connsiteY188" fmla="*/ 125412 h 851265"/>
              <a:gd name="connsiteX189" fmla="*/ 9820008 w 12191998"/>
              <a:gd name="connsiteY189" fmla="*/ 106362 h 851265"/>
              <a:gd name="connsiteX190" fmla="*/ 9896208 w 12191998"/>
              <a:gd name="connsiteY190" fmla="*/ 68262 h 851265"/>
              <a:gd name="connsiteX191" fmla="*/ 9932720 w 12191998"/>
              <a:gd name="connsiteY191" fmla="*/ 52387 h 851265"/>
              <a:gd name="connsiteX192" fmla="*/ 9973996 w 12191998"/>
              <a:gd name="connsiteY192" fmla="*/ 36512 h 851265"/>
              <a:gd name="connsiteX193" fmla="*/ 10020032 w 12191998"/>
              <a:gd name="connsiteY193" fmla="*/ 20637 h 851265"/>
              <a:gd name="connsiteX194" fmla="*/ 10072420 w 12191998"/>
              <a:gd name="connsiteY194" fmla="*/ 9525 h 851265"/>
              <a:gd name="connsiteX195" fmla="*/ 10132746 w 12191998"/>
              <a:gd name="connsiteY195" fmla="*/ 3175 h 851265"/>
              <a:gd name="connsiteX196" fmla="*/ 10201008 w 12191998"/>
              <a:gd name="connsiteY196" fmla="*/ 0 h 851265"/>
              <a:gd name="connsiteX197" fmla="*/ 10269270 w 12191998"/>
              <a:gd name="connsiteY197" fmla="*/ 3175 h 851265"/>
              <a:gd name="connsiteX198" fmla="*/ 10329596 w 12191998"/>
              <a:gd name="connsiteY198" fmla="*/ 9525 h 851265"/>
              <a:gd name="connsiteX199" fmla="*/ 10381982 w 12191998"/>
              <a:gd name="connsiteY199" fmla="*/ 20637 h 851265"/>
              <a:gd name="connsiteX200" fmla="*/ 10428020 w 12191998"/>
              <a:gd name="connsiteY200" fmla="*/ 36512 h 851265"/>
              <a:gd name="connsiteX201" fmla="*/ 10469296 w 12191998"/>
              <a:gd name="connsiteY201" fmla="*/ 52387 h 851265"/>
              <a:gd name="connsiteX202" fmla="*/ 10505808 w 12191998"/>
              <a:gd name="connsiteY202" fmla="*/ 68262 h 851265"/>
              <a:gd name="connsiteX203" fmla="*/ 10543908 w 12191998"/>
              <a:gd name="connsiteY203" fmla="*/ 87312 h 851265"/>
              <a:gd name="connsiteX204" fmla="*/ 10582008 w 12191998"/>
              <a:gd name="connsiteY204" fmla="*/ 106362 h 851265"/>
              <a:gd name="connsiteX205" fmla="*/ 10618520 w 12191998"/>
              <a:gd name="connsiteY205" fmla="*/ 125412 h 851265"/>
              <a:gd name="connsiteX206" fmla="*/ 10659796 w 12191998"/>
              <a:gd name="connsiteY206" fmla="*/ 141287 h 851265"/>
              <a:gd name="connsiteX207" fmla="*/ 10705832 w 12191998"/>
              <a:gd name="connsiteY207" fmla="*/ 155575 h 851265"/>
              <a:gd name="connsiteX208" fmla="*/ 10758220 w 12191998"/>
              <a:gd name="connsiteY208" fmla="*/ 166687 h 851265"/>
              <a:gd name="connsiteX209" fmla="*/ 10818546 w 12191998"/>
              <a:gd name="connsiteY209" fmla="*/ 174625 h 851265"/>
              <a:gd name="connsiteX210" fmla="*/ 10886808 w 12191998"/>
              <a:gd name="connsiteY210" fmla="*/ 176212 h 851265"/>
              <a:gd name="connsiteX211" fmla="*/ 10955070 w 12191998"/>
              <a:gd name="connsiteY211" fmla="*/ 174625 h 851265"/>
              <a:gd name="connsiteX212" fmla="*/ 11015396 w 12191998"/>
              <a:gd name="connsiteY212" fmla="*/ 166687 h 851265"/>
              <a:gd name="connsiteX213" fmla="*/ 11067782 w 12191998"/>
              <a:gd name="connsiteY213" fmla="*/ 155575 h 851265"/>
              <a:gd name="connsiteX214" fmla="*/ 11113820 w 12191998"/>
              <a:gd name="connsiteY214" fmla="*/ 141287 h 851265"/>
              <a:gd name="connsiteX215" fmla="*/ 11155096 w 12191998"/>
              <a:gd name="connsiteY215" fmla="*/ 125412 h 851265"/>
              <a:gd name="connsiteX216" fmla="*/ 11191608 w 12191998"/>
              <a:gd name="connsiteY216" fmla="*/ 106362 h 851265"/>
              <a:gd name="connsiteX217" fmla="*/ 11229708 w 12191998"/>
              <a:gd name="connsiteY217" fmla="*/ 87312 h 851265"/>
              <a:gd name="connsiteX218" fmla="*/ 11267808 w 12191998"/>
              <a:gd name="connsiteY218" fmla="*/ 68262 h 851265"/>
              <a:gd name="connsiteX219" fmla="*/ 11304320 w 12191998"/>
              <a:gd name="connsiteY219" fmla="*/ 52387 h 851265"/>
              <a:gd name="connsiteX220" fmla="*/ 11345596 w 12191998"/>
              <a:gd name="connsiteY220" fmla="*/ 36512 h 851265"/>
              <a:gd name="connsiteX221" fmla="*/ 11391632 w 12191998"/>
              <a:gd name="connsiteY221" fmla="*/ 20637 h 851265"/>
              <a:gd name="connsiteX222" fmla="*/ 11444020 w 12191998"/>
              <a:gd name="connsiteY222" fmla="*/ 9525 h 851265"/>
              <a:gd name="connsiteX223" fmla="*/ 11504346 w 12191998"/>
              <a:gd name="connsiteY223" fmla="*/ 3175 h 851265"/>
              <a:gd name="connsiteX224" fmla="*/ 11572608 w 12191998"/>
              <a:gd name="connsiteY224" fmla="*/ 0 h 851265"/>
              <a:gd name="connsiteX225" fmla="*/ 11640870 w 12191998"/>
              <a:gd name="connsiteY225" fmla="*/ 3175 h 851265"/>
              <a:gd name="connsiteX226" fmla="*/ 11701196 w 12191998"/>
              <a:gd name="connsiteY226" fmla="*/ 9525 h 851265"/>
              <a:gd name="connsiteX227" fmla="*/ 11753582 w 12191998"/>
              <a:gd name="connsiteY227" fmla="*/ 20637 h 851265"/>
              <a:gd name="connsiteX228" fmla="*/ 11799620 w 12191998"/>
              <a:gd name="connsiteY228" fmla="*/ 36512 h 851265"/>
              <a:gd name="connsiteX229" fmla="*/ 11840896 w 12191998"/>
              <a:gd name="connsiteY229" fmla="*/ 52387 h 851265"/>
              <a:gd name="connsiteX230" fmla="*/ 11877408 w 12191998"/>
              <a:gd name="connsiteY230" fmla="*/ 68262 h 851265"/>
              <a:gd name="connsiteX231" fmla="*/ 11915508 w 12191998"/>
              <a:gd name="connsiteY231" fmla="*/ 87312 h 851265"/>
              <a:gd name="connsiteX232" fmla="*/ 11953608 w 12191998"/>
              <a:gd name="connsiteY232" fmla="*/ 106362 h 851265"/>
              <a:gd name="connsiteX233" fmla="*/ 11990120 w 12191998"/>
              <a:gd name="connsiteY233" fmla="*/ 125412 h 851265"/>
              <a:gd name="connsiteX234" fmla="*/ 12031396 w 12191998"/>
              <a:gd name="connsiteY234" fmla="*/ 141287 h 851265"/>
              <a:gd name="connsiteX235" fmla="*/ 12077432 w 12191998"/>
              <a:gd name="connsiteY235" fmla="*/ 155575 h 851265"/>
              <a:gd name="connsiteX236" fmla="*/ 12129820 w 12191998"/>
              <a:gd name="connsiteY236" fmla="*/ 166688 h 851265"/>
              <a:gd name="connsiteX237" fmla="*/ 12190146 w 12191998"/>
              <a:gd name="connsiteY237" fmla="*/ 174625 h 851265"/>
              <a:gd name="connsiteX238" fmla="*/ 12191998 w 12191998"/>
              <a:gd name="connsiteY238" fmla="*/ 174668 h 851265"/>
              <a:gd name="connsiteX239" fmla="*/ 12191998 w 12191998"/>
              <a:gd name="connsiteY239" fmla="*/ 851265 h 851265"/>
              <a:gd name="connsiteX240" fmla="*/ 0 w 12191998"/>
              <a:gd name="connsiteY240" fmla="*/ 851265 h 851265"/>
              <a:gd name="connsiteX241" fmla="*/ 0 w 12191998"/>
              <a:gd name="connsiteY241" fmla="*/ 174668 h 851265"/>
              <a:gd name="connsiteX242" fmla="*/ 1852 w 12191998"/>
              <a:gd name="connsiteY242" fmla="*/ 174625 h 851265"/>
              <a:gd name="connsiteX243" fmla="*/ 62177 w 12191998"/>
              <a:gd name="connsiteY243" fmla="*/ 166687 h 851265"/>
              <a:gd name="connsiteX244" fmla="*/ 114564 w 12191998"/>
              <a:gd name="connsiteY244" fmla="*/ 155575 h 851265"/>
              <a:gd name="connsiteX245" fmla="*/ 160602 w 12191998"/>
              <a:gd name="connsiteY245" fmla="*/ 141287 h 851265"/>
              <a:gd name="connsiteX246" fmla="*/ 201877 w 12191998"/>
              <a:gd name="connsiteY246" fmla="*/ 125412 h 851265"/>
              <a:gd name="connsiteX247" fmla="*/ 238389 w 12191998"/>
              <a:gd name="connsiteY247" fmla="*/ 106362 h 851265"/>
              <a:gd name="connsiteX248" fmla="*/ 276489 w 12191998"/>
              <a:gd name="connsiteY248" fmla="*/ 87312 h 851265"/>
              <a:gd name="connsiteX249" fmla="*/ 314589 w 12191998"/>
              <a:gd name="connsiteY249" fmla="*/ 68262 h 851265"/>
              <a:gd name="connsiteX250" fmla="*/ 351102 w 12191998"/>
              <a:gd name="connsiteY250" fmla="*/ 52387 h 851265"/>
              <a:gd name="connsiteX251" fmla="*/ 392377 w 12191998"/>
              <a:gd name="connsiteY251" fmla="*/ 36512 h 851265"/>
              <a:gd name="connsiteX252" fmla="*/ 438414 w 12191998"/>
              <a:gd name="connsiteY252" fmla="*/ 20637 h 851265"/>
              <a:gd name="connsiteX253" fmla="*/ 490802 w 12191998"/>
              <a:gd name="connsiteY253" fmla="*/ 9525 h 851265"/>
              <a:gd name="connsiteX254" fmla="*/ 551127 w 12191998"/>
              <a:gd name="connsiteY254" fmla="*/ 3175 h 85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12191998" h="851265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6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2" y="36512"/>
                </a:lnTo>
                <a:lnTo>
                  <a:pt x="5002478" y="52387"/>
                </a:lnTo>
                <a:lnTo>
                  <a:pt x="5038989" y="68262"/>
                </a:lnTo>
                <a:lnTo>
                  <a:pt x="5077091" y="87312"/>
                </a:lnTo>
                <a:lnTo>
                  <a:pt x="5115189" y="106362"/>
                </a:lnTo>
                <a:lnTo>
                  <a:pt x="5151702" y="125412"/>
                </a:lnTo>
                <a:lnTo>
                  <a:pt x="5192978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10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8" y="3175"/>
                </a:lnTo>
                <a:lnTo>
                  <a:pt x="6086210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1998" y="174668"/>
                </a:lnTo>
                <a:lnTo>
                  <a:pt x="12191998" y="851265"/>
                </a:lnTo>
                <a:lnTo>
                  <a:pt x="0" y="851265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B1073-3C8A-4AA2-B571-546946E69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4525"/>
            <a:ext cx="3384329" cy="5408866"/>
          </a:xfrm>
        </p:spPr>
        <p:txBody>
          <a:bodyPr anchor="ctr">
            <a:normAutofit/>
          </a:bodyPr>
          <a:lstStyle/>
          <a:p>
            <a:r>
              <a:rPr lang="en-US" sz="4000"/>
              <a:t>Median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E395E96F-E542-476F-A8D8-9938FFD0B1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4427079"/>
              </p:ext>
            </p:extLst>
          </p:nvPr>
        </p:nvGraphicFramePr>
        <p:xfrm>
          <a:off x="5175250" y="644525"/>
          <a:ext cx="6254750" cy="5408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4490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2DBC2-0CA2-4500-91CE-4794D9519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4525"/>
            <a:ext cx="3384329" cy="5408866"/>
          </a:xfrm>
        </p:spPr>
        <p:txBody>
          <a:bodyPr anchor="ctr">
            <a:normAutofit/>
          </a:bodyPr>
          <a:lstStyle/>
          <a:p>
            <a:r>
              <a:rPr lang="en-US" sz="4000"/>
              <a:t>Mode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DB727B55-64F2-4FC0-B70C-F343D5A942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3058336"/>
              </p:ext>
            </p:extLst>
          </p:nvPr>
        </p:nvGraphicFramePr>
        <p:xfrm>
          <a:off x="5175250" y="644525"/>
          <a:ext cx="6254750" cy="5408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5946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6561A-D0AC-473C-B59B-8A5642D7D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87" y="482321"/>
            <a:ext cx="3656581" cy="5571625"/>
          </a:xfrm>
        </p:spPr>
        <p:txBody>
          <a:bodyPr anchor="ctr">
            <a:normAutofit/>
          </a:bodyPr>
          <a:lstStyle/>
          <a:p>
            <a:r>
              <a:rPr lang="en-US" sz="4300"/>
              <a:t>Data measurement</a:t>
            </a:r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18F1E-B9AD-4DF8-B4B0-5A0BB631ED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6945109"/>
              </p:ext>
            </p:extLst>
          </p:nvPr>
        </p:nvGraphicFramePr>
        <p:xfrm>
          <a:off x="765175" y="1258149"/>
          <a:ext cx="6305552" cy="401901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07213">
                  <a:extLst>
                    <a:ext uri="{9D8B030D-6E8A-4147-A177-3AD203B41FA5}">
                      <a16:colId xmlns:a16="http://schemas.microsoft.com/office/drawing/2014/main" val="622687250"/>
                    </a:ext>
                  </a:extLst>
                </a:gridCol>
                <a:gridCol w="1042311">
                  <a:extLst>
                    <a:ext uri="{9D8B030D-6E8A-4147-A177-3AD203B41FA5}">
                      <a16:colId xmlns:a16="http://schemas.microsoft.com/office/drawing/2014/main" val="58902095"/>
                    </a:ext>
                  </a:extLst>
                </a:gridCol>
                <a:gridCol w="950427">
                  <a:extLst>
                    <a:ext uri="{9D8B030D-6E8A-4147-A177-3AD203B41FA5}">
                      <a16:colId xmlns:a16="http://schemas.microsoft.com/office/drawing/2014/main" val="820648460"/>
                    </a:ext>
                  </a:extLst>
                </a:gridCol>
                <a:gridCol w="961913">
                  <a:extLst>
                    <a:ext uri="{9D8B030D-6E8A-4147-A177-3AD203B41FA5}">
                      <a16:colId xmlns:a16="http://schemas.microsoft.com/office/drawing/2014/main" val="3715892751"/>
                    </a:ext>
                  </a:extLst>
                </a:gridCol>
                <a:gridCol w="743688">
                  <a:extLst>
                    <a:ext uri="{9D8B030D-6E8A-4147-A177-3AD203B41FA5}">
                      <a16:colId xmlns:a16="http://schemas.microsoft.com/office/drawing/2014/main" val="307356767"/>
                    </a:ext>
                  </a:extLst>
                </a:gridCol>
              </a:tblGrid>
              <a:tr h="336296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Offers: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Nominal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Ordinal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Interval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Ratio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extLst>
                  <a:ext uri="{0D108BD9-81ED-4DB2-BD59-A6C34878D82A}">
                    <a16:rowId xmlns:a16="http://schemas.microsoft.com/office/drawing/2014/main" val="3424773927"/>
                  </a:ext>
                </a:extLst>
              </a:tr>
              <a:tr h="584384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The sequence of variables is established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–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extLst>
                  <a:ext uri="{0D108BD9-81ED-4DB2-BD59-A6C34878D82A}">
                    <a16:rowId xmlns:a16="http://schemas.microsoft.com/office/drawing/2014/main" val="3290336008"/>
                  </a:ext>
                </a:extLst>
              </a:tr>
              <a:tr h="336296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Mode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extLst>
                  <a:ext uri="{0D108BD9-81ED-4DB2-BD59-A6C34878D82A}">
                    <a16:rowId xmlns:a16="http://schemas.microsoft.com/office/drawing/2014/main" val="2345164732"/>
                  </a:ext>
                </a:extLst>
              </a:tr>
              <a:tr h="336296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Median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–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extLst>
                  <a:ext uri="{0D108BD9-81ED-4DB2-BD59-A6C34878D82A}">
                    <a16:rowId xmlns:a16="http://schemas.microsoft.com/office/drawing/2014/main" val="4251059079"/>
                  </a:ext>
                </a:extLst>
              </a:tr>
              <a:tr h="336296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Mean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–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–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extLst>
                  <a:ext uri="{0D108BD9-81ED-4DB2-BD59-A6C34878D82A}">
                    <a16:rowId xmlns:a16="http://schemas.microsoft.com/office/drawing/2014/main" val="642364343"/>
                  </a:ext>
                </a:extLst>
              </a:tr>
              <a:tr h="584384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Difference between variables can be evaluated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–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–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extLst>
                  <a:ext uri="{0D108BD9-81ED-4DB2-BD59-A6C34878D82A}">
                    <a16:rowId xmlns:a16="http://schemas.microsoft.com/office/drawing/2014/main" val="3070024623"/>
                  </a:ext>
                </a:extLst>
              </a:tr>
              <a:tr h="584384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Addition and Subtraction of variables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–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–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extLst>
                  <a:ext uri="{0D108BD9-81ED-4DB2-BD59-A6C34878D82A}">
                    <a16:rowId xmlns:a16="http://schemas.microsoft.com/office/drawing/2014/main" val="3249805158"/>
                  </a:ext>
                </a:extLst>
              </a:tr>
              <a:tr h="584384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Multiplication and Division of variables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–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–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–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extLst>
                  <a:ext uri="{0D108BD9-81ED-4DB2-BD59-A6C34878D82A}">
                    <a16:rowId xmlns:a16="http://schemas.microsoft.com/office/drawing/2014/main" val="4090950753"/>
                  </a:ext>
                </a:extLst>
              </a:tr>
              <a:tr h="336296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Absolute zero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–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–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–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extLst>
                  <a:ext uri="{0D108BD9-81ED-4DB2-BD59-A6C34878D82A}">
                    <a16:rowId xmlns:a16="http://schemas.microsoft.com/office/drawing/2014/main" val="420750657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B59C37A-9CEF-4092-BA31-7A692EB95D3B}"/>
              </a:ext>
            </a:extLst>
          </p:cNvPr>
          <p:cNvSpPr txBox="1"/>
          <p:nvPr/>
        </p:nvSpPr>
        <p:spPr>
          <a:xfrm>
            <a:off x="477251" y="6273704"/>
            <a:ext cx="6614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</a:t>
            </a:r>
          </a:p>
          <a:p>
            <a:r>
              <a:rPr lang="en-US" sz="1400" dirty="0"/>
              <a:t>https://www.questionpro.com/blog/nominal-ordinal-interval-ratio/</a:t>
            </a:r>
          </a:p>
        </p:txBody>
      </p:sp>
    </p:spTree>
    <p:extLst>
      <p:ext uri="{BB962C8B-B14F-4D97-AF65-F5344CB8AC3E}">
        <p14:creationId xmlns:p14="http://schemas.microsoft.com/office/powerpoint/2010/main" val="787462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A98AD482-27A4-454E-8A3A-84F73CBDA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322422E2-F15A-43AE-98F1-7210710B0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034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0B55BB-027F-4262-9E57-BF7C4DD4F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1078378"/>
            <a:ext cx="2917551" cy="4701244"/>
          </a:xfrm>
        </p:spPr>
        <p:txBody>
          <a:bodyPr anchor="ctr">
            <a:normAutofit/>
          </a:bodyPr>
          <a:lstStyle/>
          <a:p>
            <a:r>
              <a:rPr lang="en-US" sz="3600"/>
              <a:t>Example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DC8164B-5FC0-4CBD-B7AE-0CB8780FF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FDBEEB4-77E6-4E74-A626-E21362F3F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062" y="1078378"/>
            <a:ext cx="6262938" cy="470124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Marks obtained by students in a classroom are 6, 7, 5, 7, 7, 8, 7, 6, 9, 7, 4, 10, 6, 8, 8, 9, 5, 6, 4, and 8.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Calculate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Mean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Median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7A7CF-ED2D-4E1A-A809-CF3D8A106635}"/>
              </a:ext>
            </a:extLst>
          </p:cNvPr>
          <p:cNvSpPr txBox="1"/>
          <p:nvPr/>
        </p:nvSpPr>
        <p:spPr>
          <a:xfrm>
            <a:off x="342659" y="1437858"/>
            <a:ext cx="4158008" cy="1452384"/>
          </a:xfrm>
          <a:prstGeom prst="cloudCallou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Let us solve this right now!</a:t>
            </a:r>
          </a:p>
        </p:txBody>
      </p:sp>
    </p:spTree>
    <p:extLst>
      <p:ext uri="{BB962C8B-B14F-4D97-AF65-F5344CB8AC3E}">
        <p14:creationId xmlns:p14="http://schemas.microsoft.com/office/powerpoint/2010/main" val="4051632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718D25-226A-4756-89DC-DD650360B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/>
              <a:t>Do you see the need?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914B60-D758-4C9D-A132-6CF85FEDED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6601502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9102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5B33-1596-4A26-A5DD-F3FC987D3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0285A-9031-428E-B779-504D63A21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duration: </a:t>
            </a:r>
            <a:r>
              <a:rPr lang="en-US" b="1" dirty="0"/>
              <a:t>10 sessions</a:t>
            </a:r>
            <a:r>
              <a:rPr lang="en-US" dirty="0"/>
              <a:t> with each one approximately </a:t>
            </a:r>
            <a:r>
              <a:rPr lang="en-US" b="1" dirty="0"/>
              <a:t>2 hours</a:t>
            </a:r>
            <a:r>
              <a:rPr lang="en-US" dirty="0"/>
              <a:t> long</a:t>
            </a:r>
          </a:p>
          <a:p>
            <a:endParaRPr lang="en-US" dirty="0"/>
          </a:p>
          <a:p>
            <a:r>
              <a:rPr lang="en-US" dirty="0"/>
              <a:t>Objective is to learn to </a:t>
            </a:r>
            <a:r>
              <a:rPr lang="en-US" b="1" dirty="0"/>
              <a:t>take decisions</a:t>
            </a:r>
            <a:r>
              <a:rPr lang="en-US" dirty="0"/>
              <a:t> based on </a:t>
            </a:r>
            <a:r>
              <a:rPr lang="en-US" b="1" dirty="0"/>
              <a:t>research data</a:t>
            </a:r>
          </a:p>
          <a:p>
            <a:endParaRPr lang="en-US" dirty="0"/>
          </a:p>
          <a:p>
            <a:r>
              <a:rPr lang="en-US" b="1" dirty="0"/>
              <a:t>Interactive</a:t>
            </a:r>
            <a:r>
              <a:rPr lang="en-US" dirty="0"/>
              <a:t> sessions are preferred</a:t>
            </a:r>
          </a:p>
          <a:p>
            <a:endParaRPr lang="en-US" dirty="0"/>
          </a:p>
          <a:p>
            <a:r>
              <a:rPr lang="en-US" dirty="0"/>
              <a:t>When encountered with doubt(s), students are requested to </a:t>
            </a:r>
            <a:r>
              <a:rPr lang="en-US" b="1" dirty="0"/>
              <a:t>raise hand immediately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707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6">
            <a:extLst>
              <a:ext uri="{FF2B5EF4-FFF2-40B4-BE49-F238E27FC236}">
                <a16:creationId xmlns:a16="http://schemas.microsoft.com/office/drawing/2014/main" id="{6DB2D45D-E2D7-48CA-837F-EFF1EDD98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9400" y="0"/>
            <a:ext cx="55626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10">
            <a:extLst>
              <a:ext uri="{FF2B5EF4-FFF2-40B4-BE49-F238E27FC236}">
                <a16:creationId xmlns:a16="http://schemas.microsoft.com/office/drawing/2014/main" id="{B2993EF1-19E1-473A-8A3F-1D7B24951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186026-14A5-4B61-93FD-CCD56A8C7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382385"/>
            <a:ext cx="5527033" cy="1492132"/>
          </a:xfrm>
        </p:spPr>
        <p:txBody>
          <a:bodyPr>
            <a:normAutofit/>
          </a:bodyPr>
          <a:lstStyle/>
          <a:p>
            <a:r>
              <a:rPr lang="en-US"/>
              <a:t>About myself</a:t>
            </a:r>
          </a:p>
        </p:txBody>
      </p:sp>
      <p:sp>
        <p:nvSpPr>
          <p:cNvPr id="37" name="Rectangle 20">
            <a:extLst>
              <a:ext uri="{FF2B5EF4-FFF2-40B4-BE49-F238E27FC236}">
                <a16:creationId xmlns:a16="http://schemas.microsoft.com/office/drawing/2014/main" id="{F50C5101-CD9E-4E96-A827-ACA768C31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4" descr="Logo&#10;&#10;Description automatically generated">
            <a:extLst>
              <a:ext uri="{FF2B5EF4-FFF2-40B4-BE49-F238E27FC236}">
                <a16:creationId xmlns:a16="http://schemas.microsoft.com/office/drawing/2014/main" id="{CD17C9DA-C645-4EFD-A966-B865584B3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18055" y="643467"/>
            <a:ext cx="2537766" cy="126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62AFB-79B7-40F8-8029-96CED5CC9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1"/>
            <a:ext cx="5527033" cy="359359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Name: Suresh Kumar Gadi</a:t>
            </a:r>
          </a:p>
          <a:p>
            <a:pPr>
              <a:lnSpc>
                <a:spcPct val="100000"/>
              </a:lnSpc>
            </a:pPr>
            <a:r>
              <a:rPr lang="en-US"/>
              <a:t>Education: </a:t>
            </a:r>
          </a:p>
          <a:p>
            <a:pPr lvl="1">
              <a:lnSpc>
                <a:spcPct val="100000"/>
              </a:lnSpc>
            </a:pPr>
            <a:r>
              <a:rPr lang="en-US"/>
              <a:t>PHD in Automatic Control</a:t>
            </a:r>
          </a:p>
          <a:p>
            <a:pPr lvl="1">
              <a:lnSpc>
                <a:spcPct val="100000"/>
              </a:lnSpc>
            </a:pPr>
            <a:r>
              <a:rPr lang="en-US"/>
              <a:t>Masters in Sensor Systems Technology</a:t>
            </a:r>
          </a:p>
          <a:p>
            <a:pPr lvl="1">
              <a:lnSpc>
                <a:spcPct val="100000"/>
              </a:lnSpc>
            </a:pPr>
            <a:r>
              <a:rPr lang="en-US"/>
              <a:t>Bachelors in Electrical Engineering</a:t>
            </a:r>
          </a:p>
          <a:p>
            <a:pPr>
              <a:lnSpc>
                <a:spcPct val="100000"/>
              </a:lnSpc>
            </a:pPr>
            <a:r>
              <a:rPr lang="en-US"/>
              <a:t>Work experience: Larsen and Toubro, Schlumberger, Honeywell, </a:t>
            </a:r>
            <a:r>
              <a:rPr lang="en-US" err="1"/>
              <a:t>Industria</a:t>
            </a:r>
            <a:r>
              <a:rPr lang="en-US"/>
              <a:t> </a:t>
            </a:r>
            <a:r>
              <a:rPr lang="en-US" err="1"/>
              <a:t>Sigrama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/>
              <a:t>Teaching experience: Instituto </a:t>
            </a:r>
            <a:r>
              <a:rPr lang="en-US" err="1"/>
              <a:t>Politécnico</a:t>
            </a:r>
            <a:r>
              <a:rPr lang="en-US"/>
              <a:t> Nacional, Universidad </a:t>
            </a:r>
            <a:r>
              <a:rPr lang="en-US" err="1"/>
              <a:t>Autónoma</a:t>
            </a:r>
            <a:r>
              <a:rPr lang="en-US"/>
              <a:t> de Coahuila, Universidad </a:t>
            </a:r>
            <a:r>
              <a:rPr lang="en-US" err="1"/>
              <a:t>Politécnica</a:t>
            </a:r>
            <a:r>
              <a:rPr lang="en-US"/>
              <a:t> de Aguascalientes</a:t>
            </a:r>
          </a:p>
          <a:p>
            <a:pPr>
              <a:lnSpc>
                <a:spcPct val="100000"/>
              </a:lnSpc>
            </a:pPr>
            <a:endParaRPr lang="en-US"/>
          </a:p>
        </p:txBody>
      </p:sp>
      <p:pic>
        <p:nvPicPr>
          <p:cNvPr id="9" name="Picture 6" descr="Logo&#10;&#10;Description automatically generated">
            <a:extLst>
              <a:ext uri="{FF2B5EF4-FFF2-40B4-BE49-F238E27FC236}">
                <a16:creationId xmlns:a16="http://schemas.microsoft.com/office/drawing/2014/main" id="{F4F3164F-003C-4246-96F8-96E68D1EE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67701" y="2400408"/>
            <a:ext cx="3038474" cy="592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x7lo+Q5Uh2AAAAAASUVORK5CYII= (225×225)">
            <a:extLst>
              <a:ext uri="{FF2B5EF4-FFF2-40B4-BE49-F238E27FC236}">
                <a16:creationId xmlns:a16="http://schemas.microsoft.com/office/drawing/2014/main" id="{D973A065-462E-43B1-9D28-C7CC546C9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35997" y="3480968"/>
            <a:ext cx="1301882" cy="130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con&#10;&#10;Description automatically generated">
            <a:extLst>
              <a:ext uri="{FF2B5EF4-FFF2-40B4-BE49-F238E27FC236}">
                <a16:creationId xmlns:a16="http://schemas.microsoft.com/office/drawing/2014/main" id="{92AB46F7-54A8-4046-9598-D233F11E5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6031" y="4932718"/>
            <a:ext cx="1281813" cy="128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26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03482-0D1F-4EDA-A950-189AE5255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4525"/>
            <a:ext cx="3384329" cy="5408866"/>
          </a:xfrm>
        </p:spPr>
        <p:txBody>
          <a:bodyPr anchor="ctr">
            <a:normAutofit/>
          </a:bodyPr>
          <a:lstStyle/>
          <a:p>
            <a:r>
              <a:rPr lang="en-US" sz="4000"/>
              <a:t>Please tell me about Yourself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E366BE3B-4061-4838-9178-69175DBF44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9724849"/>
              </p:ext>
            </p:extLst>
          </p:nvPr>
        </p:nvGraphicFramePr>
        <p:xfrm>
          <a:off x="5175250" y="644525"/>
          <a:ext cx="6254750" cy="5408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805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AA97D8-1102-45DC-9A81-46BE6B988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87" y="482321"/>
            <a:ext cx="3656581" cy="5571625"/>
          </a:xfrm>
        </p:spPr>
        <p:txBody>
          <a:bodyPr anchor="ctr">
            <a:normAutofit/>
          </a:bodyPr>
          <a:lstStyle/>
          <a:p>
            <a:r>
              <a:rPr lang="en-US" sz="4700"/>
              <a:t>Data and information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44B225-CE49-45ED-BB3A-861387214E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9543553"/>
              </p:ext>
            </p:extLst>
          </p:nvPr>
        </p:nvGraphicFramePr>
        <p:xfrm>
          <a:off x="765175" y="481013"/>
          <a:ext cx="6305550" cy="5573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1125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9DD1E-87A0-4BB0-87AA-C258B7700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4525"/>
            <a:ext cx="3384329" cy="5408866"/>
          </a:xfrm>
        </p:spPr>
        <p:txBody>
          <a:bodyPr anchor="ctr">
            <a:normAutofit/>
          </a:bodyPr>
          <a:lstStyle/>
          <a:p>
            <a:r>
              <a:rPr lang="en-US" sz="3700"/>
              <a:t>Levels of measurement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63DF8B-C55B-44A8-AB9B-9DB3D638FD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3765552"/>
              </p:ext>
            </p:extLst>
          </p:nvPr>
        </p:nvGraphicFramePr>
        <p:xfrm>
          <a:off x="5175250" y="644525"/>
          <a:ext cx="6254750" cy="5408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4842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726DC6-83CA-40CC-ACF5-31FB83431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87" y="482321"/>
            <a:ext cx="3656581" cy="5571625"/>
          </a:xfrm>
        </p:spPr>
        <p:txBody>
          <a:bodyPr anchor="ctr">
            <a:normAutofit/>
          </a:bodyPr>
          <a:lstStyle/>
          <a:p>
            <a:r>
              <a:rPr lang="en-US" sz="4700"/>
              <a:t>Descriptive Statistics</a:t>
            </a:r>
          </a:p>
        </p:txBody>
      </p:sp>
      <p:sp>
        <p:nvSpPr>
          <p:cNvPr id="16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3095BCBE-EFEB-42B3-89D4-84446BDC82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3371318"/>
              </p:ext>
            </p:extLst>
          </p:nvPr>
        </p:nvGraphicFramePr>
        <p:xfrm>
          <a:off x="765175" y="481013"/>
          <a:ext cx="6305550" cy="5573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0178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F5B60E-DE5E-453F-B622-8C9F747EE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33" y="1162940"/>
            <a:ext cx="4515598" cy="4532120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2A1A00"/>
                </a:solidFill>
              </a:rPr>
              <a:t>Example: Data collection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AC5B6-248C-4825-A27E-2FEA3EF64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271" y="1128451"/>
            <a:ext cx="4680729" cy="456660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Marks awarded to students in a classroom are 6, 7, 5, 7, 7, 8, 7, 6, 9, 7, 4, 10, 6, 8, 8, 9, 5, 6, 4, and 8.</a:t>
            </a:r>
          </a:p>
        </p:txBody>
      </p:sp>
    </p:spTree>
    <p:extLst>
      <p:ext uri="{BB962C8B-B14F-4D97-AF65-F5344CB8AC3E}">
        <p14:creationId xmlns:p14="http://schemas.microsoft.com/office/powerpoint/2010/main" val="303961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B4F28E-7CC6-49CF-8C9F-52B9E66C7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/>
              <a:t>Measures of central tendency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801F89-9180-444D-B019-258B472787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0654786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233863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831</TotalTime>
  <Words>493</Words>
  <Application>Microsoft Office PowerPoint</Application>
  <PresentationFormat>Widescreen</PresentationFormat>
  <Paragraphs>117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Cambria Math</vt:lpstr>
      <vt:lpstr>Fira Sans</vt:lpstr>
      <vt:lpstr>Gill Sans MT</vt:lpstr>
      <vt:lpstr>Impact</vt:lpstr>
      <vt:lpstr>Badge</vt:lpstr>
      <vt:lpstr>Statistics for Business</vt:lpstr>
      <vt:lpstr>About the course</vt:lpstr>
      <vt:lpstr>About myself</vt:lpstr>
      <vt:lpstr>Please tell me about Yourself</vt:lpstr>
      <vt:lpstr>Data and information</vt:lpstr>
      <vt:lpstr>Levels of measurement </vt:lpstr>
      <vt:lpstr>Descriptive Statistics</vt:lpstr>
      <vt:lpstr>Example: Data collection</vt:lpstr>
      <vt:lpstr>Measures of central tendency</vt:lpstr>
      <vt:lpstr>Mean</vt:lpstr>
      <vt:lpstr>Median</vt:lpstr>
      <vt:lpstr>Mode</vt:lpstr>
      <vt:lpstr>Data measurement</vt:lpstr>
      <vt:lpstr>Example</vt:lpstr>
      <vt:lpstr>Do you see the need?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for Business</dc:title>
  <dc:creator>Venkata Satya Soujanya Gadi</dc:creator>
  <cp:lastModifiedBy>Venkata Satya Soujanya Gadi</cp:lastModifiedBy>
  <cp:revision>11</cp:revision>
  <dcterms:created xsi:type="dcterms:W3CDTF">2021-10-16T02:05:39Z</dcterms:created>
  <dcterms:modified xsi:type="dcterms:W3CDTF">2022-01-15T06:18:28Z</dcterms:modified>
</cp:coreProperties>
</file>