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74" r:id="rId4"/>
    <p:sldId id="277" r:id="rId5"/>
    <p:sldId id="278" r:id="rId6"/>
    <p:sldId id="275" r:id="rId7"/>
    <p:sldId id="276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96" r:id="rId17"/>
    <p:sldId id="288" r:id="rId18"/>
    <p:sldId id="289" r:id="rId19"/>
    <p:sldId id="291" r:id="rId20"/>
    <p:sldId id="292" r:id="rId21"/>
    <p:sldId id="297" r:id="rId22"/>
    <p:sldId id="290" r:id="rId23"/>
    <p:sldId id="293" r:id="rId24"/>
    <p:sldId id="294" r:id="rId25"/>
    <p:sldId id="295" r:id="rId26"/>
    <p:sldId id="29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37497-D4E5-47EF-A639-C801C597377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F7515C2-2E61-432A-80B3-EF926DC5815E}">
      <dgm:prSet/>
      <dgm:spPr/>
      <dgm:t>
        <a:bodyPr/>
        <a:lstStyle/>
        <a:p>
          <a:r>
            <a:rPr lang="en-US" dirty="0"/>
            <a:t>Grouped data</a:t>
          </a:r>
        </a:p>
      </dgm:t>
    </dgm:pt>
    <dgm:pt modelId="{94E4A166-37AA-4EB7-8DBF-64712279EB46}" type="parTrans" cxnId="{A7BCC371-C2A1-4AAE-8BF4-4B82BA034FBB}">
      <dgm:prSet/>
      <dgm:spPr/>
      <dgm:t>
        <a:bodyPr/>
        <a:lstStyle/>
        <a:p>
          <a:endParaRPr lang="en-US"/>
        </a:p>
      </dgm:t>
    </dgm:pt>
    <dgm:pt modelId="{1416D32B-BD81-46AC-BC75-FBCA03DB3D07}" type="sibTrans" cxnId="{A7BCC371-C2A1-4AAE-8BF4-4B82BA034FBB}">
      <dgm:prSet/>
      <dgm:spPr/>
      <dgm:t>
        <a:bodyPr/>
        <a:lstStyle/>
        <a:p>
          <a:endParaRPr lang="en-US"/>
        </a:p>
      </dgm:t>
    </dgm:pt>
    <dgm:pt modelId="{D51093BF-7B00-42AC-9613-91E3E3016861}">
      <dgm:prSet/>
      <dgm:spPr/>
      <dgm:t>
        <a:bodyPr/>
        <a:lstStyle/>
        <a:p>
          <a:r>
            <a:rPr lang="en-US" dirty="0"/>
            <a:t>Relative frequency</a:t>
          </a:r>
        </a:p>
      </dgm:t>
    </dgm:pt>
    <dgm:pt modelId="{571B0DD0-D20F-4F5C-96A7-62D56929EB82}" type="parTrans" cxnId="{A3AAE43A-1F8A-46EE-9DA4-070C148DB8E6}">
      <dgm:prSet/>
      <dgm:spPr/>
      <dgm:t>
        <a:bodyPr/>
        <a:lstStyle/>
        <a:p>
          <a:endParaRPr lang="en-US"/>
        </a:p>
      </dgm:t>
    </dgm:pt>
    <dgm:pt modelId="{7CA359E1-26F3-4312-8BBB-7E45B0E6E613}" type="sibTrans" cxnId="{A3AAE43A-1F8A-46EE-9DA4-070C148DB8E6}">
      <dgm:prSet/>
      <dgm:spPr/>
      <dgm:t>
        <a:bodyPr/>
        <a:lstStyle/>
        <a:p>
          <a:endParaRPr lang="en-US"/>
        </a:p>
      </dgm:t>
    </dgm:pt>
    <dgm:pt modelId="{2B565077-6E94-41F0-93E6-6D6F57ADF3BB}">
      <dgm:prSet/>
      <dgm:spPr/>
      <dgm:t>
        <a:bodyPr/>
        <a:lstStyle/>
        <a:p>
          <a:r>
            <a:rPr lang="en-US" dirty="0"/>
            <a:t>Mean</a:t>
          </a:r>
        </a:p>
      </dgm:t>
    </dgm:pt>
    <dgm:pt modelId="{9193050F-FB1F-4B30-B4C3-A8F5259F2268}" type="parTrans" cxnId="{9D513310-2D7E-4CF0-A405-9EA2B4225FD8}">
      <dgm:prSet/>
      <dgm:spPr/>
      <dgm:t>
        <a:bodyPr/>
        <a:lstStyle/>
        <a:p>
          <a:endParaRPr lang="en-US"/>
        </a:p>
      </dgm:t>
    </dgm:pt>
    <dgm:pt modelId="{1B558208-996F-4207-ADE5-178E5C47E318}" type="sibTrans" cxnId="{9D513310-2D7E-4CF0-A405-9EA2B4225FD8}">
      <dgm:prSet/>
      <dgm:spPr/>
      <dgm:t>
        <a:bodyPr/>
        <a:lstStyle/>
        <a:p>
          <a:endParaRPr lang="en-US"/>
        </a:p>
      </dgm:t>
    </dgm:pt>
    <dgm:pt modelId="{A201E813-2A0E-4466-9FFA-4FFEE8FA9B54}">
      <dgm:prSet/>
      <dgm:spPr/>
      <dgm:t>
        <a:bodyPr/>
        <a:lstStyle/>
        <a:p>
          <a:r>
            <a:rPr lang="en-US" dirty="0"/>
            <a:t>Median, Quartiles, Deciles, and Percentile</a:t>
          </a:r>
        </a:p>
      </dgm:t>
    </dgm:pt>
    <dgm:pt modelId="{B9BC9053-853A-4216-A5EA-A874571E1B17}" type="parTrans" cxnId="{B4A52D53-3690-4709-B1A8-46BB634C4BCB}">
      <dgm:prSet/>
      <dgm:spPr/>
      <dgm:t>
        <a:bodyPr/>
        <a:lstStyle/>
        <a:p>
          <a:endParaRPr lang="en-US"/>
        </a:p>
      </dgm:t>
    </dgm:pt>
    <dgm:pt modelId="{52805807-C63D-43B5-A14B-6996694D3907}" type="sibTrans" cxnId="{B4A52D53-3690-4709-B1A8-46BB634C4BCB}">
      <dgm:prSet/>
      <dgm:spPr/>
      <dgm:t>
        <a:bodyPr/>
        <a:lstStyle/>
        <a:p>
          <a:endParaRPr lang="en-US"/>
        </a:p>
      </dgm:t>
    </dgm:pt>
    <dgm:pt modelId="{E0B88D15-A8EE-4586-AB66-5E938F030122}">
      <dgm:prSet/>
      <dgm:spPr/>
      <dgm:t>
        <a:bodyPr/>
        <a:lstStyle/>
        <a:p>
          <a:r>
            <a:rPr lang="en-US" dirty="0"/>
            <a:t>Mode</a:t>
          </a:r>
        </a:p>
      </dgm:t>
    </dgm:pt>
    <dgm:pt modelId="{AF828A83-5FFF-4101-A0F4-460D6D375CCE}" type="parTrans" cxnId="{4932D528-5654-40CC-831D-B18CC2504AD7}">
      <dgm:prSet/>
      <dgm:spPr/>
      <dgm:t>
        <a:bodyPr/>
        <a:lstStyle/>
        <a:p>
          <a:endParaRPr lang="en-US"/>
        </a:p>
      </dgm:t>
    </dgm:pt>
    <dgm:pt modelId="{6338873F-74EC-4A3B-B266-3EE00AC8B228}" type="sibTrans" cxnId="{4932D528-5654-40CC-831D-B18CC2504AD7}">
      <dgm:prSet/>
      <dgm:spPr/>
      <dgm:t>
        <a:bodyPr/>
        <a:lstStyle/>
        <a:p>
          <a:endParaRPr lang="en-US"/>
        </a:p>
      </dgm:t>
    </dgm:pt>
    <dgm:pt modelId="{E2B2A879-41AF-42B0-B2F6-D225F209E41D}">
      <dgm:prSet/>
      <dgm:spPr/>
      <dgm:t>
        <a:bodyPr/>
        <a:lstStyle/>
        <a:p>
          <a:r>
            <a:rPr lang="en-US" dirty="0"/>
            <a:t>Standard deviation and Variance</a:t>
          </a:r>
        </a:p>
      </dgm:t>
    </dgm:pt>
    <dgm:pt modelId="{44DE6E6B-26A2-4153-8CB1-7DB212E056AC}" type="parTrans" cxnId="{3127B6C2-0740-4FE6-B8C1-FCBE514FAFB5}">
      <dgm:prSet/>
      <dgm:spPr/>
      <dgm:t>
        <a:bodyPr/>
        <a:lstStyle/>
        <a:p>
          <a:endParaRPr lang="en-US"/>
        </a:p>
      </dgm:t>
    </dgm:pt>
    <dgm:pt modelId="{E0A3CC45-1BB7-43D3-82C8-C3A7694112AC}" type="sibTrans" cxnId="{3127B6C2-0740-4FE6-B8C1-FCBE514FAFB5}">
      <dgm:prSet/>
      <dgm:spPr/>
      <dgm:t>
        <a:bodyPr/>
        <a:lstStyle/>
        <a:p>
          <a:endParaRPr lang="en-US"/>
        </a:p>
      </dgm:t>
    </dgm:pt>
    <dgm:pt modelId="{DFB3C580-D8D9-43C6-992A-E37B76EDD3C6}">
      <dgm:prSet/>
      <dgm:spPr/>
      <dgm:t>
        <a:bodyPr/>
        <a:lstStyle/>
        <a:p>
          <a:r>
            <a:rPr lang="en-US" dirty="0"/>
            <a:t>Multiple variables</a:t>
          </a:r>
        </a:p>
      </dgm:t>
    </dgm:pt>
    <dgm:pt modelId="{191BAC82-F927-4E7F-B4B4-24B761DB7D6D}" type="parTrans" cxnId="{F449E78A-C1B2-4177-B561-D59295C19BF4}">
      <dgm:prSet/>
      <dgm:spPr/>
      <dgm:t>
        <a:bodyPr/>
        <a:lstStyle/>
        <a:p>
          <a:endParaRPr lang="en-US"/>
        </a:p>
      </dgm:t>
    </dgm:pt>
    <dgm:pt modelId="{3E72DC65-D622-42DC-9D8F-8DC67BBE4177}" type="sibTrans" cxnId="{F449E78A-C1B2-4177-B561-D59295C19BF4}">
      <dgm:prSet/>
      <dgm:spPr/>
      <dgm:t>
        <a:bodyPr/>
        <a:lstStyle/>
        <a:p>
          <a:endParaRPr lang="en-US"/>
        </a:p>
      </dgm:t>
    </dgm:pt>
    <dgm:pt modelId="{4E361318-98D9-44CC-934B-F8601E81DBBB}" type="pres">
      <dgm:prSet presAssocID="{E2C37497-D4E5-47EF-A639-C801C597377A}" presName="linear" presStyleCnt="0">
        <dgm:presLayoutVars>
          <dgm:animLvl val="lvl"/>
          <dgm:resizeHandles val="exact"/>
        </dgm:presLayoutVars>
      </dgm:prSet>
      <dgm:spPr/>
    </dgm:pt>
    <dgm:pt modelId="{898FAEC8-B9BE-4789-B0ED-30992AFAFAFA}" type="pres">
      <dgm:prSet presAssocID="{1F7515C2-2E61-432A-80B3-EF926DC581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28C1CF-C340-4602-A2D6-D0A37421D2DF}" type="pres">
      <dgm:prSet presAssocID="{1F7515C2-2E61-432A-80B3-EF926DC5815E}" presName="childText" presStyleLbl="revTx" presStyleIdx="0" presStyleCnt="1">
        <dgm:presLayoutVars>
          <dgm:bulletEnabled val="1"/>
        </dgm:presLayoutVars>
      </dgm:prSet>
      <dgm:spPr/>
    </dgm:pt>
    <dgm:pt modelId="{1D0BF27A-2FB9-4BF6-A190-B299ED0D1DCB}" type="pres">
      <dgm:prSet presAssocID="{DFB3C580-D8D9-43C6-992A-E37B76EDD3C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D513310-2D7E-4CF0-A405-9EA2B4225FD8}" srcId="{1F7515C2-2E61-432A-80B3-EF926DC5815E}" destId="{2B565077-6E94-41F0-93E6-6D6F57ADF3BB}" srcOrd="1" destOrd="0" parTransId="{9193050F-FB1F-4B30-B4C3-A8F5259F2268}" sibTransId="{1B558208-996F-4207-ADE5-178E5C47E318}"/>
    <dgm:cxn modelId="{4932D528-5654-40CC-831D-B18CC2504AD7}" srcId="{1F7515C2-2E61-432A-80B3-EF926DC5815E}" destId="{E0B88D15-A8EE-4586-AB66-5E938F030122}" srcOrd="3" destOrd="0" parTransId="{AF828A83-5FFF-4101-A0F4-460D6D375CCE}" sibTransId="{6338873F-74EC-4A3B-B266-3EE00AC8B228}"/>
    <dgm:cxn modelId="{4BF6032B-1EDF-4930-BC5B-1BEABE1E9985}" type="presOf" srcId="{1F7515C2-2E61-432A-80B3-EF926DC5815E}" destId="{898FAEC8-B9BE-4789-B0ED-30992AFAFAFA}" srcOrd="0" destOrd="0" presId="urn:microsoft.com/office/officeart/2005/8/layout/vList2"/>
    <dgm:cxn modelId="{A3AAE43A-1F8A-46EE-9DA4-070C148DB8E6}" srcId="{1F7515C2-2E61-432A-80B3-EF926DC5815E}" destId="{D51093BF-7B00-42AC-9613-91E3E3016861}" srcOrd="0" destOrd="0" parTransId="{571B0DD0-D20F-4F5C-96A7-62D56929EB82}" sibTransId="{7CA359E1-26F3-4312-8BBB-7E45B0E6E613}"/>
    <dgm:cxn modelId="{D8B5924E-E7B2-4897-8100-494755F5AA78}" type="presOf" srcId="{E2C37497-D4E5-47EF-A639-C801C597377A}" destId="{4E361318-98D9-44CC-934B-F8601E81DBBB}" srcOrd="0" destOrd="0" presId="urn:microsoft.com/office/officeart/2005/8/layout/vList2"/>
    <dgm:cxn modelId="{A7BCC371-C2A1-4AAE-8BF4-4B82BA034FBB}" srcId="{E2C37497-D4E5-47EF-A639-C801C597377A}" destId="{1F7515C2-2E61-432A-80B3-EF926DC5815E}" srcOrd="0" destOrd="0" parTransId="{94E4A166-37AA-4EB7-8DBF-64712279EB46}" sibTransId="{1416D32B-BD81-46AC-BC75-FBCA03DB3D07}"/>
    <dgm:cxn modelId="{B4A52D53-3690-4709-B1A8-46BB634C4BCB}" srcId="{1F7515C2-2E61-432A-80B3-EF926DC5815E}" destId="{A201E813-2A0E-4466-9FFA-4FFEE8FA9B54}" srcOrd="2" destOrd="0" parTransId="{B9BC9053-853A-4216-A5EA-A874571E1B17}" sibTransId="{52805807-C63D-43B5-A14B-6996694D3907}"/>
    <dgm:cxn modelId="{F449E78A-C1B2-4177-B561-D59295C19BF4}" srcId="{E2C37497-D4E5-47EF-A639-C801C597377A}" destId="{DFB3C580-D8D9-43C6-992A-E37B76EDD3C6}" srcOrd="1" destOrd="0" parTransId="{191BAC82-F927-4E7F-B4B4-24B761DB7D6D}" sibTransId="{3E72DC65-D622-42DC-9D8F-8DC67BBE4177}"/>
    <dgm:cxn modelId="{2DC9108D-50FB-4F96-9409-2BD80E558D1A}" type="presOf" srcId="{E0B88D15-A8EE-4586-AB66-5E938F030122}" destId="{0528C1CF-C340-4602-A2D6-D0A37421D2DF}" srcOrd="0" destOrd="3" presId="urn:microsoft.com/office/officeart/2005/8/layout/vList2"/>
    <dgm:cxn modelId="{C3AE47B8-E114-43AF-BEAD-C21A827E56D1}" type="presOf" srcId="{A201E813-2A0E-4466-9FFA-4FFEE8FA9B54}" destId="{0528C1CF-C340-4602-A2D6-D0A37421D2DF}" srcOrd="0" destOrd="2" presId="urn:microsoft.com/office/officeart/2005/8/layout/vList2"/>
    <dgm:cxn modelId="{3E6C7ABA-8D11-4653-A420-82AE33F1CD71}" type="presOf" srcId="{E2B2A879-41AF-42B0-B2F6-D225F209E41D}" destId="{0528C1CF-C340-4602-A2D6-D0A37421D2DF}" srcOrd="0" destOrd="4" presId="urn:microsoft.com/office/officeart/2005/8/layout/vList2"/>
    <dgm:cxn modelId="{8B2BCEBB-02BE-4BE0-AAA8-D2E2A5BBE0E0}" type="presOf" srcId="{2B565077-6E94-41F0-93E6-6D6F57ADF3BB}" destId="{0528C1CF-C340-4602-A2D6-D0A37421D2DF}" srcOrd="0" destOrd="1" presId="urn:microsoft.com/office/officeart/2005/8/layout/vList2"/>
    <dgm:cxn modelId="{3127B6C2-0740-4FE6-B8C1-FCBE514FAFB5}" srcId="{1F7515C2-2E61-432A-80B3-EF926DC5815E}" destId="{E2B2A879-41AF-42B0-B2F6-D225F209E41D}" srcOrd="4" destOrd="0" parTransId="{44DE6E6B-26A2-4153-8CB1-7DB212E056AC}" sibTransId="{E0A3CC45-1BB7-43D3-82C8-C3A7694112AC}"/>
    <dgm:cxn modelId="{C7406ACD-B76B-46AD-B4BB-C7FBA5A2D471}" type="presOf" srcId="{DFB3C580-D8D9-43C6-992A-E37B76EDD3C6}" destId="{1D0BF27A-2FB9-4BF6-A190-B299ED0D1DCB}" srcOrd="0" destOrd="0" presId="urn:microsoft.com/office/officeart/2005/8/layout/vList2"/>
    <dgm:cxn modelId="{E09C78F4-1F58-4416-AED0-482D46CB77D8}" type="presOf" srcId="{D51093BF-7B00-42AC-9613-91E3E3016861}" destId="{0528C1CF-C340-4602-A2D6-D0A37421D2DF}" srcOrd="0" destOrd="0" presId="urn:microsoft.com/office/officeart/2005/8/layout/vList2"/>
    <dgm:cxn modelId="{BAC8A007-FE8B-4171-86EE-4658CE3FB80B}" type="presParOf" srcId="{4E361318-98D9-44CC-934B-F8601E81DBBB}" destId="{898FAEC8-B9BE-4789-B0ED-30992AFAFAFA}" srcOrd="0" destOrd="0" presId="urn:microsoft.com/office/officeart/2005/8/layout/vList2"/>
    <dgm:cxn modelId="{FE6EC239-828E-4833-BBAA-823F394ED087}" type="presParOf" srcId="{4E361318-98D9-44CC-934B-F8601E81DBBB}" destId="{0528C1CF-C340-4602-A2D6-D0A37421D2DF}" srcOrd="1" destOrd="0" presId="urn:microsoft.com/office/officeart/2005/8/layout/vList2"/>
    <dgm:cxn modelId="{5CA8ED8E-117F-48B2-B84A-9AD0BD08D1A1}" type="presParOf" srcId="{4E361318-98D9-44CC-934B-F8601E81DBBB}" destId="{1D0BF27A-2FB9-4BF6-A190-B299ED0D1DC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288C78-11A3-4A52-BD75-B9DE65F9DDE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66DE05-4AA9-46D3-8A5D-7D1164F2297B}">
      <dgm:prSet/>
      <dgm:spPr/>
      <dgm:t>
        <a:bodyPr/>
        <a:lstStyle/>
        <a:p>
          <a:r>
            <a:rPr lang="en-US"/>
            <a:t>Generate Random data</a:t>
          </a:r>
        </a:p>
      </dgm:t>
    </dgm:pt>
    <dgm:pt modelId="{07F896D8-69BF-4CDC-B328-B3F0ACE14806}" type="parTrans" cxnId="{24CD52E2-D441-410B-BCE8-F8FB913C2896}">
      <dgm:prSet/>
      <dgm:spPr/>
      <dgm:t>
        <a:bodyPr/>
        <a:lstStyle/>
        <a:p>
          <a:endParaRPr lang="en-US"/>
        </a:p>
      </dgm:t>
    </dgm:pt>
    <dgm:pt modelId="{6E5E7E78-9A29-4574-9DFA-CD4AECEE1E4E}" type="sibTrans" cxnId="{24CD52E2-D441-410B-BCE8-F8FB913C289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1FE5D87-279B-4BAD-A09F-CD47077A2310}">
      <dgm:prSet/>
      <dgm:spPr/>
      <dgm:t>
        <a:bodyPr/>
        <a:lstStyle/>
        <a:p>
          <a:r>
            <a:rPr lang="en-US"/>
            <a:t>Group them</a:t>
          </a:r>
        </a:p>
      </dgm:t>
    </dgm:pt>
    <dgm:pt modelId="{CE55EE80-85A4-482E-B622-7D08C4729F2E}" type="parTrans" cxnId="{C42C1A3F-2386-4FD5-83E9-33D64CD1F35A}">
      <dgm:prSet/>
      <dgm:spPr/>
      <dgm:t>
        <a:bodyPr/>
        <a:lstStyle/>
        <a:p>
          <a:endParaRPr lang="en-US"/>
        </a:p>
      </dgm:t>
    </dgm:pt>
    <dgm:pt modelId="{240BB13E-B1D3-4C96-8D19-9F1E97091733}" type="sibTrans" cxnId="{C42C1A3F-2386-4FD5-83E9-33D64CD1F35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5D63BAC-D8AB-45C7-A35C-3255A7AF4115}">
      <dgm:prSet/>
      <dgm:spPr/>
      <dgm:t>
        <a:bodyPr/>
        <a:lstStyle/>
        <a:p>
          <a:r>
            <a:rPr lang="en-US"/>
            <a:t>Obtain mean from the ungrouped data</a:t>
          </a:r>
        </a:p>
      </dgm:t>
    </dgm:pt>
    <dgm:pt modelId="{92839CD4-F955-4B66-922C-0DA5DA6F019A}" type="parTrans" cxnId="{D484B305-8D6D-4785-941E-3B4985A9D3E1}">
      <dgm:prSet/>
      <dgm:spPr/>
      <dgm:t>
        <a:bodyPr/>
        <a:lstStyle/>
        <a:p>
          <a:endParaRPr lang="en-US"/>
        </a:p>
      </dgm:t>
    </dgm:pt>
    <dgm:pt modelId="{93F573E1-0D16-4422-8BC2-DCDA6DA3A67E}" type="sibTrans" cxnId="{D484B305-8D6D-4785-941E-3B4985A9D3E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CCCA88B-F1DE-4567-BD2B-4512870EBA90}">
      <dgm:prSet/>
      <dgm:spPr/>
      <dgm:t>
        <a:bodyPr/>
        <a:lstStyle/>
        <a:p>
          <a:r>
            <a:rPr lang="en-US"/>
            <a:t>Obtain mean from the grouped data</a:t>
          </a:r>
        </a:p>
      </dgm:t>
    </dgm:pt>
    <dgm:pt modelId="{13CE6486-AD02-44FA-8473-B2C47A15E2F1}" type="parTrans" cxnId="{5EBEEFBA-D4C4-4F6F-81F0-9EF4F03E1D32}">
      <dgm:prSet/>
      <dgm:spPr/>
      <dgm:t>
        <a:bodyPr/>
        <a:lstStyle/>
        <a:p>
          <a:endParaRPr lang="en-US"/>
        </a:p>
      </dgm:t>
    </dgm:pt>
    <dgm:pt modelId="{BC1DFC5E-B112-469C-8BE6-B9735D376AD6}" type="sibTrans" cxnId="{5EBEEFBA-D4C4-4F6F-81F0-9EF4F03E1D3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FE35C0E-08D4-4AF5-B1F9-F52B91BDC875}" type="pres">
      <dgm:prSet presAssocID="{7E288C78-11A3-4A52-BD75-B9DE65F9DDE1}" presName="Name0" presStyleCnt="0">
        <dgm:presLayoutVars>
          <dgm:animLvl val="lvl"/>
          <dgm:resizeHandles val="exact"/>
        </dgm:presLayoutVars>
      </dgm:prSet>
      <dgm:spPr/>
    </dgm:pt>
    <dgm:pt modelId="{226CFF1F-0863-41C1-B1FC-7A51E30133A4}" type="pres">
      <dgm:prSet presAssocID="{9066DE05-4AA9-46D3-8A5D-7D1164F2297B}" presName="compositeNode" presStyleCnt="0">
        <dgm:presLayoutVars>
          <dgm:bulletEnabled val="1"/>
        </dgm:presLayoutVars>
      </dgm:prSet>
      <dgm:spPr/>
    </dgm:pt>
    <dgm:pt modelId="{A0414D94-3CD9-4B43-AB99-9459D5119DC0}" type="pres">
      <dgm:prSet presAssocID="{9066DE05-4AA9-46D3-8A5D-7D1164F2297B}" presName="bgRect" presStyleLbl="alignNode1" presStyleIdx="0" presStyleCnt="4"/>
      <dgm:spPr/>
    </dgm:pt>
    <dgm:pt modelId="{7A3ED360-2470-4060-A8B5-9954117901A0}" type="pres">
      <dgm:prSet presAssocID="{6E5E7E78-9A29-4574-9DFA-CD4AECEE1E4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4D6330F-6A0D-4A41-821D-B19AD70E4056}" type="pres">
      <dgm:prSet presAssocID="{9066DE05-4AA9-46D3-8A5D-7D1164F2297B}" presName="nodeRect" presStyleLbl="alignNode1" presStyleIdx="0" presStyleCnt="4">
        <dgm:presLayoutVars>
          <dgm:bulletEnabled val="1"/>
        </dgm:presLayoutVars>
      </dgm:prSet>
      <dgm:spPr/>
    </dgm:pt>
    <dgm:pt modelId="{908DB2A8-A65B-418C-ADCD-E8C4A3A3ADB1}" type="pres">
      <dgm:prSet presAssocID="{6E5E7E78-9A29-4574-9DFA-CD4AECEE1E4E}" presName="sibTrans" presStyleCnt="0"/>
      <dgm:spPr/>
    </dgm:pt>
    <dgm:pt modelId="{0AD9D6E1-08C2-4B45-88C0-FFF3538FD710}" type="pres">
      <dgm:prSet presAssocID="{11FE5D87-279B-4BAD-A09F-CD47077A2310}" presName="compositeNode" presStyleCnt="0">
        <dgm:presLayoutVars>
          <dgm:bulletEnabled val="1"/>
        </dgm:presLayoutVars>
      </dgm:prSet>
      <dgm:spPr/>
    </dgm:pt>
    <dgm:pt modelId="{C5692B30-1357-46B2-A8C5-BEB38007115A}" type="pres">
      <dgm:prSet presAssocID="{11FE5D87-279B-4BAD-A09F-CD47077A2310}" presName="bgRect" presStyleLbl="alignNode1" presStyleIdx="1" presStyleCnt="4"/>
      <dgm:spPr/>
    </dgm:pt>
    <dgm:pt modelId="{E6530514-4154-46FD-81E0-9272AB50FAE2}" type="pres">
      <dgm:prSet presAssocID="{240BB13E-B1D3-4C96-8D19-9F1E9709173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3587C5B-49C4-46AE-9EFA-19492B4D08C5}" type="pres">
      <dgm:prSet presAssocID="{11FE5D87-279B-4BAD-A09F-CD47077A2310}" presName="nodeRect" presStyleLbl="alignNode1" presStyleIdx="1" presStyleCnt="4">
        <dgm:presLayoutVars>
          <dgm:bulletEnabled val="1"/>
        </dgm:presLayoutVars>
      </dgm:prSet>
      <dgm:spPr/>
    </dgm:pt>
    <dgm:pt modelId="{45BD3346-E251-4DF1-A1C3-7F45BAFBBE3B}" type="pres">
      <dgm:prSet presAssocID="{240BB13E-B1D3-4C96-8D19-9F1E97091733}" presName="sibTrans" presStyleCnt="0"/>
      <dgm:spPr/>
    </dgm:pt>
    <dgm:pt modelId="{36F9C36D-7EF2-4E40-9CF1-FD7071A0D647}" type="pres">
      <dgm:prSet presAssocID="{85D63BAC-D8AB-45C7-A35C-3255A7AF4115}" presName="compositeNode" presStyleCnt="0">
        <dgm:presLayoutVars>
          <dgm:bulletEnabled val="1"/>
        </dgm:presLayoutVars>
      </dgm:prSet>
      <dgm:spPr/>
    </dgm:pt>
    <dgm:pt modelId="{D2DF71C7-0990-498F-BC37-C64A978ADAC7}" type="pres">
      <dgm:prSet presAssocID="{85D63BAC-D8AB-45C7-A35C-3255A7AF4115}" presName="bgRect" presStyleLbl="alignNode1" presStyleIdx="2" presStyleCnt="4"/>
      <dgm:spPr/>
    </dgm:pt>
    <dgm:pt modelId="{D3F17AD9-AED5-4FEA-9F5E-D3AB8FF1FD91}" type="pres">
      <dgm:prSet presAssocID="{93F573E1-0D16-4422-8BC2-DCDA6DA3A67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B9220EC3-4535-4D2B-9791-773F8E00E00D}" type="pres">
      <dgm:prSet presAssocID="{85D63BAC-D8AB-45C7-A35C-3255A7AF4115}" presName="nodeRect" presStyleLbl="alignNode1" presStyleIdx="2" presStyleCnt="4">
        <dgm:presLayoutVars>
          <dgm:bulletEnabled val="1"/>
        </dgm:presLayoutVars>
      </dgm:prSet>
      <dgm:spPr/>
    </dgm:pt>
    <dgm:pt modelId="{6F7BC93E-6FC9-4C42-AECD-374ADE6D867F}" type="pres">
      <dgm:prSet presAssocID="{93F573E1-0D16-4422-8BC2-DCDA6DA3A67E}" presName="sibTrans" presStyleCnt="0"/>
      <dgm:spPr/>
    </dgm:pt>
    <dgm:pt modelId="{DD69E999-C5EC-4577-A74D-EF9191CFA684}" type="pres">
      <dgm:prSet presAssocID="{0CCCA88B-F1DE-4567-BD2B-4512870EBA90}" presName="compositeNode" presStyleCnt="0">
        <dgm:presLayoutVars>
          <dgm:bulletEnabled val="1"/>
        </dgm:presLayoutVars>
      </dgm:prSet>
      <dgm:spPr/>
    </dgm:pt>
    <dgm:pt modelId="{C30D5175-A0E2-446B-B41A-FB0B7469E2AA}" type="pres">
      <dgm:prSet presAssocID="{0CCCA88B-F1DE-4567-BD2B-4512870EBA90}" presName="bgRect" presStyleLbl="alignNode1" presStyleIdx="3" presStyleCnt="4"/>
      <dgm:spPr/>
    </dgm:pt>
    <dgm:pt modelId="{9B3265DC-23DD-4B6E-821A-A978CB735486}" type="pres">
      <dgm:prSet presAssocID="{BC1DFC5E-B112-469C-8BE6-B9735D376AD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0A2F01A1-F41C-4FAA-BADB-508530808E43}" type="pres">
      <dgm:prSet presAssocID="{0CCCA88B-F1DE-4567-BD2B-4512870EBA9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385E5902-D3A7-4070-BE1B-0FDBA9190C55}" type="presOf" srcId="{0CCCA88B-F1DE-4567-BD2B-4512870EBA90}" destId="{0A2F01A1-F41C-4FAA-BADB-508530808E43}" srcOrd="1" destOrd="0" presId="urn:microsoft.com/office/officeart/2016/7/layout/LinearBlockProcessNumbered"/>
    <dgm:cxn modelId="{D484B305-8D6D-4785-941E-3B4985A9D3E1}" srcId="{7E288C78-11A3-4A52-BD75-B9DE65F9DDE1}" destId="{85D63BAC-D8AB-45C7-A35C-3255A7AF4115}" srcOrd="2" destOrd="0" parTransId="{92839CD4-F955-4B66-922C-0DA5DA6F019A}" sibTransId="{93F573E1-0D16-4422-8BC2-DCDA6DA3A67E}"/>
    <dgm:cxn modelId="{DAD03123-B000-45D9-86BA-2DD42F14AE07}" type="presOf" srcId="{85D63BAC-D8AB-45C7-A35C-3255A7AF4115}" destId="{B9220EC3-4535-4D2B-9791-773F8E00E00D}" srcOrd="1" destOrd="0" presId="urn:microsoft.com/office/officeart/2016/7/layout/LinearBlockProcessNumbered"/>
    <dgm:cxn modelId="{C37F4728-E6BD-45DF-B9F5-CBA0678AC308}" type="presOf" srcId="{240BB13E-B1D3-4C96-8D19-9F1E97091733}" destId="{E6530514-4154-46FD-81E0-9272AB50FAE2}" srcOrd="0" destOrd="0" presId="urn:microsoft.com/office/officeart/2016/7/layout/LinearBlockProcessNumbered"/>
    <dgm:cxn modelId="{C0D8872A-3A4F-4B7F-9071-0834611CE69A}" type="presOf" srcId="{6E5E7E78-9A29-4574-9DFA-CD4AECEE1E4E}" destId="{7A3ED360-2470-4060-A8B5-9954117901A0}" srcOrd="0" destOrd="0" presId="urn:microsoft.com/office/officeart/2016/7/layout/LinearBlockProcessNumbered"/>
    <dgm:cxn modelId="{C42C1A3F-2386-4FD5-83E9-33D64CD1F35A}" srcId="{7E288C78-11A3-4A52-BD75-B9DE65F9DDE1}" destId="{11FE5D87-279B-4BAD-A09F-CD47077A2310}" srcOrd="1" destOrd="0" parTransId="{CE55EE80-85A4-482E-B622-7D08C4729F2E}" sibTransId="{240BB13E-B1D3-4C96-8D19-9F1E97091733}"/>
    <dgm:cxn modelId="{6E2F3E5F-A5F6-47C1-94E0-274FEFC08813}" type="presOf" srcId="{0CCCA88B-F1DE-4567-BD2B-4512870EBA90}" destId="{C30D5175-A0E2-446B-B41A-FB0B7469E2AA}" srcOrd="0" destOrd="0" presId="urn:microsoft.com/office/officeart/2016/7/layout/LinearBlockProcessNumbered"/>
    <dgm:cxn modelId="{BB31D544-DD13-46B2-B559-7957352334CA}" type="presOf" srcId="{11FE5D87-279B-4BAD-A09F-CD47077A2310}" destId="{D3587C5B-49C4-46AE-9EFA-19492B4D08C5}" srcOrd="1" destOrd="0" presId="urn:microsoft.com/office/officeart/2016/7/layout/LinearBlockProcessNumbered"/>
    <dgm:cxn modelId="{8DBAC04F-C47E-4562-A1FE-D40FDF032B81}" type="presOf" srcId="{85D63BAC-D8AB-45C7-A35C-3255A7AF4115}" destId="{D2DF71C7-0990-498F-BC37-C64A978ADAC7}" srcOrd="0" destOrd="0" presId="urn:microsoft.com/office/officeart/2016/7/layout/LinearBlockProcessNumbered"/>
    <dgm:cxn modelId="{76CF6E52-5368-442F-A94B-D050FFF727CB}" type="presOf" srcId="{BC1DFC5E-B112-469C-8BE6-B9735D376AD6}" destId="{9B3265DC-23DD-4B6E-821A-A978CB735486}" srcOrd="0" destOrd="0" presId="urn:microsoft.com/office/officeart/2016/7/layout/LinearBlockProcessNumbered"/>
    <dgm:cxn modelId="{A9721F59-A655-421E-99ED-B6A89B9AF269}" type="presOf" srcId="{9066DE05-4AA9-46D3-8A5D-7D1164F2297B}" destId="{A0414D94-3CD9-4B43-AB99-9459D5119DC0}" srcOrd="0" destOrd="0" presId="urn:microsoft.com/office/officeart/2016/7/layout/LinearBlockProcessNumbered"/>
    <dgm:cxn modelId="{E579BBA5-A5A2-4C90-BDDE-0239837D71A9}" type="presOf" srcId="{9066DE05-4AA9-46D3-8A5D-7D1164F2297B}" destId="{C4D6330F-6A0D-4A41-821D-B19AD70E4056}" srcOrd="1" destOrd="0" presId="urn:microsoft.com/office/officeart/2016/7/layout/LinearBlockProcessNumbered"/>
    <dgm:cxn modelId="{915D06B9-8735-4113-B863-4EA1705C9345}" type="presOf" srcId="{93F573E1-0D16-4422-8BC2-DCDA6DA3A67E}" destId="{D3F17AD9-AED5-4FEA-9F5E-D3AB8FF1FD91}" srcOrd="0" destOrd="0" presId="urn:microsoft.com/office/officeart/2016/7/layout/LinearBlockProcessNumbered"/>
    <dgm:cxn modelId="{31B62ABA-555D-41CB-9ACB-D3EE8E8D6866}" type="presOf" srcId="{11FE5D87-279B-4BAD-A09F-CD47077A2310}" destId="{C5692B30-1357-46B2-A8C5-BEB38007115A}" srcOrd="0" destOrd="0" presId="urn:microsoft.com/office/officeart/2016/7/layout/LinearBlockProcessNumbered"/>
    <dgm:cxn modelId="{5EBEEFBA-D4C4-4F6F-81F0-9EF4F03E1D32}" srcId="{7E288C78-11A3-4A52-BD75-B9DE65F9DDE1}" destId="{0CCCA88B-F1DE-4567-BD2B-4512870EBA90}" srcOrd="3" destOrd="0" parTransId="{13CE6486-AD02-44FA-8473-B2C47A15E2F1}" sibTransId="{BC1DFC5E-B112-469C-8BE6-B9735D376AD6}"/>
    <dgm:cxn modelId="{24CD52E2-D441-410B-BCE8-F8FB913C2896}" srcId="{7E288C78-11A3-4A52-BD75-B9DE65F9DDE1}" destId="{9066DE05-4AA9-46D3-8A5D-7D1164F2297B}" srcOrd="0" destOrd="0" parTransId="{07F896D8-69BF-4CDC-B328-B3F0ACE14806}" sibTransId="{6E5E7E78-9A29-4574-9DFA-CD4AECEE1E4E}"/>
    <dgm:cxn modelId="{89FB73E4-03D3-452A-8F5E-2627B019B8F3}" type="presOf" srcId="{7E288C78-11A3-4A52-BD75-B9DE65F9DDE1}" destId="{AFE35C0E-08D4-4AF5-B1F9-F52B91BDC875}" srcOrd="0" destOrd="0" presId="urn:microsoft.com/office/officeart/2016/7/layout/LinearBlockProcessNumbered"/>
    <dgm:cxn modelId="{860C23C0-0B87-4708-B78E-B3A5779E3A23}" type="presParOf" srcId="{AFE35C0E-08D4-4AF5-B1F9-F52B91BDC875}" destId="{226CFF1F-0863-41C1-B1FC-7A51E30133A4}" srcOrd="0" destOrd="0" presId="urn:microsoft.com/office/officeart/2016/7/layout/LinearBlockProcessNumbered"/>
    <dgm:cxn modelId="{5D915FBC-FC7A-420B-8DA0-01AB39EA7BF8}" type="presParOf" srcId="{226CFF1F-0863-41C1-B1FC-7A51E30133A4}" destId="{A0414D94-3CD9-4B43-AB99-9459D5119DC0}" srcOrd="0" destOrd="0" presId="urn:microsoft.com/office/officeart/2016/7/layout/LinearBlockProcessNumbered"/>
    <dgm:cxn modelId="{519B9F17-0731-48D9-A830-CDF06DB32D29}" type="presParOf" srcId="{226CFF1F-0863-41C1-B1FC-7A51E30133A4}" destId="{7A3ED360-2470-4060-A8B5-9954117901A0}" srcOrd="1" destOrd="0" presId="urn:microsoft.com/office/officeart/2016/7/layout/LinearBlockProcessNumbered"/>
    <dgm:cxn modelId="{63A6BFC7-FA6A-4D89-8A86-0FE46D1CE35B}" type="presParOf" srcId="{226CFF1F-0863-41C1-B1FC-7A51E30133A4}" destId="{C4D6330F-6A0D-4A41-821D-B19AD70E4056}" srcOrd="2" destOrd="0" presId="urn:microsoft.com/office/officeart/2016/7/layout/LinearBlockProcessNumbered"/>
    <dgm:cxn modelId="{910A0965-B8C8-4C7C-9B22-B44C87AEF97B}" type="presParOf" srcId="{AFE35C0E-08D4-4AF5-B1F9-F52B91BDC875}" destId="{908DB2A8-A65B-418C-ADCD-E8C4A3A3ADB1}" srcOrd="1" destOrd="0" presId="urn:microsoft.com/office/officeart/2016/7/layout/LinearBlockProcessNumbered"/>
    <dgm:cxn modelId="{D6A12CC0-133A-4E28-B3EB-1A8C9B953BEC}" type="presParOf" srcId="{AFE35C0E-08D4-4AF5-B1F9-F52B91BDC875}" destId="{0AD9D6E1-08C2-4B45-88C0-FFF3538FD710}" srcOrd="2" destOrd="0" presId="urn:microsoft.com/office/officeart/2016/7/layout/LinearBlockProcessNumbered"/>
    <dgm:cxn modelId="{50C07774-AB8F-4937-A323-D14E7A38ADD9}" type="presParOf" srcId="{0AD9D6E1-08C2-4B45-88C0-FFF3538FD710}" destId="{C5692B30-1357-46B2-A8C5-BEB38007115A}" srcOrd="0" destOrd="0" presId="urn:microsoft.com/office/officeart/2016/7/layout/LinearBlockProcessNumbered"/>
    <dgm:cxn modelId="{CD2BEE69-5DCB-45F5-BCEC-1D486CB01127}" type="presParOf" srcId="{0AD9D6E1-08C2-4B45-88C0-FFF3538FD710}" destId="{E6530514-4154-46FD-81E0-9272AB50FAE2}" srcOrd="1" destOrd="0" presId="urn:microsoft.com/office/officeart/2016/7/layout/LinearBlockProcessNumbered"/>
    <dgm:cxn modelId="{A54FB51C-5D96-458C-A289-CA34039E33D9}" type="presParOf" srcId="{0AD9D6E1-08C2-4B45-88C0-FFF3538FD710}" destId="{D3587C5B-49C4-46AE-9EFA-19492B4D08C5}" srcOrd="2" destOrd="0" presId="urn:microsoft.com/office/officeart/2016/7/layout/LinearBlockProcessNumbered"/>
    <dgm:cxn modelId="{32E15311-3007-4DE3-93FF-0059254CBA37}" type="presParOf" srcId="{AFE35C0E-08D4-4AF5-B1F9-F52B91BDC875}" destId="{45BD3346-E251-4DF1-A1C3-7F45BAFBBE3B}" srcOrd="3" destOrd="0" presId="urn:microsoft.com/office/officeart/2016/7/layout/LinearBlockProcessNumbered"/>
    <dgm:cxn modelId="{B44D31BB-EA6C-4434-B5E1-653F123D470D}" type="presParOf" srcId="{AFE35C0E-08D4-4AF5-B1F9-F52B91BDC875}" destId="{36F9C36D-7EF2-4E40-9CF1-FD7071A0D647}" srcOrd="4" destOrd="0" presId="urn:microsoft.com/office/officeart/2016/7/layout/LinearBlockProcessNumbered"/>
    <dgm:cxn modelId="{9447265C-8944-478D-9D75-E64E1BB807AB}" type="presParOf" srcId="{36F9C36D-7EF2-4E40-9CF1-FD7071A0D647}" destId="{D2DF71C7-0990-498F-BC37-C64A978ADAC7}" srcOrd="0" destOrd="0" presId="urn:microsoft.com/office/officeart/2016/7/layout/LinearBlockProcessNumbered"/>
    <dgm:cxn modelId="{B4BAD5A3-1047-4928-A19B-C75BDE795AFC}" type="presParOf" srcId="{36F9C36D-7EF2-4E40-9CF1-FD7071A0D647}" destId="{D3F17AD9-AED5-4FEA-9F5E-D3AB8FF1FD91}" srcOrd="1" destOrd="0" presId="urn:microsoft.com/office/officeart/2016/7/layout/LinearBlockProcessNumbered"/>
    <dgm:cxn modelId="{6EA6A546-9DBB-44A1-ACB5-85C53C244FB4}" type="presParOf" srcId="{36F9C36D-7EF2-4E40-9CF1-FD7071A0D647}" destId="{B9220EC3-4535-4D2B-9791-773F8E00E00D}" srcOrd="2" destOrd="0" presId="urn:microsoft.com/office/officeart/2016/7/layout/LinearBlockProcessNumbered"/>
    <dgm:cxn modelId="{EE4291F4-2EE2-4425-AAEF-FC1029CB830E}" type="presParOf" srcId="{AFE35C0E-08D4-4AF5-B1F9-F52B91BDC875}" destId="{6F7BC93E-6FC9-4C42-AECD-374ADE6D867F}" srcOrd="5" destOrd="0" presId="urn:microsoft.com/office/officeart/2016/7/layout/LinearBlockProcessNumbered"/>
    <dgm:cxn modelId="{61BA5199-8D57-43D3-BD95-3B5BC9B2309C}" type="presParOf" srcId="{AFE35C0E-08D4-4AF5-B1F9-F52B91BDC875}" destId="{DD69E999-C5EC-4577-A74D-EF9191CFA684}" srcOrd="6" destOrd="0" presId="urn:microsoft.com/office/officeart/2016/7/layout/LinearBlockProcessNumbered"/>
    <dgm:cxn modelId="{6F3668AA-A1D8-46E2-904C-F9947F53EAFE}" type="presParOf" srcId="{DD69E999-C5EC-4577-A74D-EF9191CFA684}" destId="{C30D5175-A0E2-446B-B41A-FB0B7469E2AA}" srcOrd="0" destOrd="0" presId="urn:microsoft.com/office/officeart/2016/7/layout/LinearBlockProcessNumbered"/>
    <dgm:cxn modelId="{F70A61CB-DB7C-4380-9C76-C228A5B4F2E7}" type="presParOf" srcId="{DD69E999-C5EC-4577-A74D-EF9191CFA684}" destId="{9B3265DC-23DD-4B6E-821A-A978CB735486}" srcOrd="1" destOrd="0" presId="urn:microsoft.com/office/officeart/2016/7/layout/LinearBlockProcessNumbered"/>
    <dgm:cxn modelId="{C82C2768-BB0F-41DD-9523-F47AF2DB08C3}" type="presParOf" srcId="{DD69E999-C5EC-4577-A74D-EF9191CFA684}" destId="{0A2F01A1-F41C-4FAA-BADB-508530808E4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AFF309-7176-477E-829F-4E0E24CCEEAF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608CFC-6C6B-445F-BE7A-2956D270D304}">
      <dgm:prSet/>
      <dgm:spPr/>
      <dgm:t>
        <a:bodyPr/>
        <a:lstStyle/>
        <a:p>
          <a:r>
            <a:rPr lang="en-US"/>
            <a:t>Populate some grouped data</a:t>
          </a:r>
        </a:p>
      </dgm:t>
    </dgm:pt>
    <dgm:pt modelId="{99BAAB96-B6C3-400F-B930-0E1BC2D63BA2}" type="parTrans" cxnId="{2D2296DC-10B1-4AF2-A40C-0E9353012560}">
      <dgm:prSet/>
      <dgm:spPr/>
      <dgm:t>
        <a:bodyPr/>
        <a:lstStyle/>
        <a:p>
          <a:endParaRPr lang="en-US"/>
        </a:p>
      </dgm:t>
    </dgm:pt>
    <dgm:pt modelId="{322F2925-659B-48EA-A65E-6481F70BD102}" type="sibTrans" cxnId="{2D2296DC-10B1-4AF2-A40C-0E9353012560}">
      <dgm:prSet/>
      <dgm:spPr/>
      <dgm:t>
        <a:bodyPr/>
        <a:lstStyle/>
        <a:p>
          <a:endParaRPr lang="en-US"/>
        </a:p>
      </dgm:t>
    </dgm:pt>
    <dgm:pt modelId="{68F48F08-F280-4022-A0D5-EB4B832B9AE0}">
      <dgm:prSet/>
      <dgm:spPr/>
      <dgm:t>
        <a:bodyPr/>
        <a:lstStyle/>
        <a:p>
          <a:r>
            <a:rPr lang="en-US"/>
            <a:t>Calculate median</a:t>
          </a:r>
        </a:p>
      </dgm:t>
    </dgm:pt>
    <dgm:pt modelId="{274F724B-D4CB-428D-89D0-B5F62B1E208B}" type="parTrans" cxnId="{5D588A56-3B85-49C5-A83C-742AF735347B}">
      <dgm:prSet/>
      <dgm:spPr/>
      <dgm:t>
        <a:bodyPr/>
        <a:lstStyle/>
        <a:p>
          <a:endParaRPr lang="en-US"/>
        </a:p>
      </dgm:t>
    </dgm:pt>
    <dgm:pt modelId="{9DC8394E-7FC1-4B50-9A4F-1C73A974B8A8}" type="sibTrans" cxnId="{5D588A56-3B85-49C5-A83C-742AF735347B}">
      <dgm:prSet/>
      <dgm:spPr/>
      <dgm:t>
        <a:bodyPr/>
        <a:lstStyle/>
        <a:p>
          <a:endParaRPr lang="en-US"/>
        </a:p>
      </dgm:t>
    </dgm:pt>
    <dgm:pt modelId="{26C6BD07-E61A-4424-B993-9F3C9560EE4A}" type="pres">
      <dgm:prSet presAssocID="{1BAFF309-7176-477E-829F-4E0E24CCEEAF}" presName="diagram" presStyleCnt="0">
        <dgm:presLayoutVars>
          <dgm:dir/>
          <dgm:resizeHandles/>
        </dgm:presLayoutVars>
      </dgm:prSet>
      <dgm:spPr/>
    </dgm:pt>
    <dgm:pt modelId="{4E54D920-5A1C-475A-8E15-81D51309B3A5}" type="pres">
      <dgm:prSet presAssocID="{89608CFC-6C6B-445F-BE7A-2956D270D304}" presName="firstNode" presStyleLbl="node1" presStyleIdx="0" presStyleCnt="2">
        <dgm:presLayoutVars>
          <dgm:bulletEnabled val="1"/>
        </dgm:presLayoutVars>
      </dgm:prSet>
      <dgm:spPr/>
    </dgm:pt>
    <dgm:pt modelId="{73CB901F-1DD4-4BDD-9264-084182E58310}" type="pres">
      <dgm:prSet presAssocID="{322F2925-659B-48EA-A65E-6481F70BD102}" presName="sibTrans" presStyleLbl="sibTrans2D1" presStyleIdx="0" presStyleCnt="1"/>
      <dgm:spPr/>
    </dgm:pt>
    <dgm:pt modelId="{773593B4-9D01-4A31-A16E-6BAC0C47C340}" type="pres">
      <dgm:prSet presAssocID="{68F48F08-F280-4022-A0D5-EB4B832B9AE0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0501E641-F0F0-4F81-8116-93E3C8EF0744}" type="presOf" srcId="{89608CFC-6C6B-445F-BE7A-2956D270D304}" destId="{4E54D920-5A1C-475A-8E15-81D51309B3A5}" srcOrd="0" destOrd="0" presId="urn:microsoft.com/office/officeart/2005/8/layout/bProcess2"/>
    <dgm:cxn modelId="{B445D662-4BB3-4B14-9699-E7A4C630F02D}" type="presOf" srcId="{322F2925-659B-48EA-A65E-6481F70BD102}" destId="{73CB901F-1DD4-4BDD-9264-084182E58310}" srcOrd="0" destOrd="0" presId="urn:microsoft.com/office/officeart/2005/8/layout/bProcess2"/>
    <dgm:cxn modelId="{1A03B144-223B-4590-B893-24031A906A2E}" type="presOf" srcId="{68F48F08-F280-4022-A0D5-EB4B832B9AE0}" destId="{773593B4-9D01-4A31-A16E-6BAC0C47C340}" srcOrd="0" destOrd="0" presId="urn:microsoft.com/office/officeart/2005/8/layout/bProcess2"/>
    <dgm:cxn modelId="{5D588A56-3B85-49C5-A83C-742AF735347B}" srcId="{1BAFF309-7176-477E-829F-4E0E24CCEEAF}" destId="{68F48F08-F280-4022-A0D5-EB4B832B9AE0}" srcOrd="1" destOrd="0" parTransId="{274F724B-D4CB-428D-89D0-B5F62B1E208B}" sibTransId="{9DC8394E-7FC1-4B50-9A4F-1C73A974B8A8}"/>
    <dgm:cxn modelId="{2D2296DC-10B1-4AF2-A40C-0E9353012560}" srcId="{1BAFF309-7176-477E-829F-4E0E24CCEEAF}" destId="{89608CFC-6C6B-445F-BE7A-2956D270D304}" srcOrd="0" destOrd="0" parTransId="{99BAAB96-B6C3-400F-B930-0E1BC2D63BA2}" sibTransId="{322F2925-659B-48EA-A65E-6481F70BD102}"/>
    <dgm:cxn modelId="{843435FE-56B9-4ECC-91F2-CDECA318383D}" type="presOf" srcId="{1BAFF309-7176-477E-829F-4E0E24CCEEAF}" destId="{26C6BD07-E61A-4424-B993-9F3C9560EE4A}" srcOrd="0" destOrd="0" presId="urn:microsoft.com/office/officeart/2005/8/layout/bProcess2"/>
    <dgm:cxn modelId="{EFCC0E78-BF92-4F0B-BF7E-322DAF41A6D9}" type="presParOf" srcId="{26C6BD07-E61A-4424-B993-9F3C9560EE4A}" destId="{4E54D920-5A1C-475A-8E15-81D51309B3A5}" srcOrd="0" destOrd="0" presId="urn:microsoft.com/office/officeart/2005/8/layout/bProcess2"/>
    <dgm:cxn modelId="{6348A42C-2F86-4B17-A4C5-F3E8ABE68DC8}" type="presParOf" srcId="{26C6BD07-E61A-4424-B993-9F3C9560EE4A}" destId="{73CB901F-1DD4-4BDD-9264-084182E58310}" srcOrd="1" destOrd="0" presId="urn:microsoft.com/office/officeart/2005/8/layout/bProcess2"/>
    <dgm:cxn modelId="{74BED2D4-076F-436D-8009-CD1E992B431C}" type="presParOf" srcId="{26C6BD07-E61A-4424-B993-9F3C9560EE4A}" destId="{773593B4-9D01-4A31-A16E-6BAC0C47C340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A5E1C6-8BDC-495D-B3A8-357D20582CF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CDE7305-A8F5-42C8-A703-4F813DB73E4B}">
      <dgm:prSet/>
      <dgm:spPr/>
      <dgm:t>
        <a:bodyPr/>
        <a:lstStyle/>
        <a:p>
          <a:pPr>
            <a:defRPr cap="all"/>
          </a:pPr>
          <a:r>
            <a:rPr lang="en-US"/>
            <a:t>Generate grouped data for two variables</a:t>
          </a:r>
        </a:p>
      </dgm:t>
    </dgm:pt>
    <dgm:pt modelId="{B846DF02-3F03-4EE2-8FD1-94C6ADED3901}" type="parTrans" cxnId="{88DA8D9F-546D-476E-894C-08AE3BBB6EE4}">
      <dgm:prSet/>
      <dgm:spPr/>
      <dgm:t>
        <a:bodyPr/>
        <a:lstStyle/>
        <a:p>
          <a:endParaRPr lang="en-US"/>
        </a:p>
      </dgm:t>
    </dgm:pt>
    <dgm:pt modelId="{54B35C8C-BCE8-404A-9D70-EF424DA62695}" type="sibTrans" cxnId="{88DA8D9F-546D-476E-894C-08AE3BBB6EE4}">
      <dgm:prSet/>
      <dgm:spPr/>
      <dgm:t>
        <a:bodyPr/>
        <a:lstStyle/>
        <a:p>
          <a:endParaRPr lang="en-US"/>
        </a:p>
      </dgm:t>
    </dgm:pt>
    <dgm:pt modelId="{D7C180EA-66ED-4279-A9E5-574FD1B7B678}">
      <dgm:prSet/>
      <dgm:spPr/>
      <dgm:t>
        <a:bodyPr/>
        <a:lstStyle/>
        <a:p>
          <a:pPr>
            <a:defRPr cap="all"/>
          </a:pPr>
          <a:r>
            <a:rPr lang="en-US"/>
            <a:t>Calculate Covariance</a:t>
          </a:r>
        </a:p>
      </dgm:t>
    </dgm:pt>
    <dgm:pt modelId="{D878582F-080F-4F94-A33C-4078D548C935}" type="parTrans" cxnId="{EDF9C5E5-C8B4-49E0-B193-25828ED7A4A3}">
      <dgm:prSet/>
      <dgm:spPr/>
      <dgm:t>
        <a:bodyPr/>
        <a:lstStyle/>
        <a:p>
          <a:endParaRPr lang="en-US"/>
        </a:p>
      </dgm:t>
    </dgm:pt>
    <dgm:pt modelId="{8FCE3728-13C8-440E-A375-7C57E8C0AAD5}" type="sibTrans" cxnId="{EDF9C5E5-C8B4-49E0-B193-25828ED7A4A3}">
      <dgm:prSet/>
      <dgm:spPr/>
      <dgm:t>
        <a:bodyPr/>
        <a:lstStyle/>
        <a:p>
          <a:endParaRPr lang="en-US"/>
        </a:p>
      </dgm:t>
    </dgm:pt>
    <dgm:pt modelId="{5C239473-3ACF-4F8D-8DE2-31E739CE9492}" type="pres">
      <dgm:prSet presAssocID="{B3A5E1C6-8BDC-495D-B3A8-357D20582CF1}" presName="root" presStyleCnt="0">
        <dgm:presLayoutVars>
          <dgm:dir/>
          <dgm:resizeHandles val="exact"/>
        </dgm:presLayoutVars>
      </dgm:prSet>
      <dgm:spPr/>
    </dgm:pt>
    <dgm:pt modelId="{C7C97B42-C7E9-4F97-B7A4-EBE3A1B2DAB5}" type="pres">
      <dgm:prSet presAssocID="{7CDE7305-A8F5-42C8-A703-4F813DB73E4B}" presName="compNode" presStyleCnt="0"/>
      <dgm:spPr/>
    </dgm:pt>
    <dgm:pt modelId="{73CC5AF7-C89C-4678-AEDF-6FB66596E6AE}" type="pres">
      <dgm:prSet presAssocID="{7CDE7305-A8F5-42C8-A703-4F813DB73E4B}" presName="iconBgRect" presStyleLbl="bgShp" presStyleIdx="0" presStyleCnt="2"/>
      <dgm:spPr/>
    </dgm:pt>
    <dgm:pt modelId="{87B2AE0A-9F31-4980-AD33-E51EF2A9321D}" type="pres">
      <dgm:prSet presAssocID="{7CDE7305-A8F5-42C8-A703-4F813DB73E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A56CFA1-7AFF-4289-83B7-8793B874978C}" type="pres">
      <dgm:prSet presAssocID="{7CDE7305-A8F5-42C8-A703-4F813DB73E4B}" presName="spaceRect" presStyleCnt="0"/>
      <dgm:spPr/>
    </dgm:pt>
    <dgm:pt modelId="{130A2CFD-7121-48B1-911D-D26F610CC047}" type="pres">
      <dgm:prSet presAssocID="{7CDE7305-A8F5-42C8-A703-4F813DB73E4B}" presName="textRect" presStyleLbl="revTx" presStyleIdx="0" presStyleCnt="2">
        <dgm:presLayoutVars>
          <dgm:chMax val="1"/>
          <dgm:chPref val="1"/>
        </dgm:presLayoutVars>
      </dgm:prSet>
      <dgm:spPr/>
    </dgm:pt>
    <dgm:pt modelId="{A5F7DBD9-4D19-45AE-B1E2-1CA868DB2C63}" type="pres">
      <dgm:prSet presAssocID="{54B35C8C-BCE8-404A-9D70-EF424DA62695}" presName="sibTrans" presStyleCnt="0"/>
      <dgm:spPr/>
    </dgm:pt>
    <dgm:pt modelId="{76A097A2-45F8-4906-AED4-F44FF64D7C39}" type="pres">
      <dgm:prSet presAssocID="{D7C180EA-66ED-4279-A9E5-574FD1B7B678}" presName="compNode" presStyleCnt="0"/>
      <dgm:spPr/>
    </dgm:pt>
    <dgm:pt modelId="{F72774BF-3C9F-4EBF-B4AD-7A633A2B0D80}" type="pres">
      <dgm:prSet presAssocID="{D7C180EA-66ED-4279-A9E5-574FD1B7B678}" presName="iconBgRect" presStyleLbl="bgShp" presStyleIdx="1" presStyleCnt="2"/>
      <dgm:spPr/>
    </dgm:pt>
    <dgm:pt modelId="{BEB4167E-A3EA-4744-8CDC-B0EC77185E33}" type="pres">
      <dgm:prSet presAssocID="{D7C180EA-66ED-4279-A9E5-574FD1B7B6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469932E2-0D3C-47FC-8857-A72F814E9073}" type="pres">
      <dgm:prSet presAssocID="{D7C180EA-66ED-4279-A9E5-574FD1B7B678}" presName="spaceRect" presStyleCnt="0"/>
      <dgm:spPr/>
    </dgm:pt>
    <dgm:pt modelId="{5AD8229A-F55A-4FFE-9365-33625300F8CE}" type="pres">
      <dgm:prSet presAssocID="{D7C180EA-66ED-4279-A9E5-574FD1B7B67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E1B8748-5C77-47A7-A4F8-F709E53F1BCF}" type="presOf" srcId="{7CDE7305-A8F5-42C8-A703-4F813DB73E4B}" destId="{130A2CFD-7121-48B1-911D-D26F610CC047}" srcOrd="0" destOrd="0" presId="urn:microsoft.com/office/officeart/2018/5/layout/IconCircleLabelList"/>
    <dgm:cxn modelId="{C0E14E6C-E72C-4168-9F03-9F05F11C4208}" type="presOf" srcId="{D7C180EA-66ED-4279-A9E5-574FD1B7B678}" destId="{5AD8229A-F55A-4FFE-9365-33625300F8CE}" srcOrd="0" destOrd="0" presId="urn:microsoft.com/office/officeart/2018/5/layout/IconCircleLabelList"/>
    <dgm:cxn modelId="{88DA8D9F-546D-476E-894C-08AE3BBB6EE4}" srcId="{B3A5E1C6-8BDC-495D-B3A8-357D20582CF1}" destId="{7CDE7305-A8F5-42C8-A703-4F813DB73E4B}" srcOrd="0" destOrd="0" parTransId="{B846DF02-3F03-4EE2-8FD1-94C6ADED3901}" sibTransId="{54B35C8C-BCE8-404A-9D70-EF424DA62695}"/>
    <dgm:cxn modelId="{EDF9C5E5-C8B4-49E0-B193-25828ED7A4A3}" srcId="{B3A5E1C6-8BDC-495D-B3A8-357D20582CF1}" destId="{D7C180EA-66ED-4279-A9E5-574FD1B7B678}" srcOrd="1" destOrd="0" parTransId="{D878582F-080F-4F94-A33C-4078D548C935}" sibTransId="{8FCE3728-13C8-440E-A375-7C57E8C0AAD5}"/>
    <dgm:cxn modelId="{D98611FF-44CD-4AE0-B1C7-90BD39C65826}" type="presOf" srcId="{B3A5E1C6-8BDC-495D-B3A8-357D20582CF1}" destId="{5C239473-3ACF-4F8D-8DE2-31E739CE9492}" srcOrd="0" destOrd="0" presId="urn:microsoft.com/office/officeart/2018/5/layout/IconCircleLabelList"/>
    <dgm:cxn modelId="{9433AEA9-2F62-4C96-84CE-C2F0E885F7A8}" type="presParOf" srcId="{5C239473-3ACF-4F8D-8DE2-31E739CE9492}" destId="{C7C97B42-C7E9-4F97-B7A4-EBE3A1B2DAB5}" srcOrd="0" destOrd="0" presId="urn:microsoft.com/office/officeart/2018/5/layout/IconCircleLabelList"/>
    <dgm:cxn modelId="{9C127CE7-9DD4-45C0-B5D3-31362692D47A}" type="presParOf" srcId="{C7C97B42-C7E9-4F97-B7A4-EBE3A1B2DAB5}" destId="{73CC5AF7-C89C-4678-AEDF-6FB66596E6AE}" srcOrd="0" destOrd="0" presId="urn:microsoft.com/office/officeart/2018/5/layout/IconCircleLabelList"/>
    <dgm:cxn modelId="{56B45A53-908D-4882-813A-91A304630BF0}" type="presParOf" srcId="{C7C97B42-C7E9-4F97-B7A4-EBE3A1B2DAB5}" destId="{87B2AE0A-9F31-4980-AD33-E51EF2A9321D}" srcOrd="1" destOrd="0" presId="urn:microsoft.com/office/officeart/2018/5/layout/IconCircleLabelList"/>
    <dgm:cxn modelId="{C0987D56-D7D3-4BD1-9054-297D00600EFD}" type="presParOf" srcId="{C7C97B42-C7E9-4F97-B7A4-EBE3A1B2DAB5}" destId="{9A56CFA1-7AFF-4289-83B7-8793B874978C}" srcOrd="2" destOrd="0" presId="urn:microsoft.com/office/officeart/2018/5/layout/IconCircleLabelList"/>
    <dgm:cxn modelId="{215450E7-C59D-4A9B-B7AE-D95C78D560D6}" type="presParOf" srcId="{C7C97B42-C7E9-4F97-B7A4-EBE3A1B2DAB5}" destId="{130A2CFD-7121-48B1-911D-D26F610CC047}" srcOrd="3" destOrd="0" presId="urn:microsoft.com/office/officeart/2018/5/layout/IconCircleLabelList"/>
    <dgm:cxn modelId="{B2CCFA14-ECD1-4605-A50E-B91994D0E9E2}" type="presParOf" srcId="{5C239473-3ACF-4F8D-8DE2-31E739CE9492}" destId="{A5F7DBD9-4D19-45AE-B1E2-1CA868DB2C63}" srcOrd="1" destOrd="0" presId="urn:microsoft.com/office/officeart/2018/5/layout/IconCircleLabelList"/>
    <dgm:cxn modelId="{49262932-4E00-4EAB-B3AA-0F066AEABF37}" type="presParOf" srcId="{5C239473-3ACF-4F8D-8DE2-31E739CE9492}" destId="{76A097A2-45F8-4906-AED4-F44FF64D7C39}" srcOrd="2" destOrd="0" presId="urn:microsoft.com/office/officeart/2018/5/layout/IconCircleLabelList"/>
    <dgm:cxn modelId="{87232A4E-ED0C-4156-A558-603E4DF81334}" type="presParOf" srcId="{76A097A2-45F8-4906-AED4-F44FF64D7C39}" destId="{F72774BF-3C9F-4EBF-B4AD-7A633A2B0D80}" srcOrd="0" destOrd="0" presId="urn:microsoft.com/office/officeart/2018/5/layout/IconCircleLabelList"/>
    <dgm:cxn modelId="{A6895BD7-110D-4475-8287-644A0C966562}" type="presParOf" srcId="{76A097A2-45F8-4906-AED4-F44FF64D7C39}" destId="{BEB4167E-A3EA-4744-8CDC-B0EC77185E33}" srcOrd="1" destOrd="0" presId="urn:microsoft.com/office/officeart/2018/5/layout/IconCircleLabelList"/>
    <dgm:cxn modelId="{69DEF792-39A0-4A15-85BE-A03A38EA3895}" type="presParOf" srcId="{76A097A2-45F8-4906-AED4-F44FF64D7C39}" destId="{469932E2-0D3C-47FC-8857-A72F814E9073}" srcOrd="2" destOrd="0" presId="urn:microsoft.com/office/officeart/2018/5/layout/IconCircleLabelList"/>
    <dgm:cxn modelId="{F04C37FC-5D7F-456A-BEBA-95D755802D95}" type="presParOf" srcId="{76A097A2-45F8-4906-AED4-F44FF64D7C39}" destId="{5AD8229A-F55A-4FFE-9365-33625300F8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8AED1C-5FE9-4CFD-949D-72C5A57A84EB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3FDED2-3887-4109-91BA-7927C2975929}">
      <dgm:prSet phldrT="[Text]"/>
      <dgm:spPr/>
      <dgm:t>
        <a:bodyPr/>
        <a:lstStyle/>
        <a:p>
          <a:r>
            <a:rPr lang="en-US" dirty="0"/>
            <a:t>Sunny weather</a:t>
          </a:r>
        </a:p>
      </dgm:t>
    </dgm:pt>
    <dgm:pt modelId="{10BB54EA-8136-4E82-BF60-EE0EB1270693}" type="parTrans" cxnId="{6A67499B-D06E-461D-979F-BA4607C456FE}">
      <dgm:prSet/>
      <dgm:spPr/>
      <dgm:t>
        <a:bodyPr/>
        <a:lstStyle/>
        <a:p>
          <a:endParaRPr lang="en-US"/>
        </a:p>
      </dgm:t>
    </dgm:pt>
    <dgm:pt modelId="{BC17E6C7-B1D2-49A4-A773-5749FA8E054B}" type="sibTrans" cxnId="{6A67499B-D06E-461D-979F-BA4607C456FE}">
      <dgm:prSet/>
      <dgm:spPr/>
      <dgm:t>
        <a:bodyPr/>
        <a:lstStyle/>
        <a:p>
          <a:endParaRPr lang="en-US"/>
        </a:p>
      </dgm:t>
    </dgm:pt>
    <dgm:pt modelId="{C6D9148A-6576-4622-A8BF-AF36BA5A1D72}">
      <dgm:prSet phldrT="[Text]"/>
      <dgm:spPr/>
      <dgm:t>
        <a:bodyPr/>
        <a:lstStyle/>
        <a:p>
          <a:r>
            <a:rPr lang="en-US" dirty="0"/>
            <a:t>Ice cream sales</a:t>
          </a:r>
        </a:p>
      </dgm:t>
    </dgm:pt>
    <dgm:pt modelId="{651E6990-B61F-46A2-B837-7E75668744F0}" type="parTrans" cxnId="{0BBD8C66-F966-4114-8AF3-3C2946EEBE9F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28575"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4F2AB607-B7B9-41B3-8820-950CD4231CB2}" type="sibTrans" cxnId="{0BBD8C66-F966-4114-8AF3-3C2946EEBE9F}">
      <dgm:prSet/>
      <dgm:spPr/>
      <dgm:t>
        <a:bodyPr/>
        <a:lstStyle/>
        <a:p>
          <a:endParaRPr lang="en-US"/>
        </a:p>
      </dgm:t>
    </dgm:pt>
    <dgm:pt modelId="{8DEF38A6-237C-4AD8-88FE-071846EC3925}">
      <dgm:prSet phldrT="[Text]"/>
      <dgm:spPr/>
      <dgm:t>
        <a:bodyPr/>
        <a:lstStyle/>
        <a:p>
          <a:r>
            <a:rPr lang="en-US" dirty="0"/>
            <a:t>Sunburns</a:t>
          </a:r>
        </a:p>
      </dgm:t>
    </dgm:pt>
    <dgm:pt modelId="{BB1540F5-E92E-4932-806E-CC0D350BE035}" type="parTrans" cxnId="{E21EF121-5E6C-45E7-B03A-5B9A4B99CA2B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28575"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9745C806-C703-4220-870A-66F6B7223EEE}" type="sibTrans" cxnId="{E21EF121-5E6C-45E7-B03A-5B9A4B99CA2B}">
      <dgm:prSet/>
      <dgm:spPr/>
      <dgm:t>
        <a:bodyPr/>
        <a:lstStyle/>
        <a:p>
          <a:endParaRPr lang="en-US"/>
        </a:p>
      </dgm:t>
    </dgm:pt>
    <dgm:pt modelId="{2ACAC3B9-9663-4757-A462-9F1586BA8244}" type="pres">
      <dgm:prSet presAssocID="{FD8AED1C-5FE9-4CFD-949D-72C5A57A84E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BE42D76-6130-44EA-AB1C-7976F0962A1F}" type="pres">
      <dgm:prSet presAssocID="{433FDED2-3887-4109-91BA-7927C2975929}" presName="singleCycle" presStyleCnt="0"/>
      <dgm:spPr/>
    </dgm:pt>
    <dgm:pt modelId="{F9AF89A7-0767-4F9D-9500-956CC2DA5FE0}" type="pres">
      <dgm:prSet presAssocID="{433FDED2-3887-4109-91BA-7927C2975929}" presName="singleCenter" presStyleLbl="node1" presStyleIdx="0" presStyleCnt="3" custScaleX="293454" custScaleY="153019" custLinFactNeighborX="-70809" custLinFactNeighborY="2344">
        <dgm:presLayoutVars>
          <dgm:chMax val="7"/>
          <dgm:chPref val="7"/>
        </dgm:presLayoutVars>
      </dgm:prSet>
      <dgm:spPr/>
    </dgm:pt>
    <dgm:pt modelId="{4140873E-4236-4218-83DC-90A19C5AF13B}" type="pres">
      <dgm:prSet presAssocID="{651E6990-B61F-46A2-B837-7E75668744F0}" presName="Name56" presStyleLbl="parChTrans1D2" presStyleIdx="0" presStyleCnt="2"/>
      <dgm:spPr/>
    </dgm:pt>
    <dgm:pt modelId="{C5F45DFB-48AA-4C78-8F2B-F9A44B5CBD41}" type="pres">
      <dgm:prSet presAssocID="{C6D9148A-6576-4622-A8BF-AF36BA5A1D72}" presName="text0" presStyleLbl="node1" presStyleIdx="1" presStyleCnt="3" custScaleX="311632" custScaleY="217360" custRadScaleRad="126707" custRadScaleInc="62301">
        <dgm:presLayoutVars>
          <dgm:bulletEnabled val="1"/>
        </dgm:presLayoutVars>
      </dgm:prSet>
      <dgm:spPr/>
    </dgm:pt>
    <dgm:pt modelId="{6D8623CF-07B4-4DB1-A1D0-00467DEBC59D}" type="pres">
      <dgm:prSet presAssocID="{BB1540F5-E92E-4932-806E-CC0D350BE035}" presName="Name56" presStyleLbl="parChTrans1D2" presStyleIdx="1" presStyleCnt="2"/>
      <dgm:spPr/>
    </dgm:pt>
    <dgm:pt modelId="{8491649C-3EA5-4D53-8F99-2985B392EC5E}" type="pres">
      <dgm:prSet presAssocID="{8DEF38A6-237C-4AD8-88FE-071846EC3925}" presName="text0" presStyleLbl="node1" presStyleIdx="2" presStyleCnt="3" custScaleX="348495" custScaleY="160003" custRadScaleRad="123341" custRadScaleInc="-66845">
        <dgm:presLayoutVars>
          <dgm:bulletEnabled val="1"/>
        </dgm:presLayoutVars>
      </dgm:prSet>
      <dgm:spPr/>
    </dgm:pt>
  </dgm:ptLst>
  <dgm:cxnLst>
    <dgm:cxn modelId="{E21EF121-5E6C-45E7-B03A-5B9A4B99CA2B}" srcId="{433FDED2-3887-4109-91BA-7927C2975929}" destId="{8DEF38A6-237C-4AD8-88FE-071846EC3925}" srcOrd="1" destOrd="0" parTransId="{BB1540F5-E92E-4932-806E-CC0D350BE035}" sibTransId="{9745C806-C703-4220-870A-66F6B7223EEE}"/>
    <dgm:cxn modelId="{0BBD8C66-F966-4114-8AF3-3C2946EEBE9F}" srcId="{433FDED2-3887-4109-91BA-7927C2975929}" destId="{C6D9148A-6576-4622-A8BF-AF36BA5A1D72}" srcOrd="0" destOrd="0" parTransId="{651E6990-B61F-46A2-B837-7E75668744F0}" sibTransId="{4F2AB607-B7B9-41B3-8820-950CD4231CB2}"/>
    <dgm:cxn modelId="{617E9A7E-2C1B-4081-858E-8534F0DB999A}" type="presOf" srcId="{C6D9148A-6576-4622-A8BF-AF36BA5A1D72}" destId="{C5F45DFB-48AA-4C78-8F2B-F9A44B5CBD41}" srcOrd="0" destOrd="0" presId="urn:microsoft.com/office/officeart/2008/layout/RadialCluster"/>
    <dgm:cxn modelId="{69BA9B8F-56F8-414F-B7B3-68B8678CCB99}" type="presOf" srcId="{8DEF38A6-237C-4AD8-88FE-071846EC3925}" destId="{8491649C-3EA5-4D53-8F99-2985B392EC5E}" srcOrd="0" destOrd="0" presId="urn:microsoft.com/office/officeart/2008/layout/RadialCluster"/>
    <dgm:cxn modelId="{57286397-B28A-4148-A56B-AED0D5D8E8CC}" type="presOf" srcId="{BB1540F5-E92E-4932-806E-CC0D350BE035}" destId="{6D8623CF-07B4-4DB1-A1D0-00467DEBC59D}" srcOrd="0" destOrd="0" presId="urn:microsoft.com/office/officeart/2008/layout/RadialCluster"/>
    <dgm:cxn modelId="{6A67499B-D06E-461D-979F-BA4607C456FE}" srcId="{FD8AED1C-5FE9-4CFD-949D-72C5A57A84EB}" destId="{433FDED2-3887-4109-91BA-7927C2975929}" srcOrd="0" destOrd="0" parTransId="{10BB54EA-8136-4E82-BF60-EE0EB1270693}" sibTransId="{BC17E6C7-B1D2-49A4-A773-5749FA8E054B}"/>
    <dgm:cxn modelId="{41658FB0-592E-4CDC-B2F0-D8262FA27A42}" type="presOf" srcId="{FD8AED1C-5FE9-4CFD-949D-72C5A57A84EB}" destId="{2ACAC3B9-9663-4757-A462-9F1586BA8244}" srcOrd="0" destOrd="0" presId="urn:microsoft.com/office/officeart/2008/layout/RadialCluster"/>
    <dgm:cxn modelId="{9F7A31EB-FA7A-4B1B-97CB-48DAB875C52E}" type="presOf" srcId="{651E6990-B61F-46A2-B837-7E75668744F0}" destId="{4140873E-4236-4218-83DC-90A19C5AF13B}" srcOrd="0" destOrd="0" presId="urn:microsoft.com/office/officeart/2008/layout/RadialCluster"/>
    <dgm:cxn modelId="{89780FF6-4191-4AAF-9584-388E0D6526EE}" type="presOf" srcId="{433FDED2-3887-4109-91BA-7927C2975929}" destId="{F9AF89A7-0767-4F9D-9500-956CC2DA5FE0}" srcOrd="0" destOrd="0" presId="urn:microsoft.com/office/officeart/2008/layout/RadialCluster"/>
    <dgm:cxn modelId="{45C14F4A-C21D-4E65-9833-280971063F1B}" type="presParOf" srcId="{2ACAC3B9-9663-4757-A462-9F1586BA8244}" destId="{0BE42D76-6130-44EA-AB1C-7976F0962A1F}" srcOrd="0" destOrd="0" presId="urn:microsoft.com/office/officeart/2008/layout/RadialCluster"/>
    <dgm:cxn modelId="{B8A8B799-EA66-416C-9C8F-E0B950B435E5}" type="presParOf" srcId="{0BE42D76-6130-44EA-AB1C-7976F0962A1F}" destId="{F9AF89A7-0767-4F9D-9500-956CC2DA5FE0}" srcOrd="0" destOrd="0" presId="urn:microsoft.com/office/officeart/2008/layout/RadialCluster"/>
    <dgm:cxn modelId="{8F7CBA82-49B3-4788-B67E-D38EAB7DD4D4}" type="presParOf" srcId="{0BE42D76-6130-44EA-AB1C-7976F0962A1F}" destId="{4140873E-4236-4218-83DC-90A19C5AF13B}" srcOrd="1" destOrd="0" presId="urn:microsoft.com/office/officeart/2008/layout/RadialCluster"/>
    <dgm:cxn modelId="{677B4754-15F9-4254-A1E8-656F558211B3}" type="presParOf" srcId="{0BE42D76-6130-44EA-AB1C-7976F0962A1F}" destId="{C5F45DFB-48AA-4C78-8F2B-F9A44B5CBD41}" srcOrd="2" destOrd="0" presId="urn:microsoft.com/office/officeart/2008/layout/RadialCluster"/>
    <dgm:cxn modelId="{EA74520A-4B67-4484-B44D-0862BFC8483E}" type="presParOf" srcId="{0BE42D76-6130-44EA-AB1C-7976F0962A1F}" destId="{6D8623CF-07B4-4DB1-A1D0-00467DEBC59D}" srcOrd="3" destOrd="0" presId="urn:microsoft.com/office/officeart/2008/layout/RadialCluster"/>
    <dgm:cxn modelId="{2A220AC7-C54E-4389-BC7F-C2900E8DC1AE}" type="presParOf" srcId="{0BE42D76-6130-44EA-AB1C-7976F0962A1F}" destId="{8491649C-3EA5-4D53-8F99-2985B392EC5E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FB01E1-A16D-44E3-AA5C-8742DC41DD0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897E6F-8F07-434C-9B67-73DD36ECED59}">
      <dgm:prSet/>
      <dgm:spPr/>
      <dgm:t>
        <a:bodyPr/>
        <a:lstStyle/>
        <a:p>
          <a:r>
            <a:rPr lang="en-US" dirty="0"/>
            <a:t>Value between</a:t>
          </a:r>
        </a:p>
        <a:p>
          <a:r>
            <a:rPr lang="en-US" dirty="0"/>
            <a:t> 1 and -1</a:t>
          </a:r>
        </a:p>
      </dgm:t>
    </dgm:pt>
    <dgm:pt modelId="{9A0F51B9-0B05-4BCB-B788-0F5B75462CAB}" type="parTrans" cxnId="{64DE2B0D-E7AB-4836-BA0E-0FD3CAD25704}">
      <dgm:prSet/>
      <dgm:spPr/>
      <dgm:t>
        <a:bodyPr/>
        <a:lstStyle/>
        <a:p>
          <a:endParaRPr lang="en-US"/>
        </a:p>
      </dgm:t>
    </dgm:pt>
    <dgm:pt modelId="{69C084A1-784D-4E65-BCCC-00396E2C27F4}" type="sibTrans" cxnId="{64DE2B0D-E7AB-4836-BA0E-0FD3CAD25704}">
      <dgm:prSet/>
      <dgm:spPr/>
      <dgm:t>
        <a:bodyPr/>
        <a:lstStyle/>
        <a:p>
          <a:endParaRPr lang="en-US"/>
        </a:p>
      </dgm:t>
    </dgm:pt>
    <dgm:pt modelId="{659D2DB5-ABA3-42A6-8635-B4C8FA72C0AD}">
      <dgm:prSet/>
      <dgm:spPr/>
      <dgm:t>
        <a:bodyPr/>
        <a:lstStyle/>
        <a:p>
          <a:r>
            <a:rPr lang="en-US"/>
            <a:t>Significance of positive and negative signs</a:t>
          </a:r>
        </a:p>
      </dgm:t>
    </dgm:pt>
    <dgm:pt modelId="{B7BDA107-FD1E-4EBE-92DF-35AB88B5362E}" type="parTrans" cxnId="{B85B5877-3789-4783-9EC7-51B7189BADA8}">
      <dgm:prSet/>
      <dgm:spPr/>
      <dgm:t>
        <a:bodyPr/>
        <a:lstStyle/>
        <a:p>
          <a:endParaRPr lang="en-US"/>
        </a:p>
      </dgm:t>
    </dgm:pt>
    <dgm:pt modelId="{D4B12D88-ED9D-4EC2-BA82-1A24CC0ACA17}" type="sibTrans" cxnId="{B85B5877-3789-4783-9EC7-51B7189BADA8}">
      <dgm:prSet/>
      <dgm:spPr/>
      <dgm:t>
        <a:bodyPr/>
        <a:lstStyle/>
        <a:p>
          <a:endParaRPr lang="en-US"/>
        </a:p>
      </dgm:t>
    </dgm:pt>
    <dgm:pt modelId="{53E5A888-6AB0-4D1B-B512-5EB369CEF639}" type="pres">
      <dgm:prSet presAssocID="{CFFB01E1-A16D-44E3-AA5C-8742DC41DD0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4C29EB-9372-4E53-AE3D-DD82BBB03928}" type="pres">
      <dgm:prSet presAssocID="{58897E6F-8F07-434C-9B67-73DD36ECED59}" presName="hierRoot1" presStyleCnt="0"/>
      <dgm:spPr/>
    </dgm:pt>
    <dgm:pt modelId="{F64A0224-19C9-4738-A341-FF4B4218D1ED}" type="pres">
      <dgm:prSet presAssocID="{58897E6F-8F07-434C-9B67-73DD36ECED59}" presName="composite" presStyleCnt="0"/>
      <dgm:spPr/>
    </dgm:pt>
    <dgm:pt modelId="{7B070884-3A0E-48DA-8989-066D1F07312B}" type="pres">
      <dgm:prSet presAssocID="{58897E6F-8F07-434C-9B67-73DD36ECED59}" presName="background" presStyleLbl="node0" presStyleIdx="0" presStyleCnt="2"/>
      <dgm:spPr/>
    </dgm:pt>
    <dgm:pt modelId="{72DF5D56-D245-4D42-8F1D-63974CA08785}" type="pres">
      <dgm:prSet presAssocID="{58897E6F-8F07-434C-9B67-73DD36ECED59}" presName="text" presStyleLbl="fgAcc0" presStyleIdx="0" presStyleCnt="2">
        <dgm:presLayoutVars>
          <dgm:chPref val="3"/>
        </dgm:presLayoutVars>
      </dgm:prSet>
      <dgm:spPr/>
    </dgm:pt>
    <dgm:pt modelId="{5C976F4A-2C53-42B2-B85B-4C7E4D9C6753}" type="pres">
      <dgm:prSet presAssocID="{58897E6F-8F07-434C-9B67-73DD36ECED59}" presName="hierChild2" presStyleCnt="0"/>
      <dgm:spPr/>
    </dgm:pt>
    <dgm:pt modelId="{C4D711F0-CC25-41C7-B55C-BA4A428D35AD}" type="pres">
      <dgm:prSet presAssocID="{659D2DB5-ABA3-42A6-8635-B4C8FA72C0AD}" presName="hierRoot1" presStyleCnt="0"/>
      <dgm:spPr/>
    </dgm:pt>
    <dgm:pt modelId="{87379A36-F272-4713-A33C-88B80D718527}" type="pres">
      <dgm:prSet presAssocID="{659D2DB5-ABA3-42A6-8635-B4C8FA72C0AD}" presName="composite" presStyleCnt="0"/>
      <dgm:spPr/>
    </dgm:pt>
    <dgm:pt modelId="{6FA06C3C-ED06-42CC-A02D-D93AD86EFA78}" type="pres">
      <dgm:prSet presAssocID="{659D2DB5-ABA3-42A6-8635-B4C8FA72C0AD}" presName="background" presStyleLbl="node0" presStyleIdx="1" presStyleCnt="2"/>
      <dgm:spPr/>
    </dgm:pt>
    <dgm:pt modelId="{2ED04B19-69B2-459C-9D3F-8E1CE3BC8704}" type="pres">
      <dgm:prSet presAssocID="{659D2DB5-ABA3-42A6-8635-B4C8FA72C0AD}" presName="text" presStyleLbl="fgAcc0" presStyleIdx="1" presStyleCnt="2">
        <dgm:presLayoutVars>
          <dgm:chPref val="3"/>
        </dgm:presLayoutVars>
      </dgm:prSet>
      <dgm:spPr/>
    </dgm:pt>
    <dgm:pt modelId="{B27A6B8B-AA2C-413B-9A3C-A21009D1C421}" type="pres">
      <dgm:prSet presAssocID="{659D2DB5-ABA3-42A6-8635-B4C8FA72C0AD}" presName="hierChild2" presStyleCnt="0"/>
      <dgm:spPr/>
    </dgm:pt>
  </dgm:ptLst>
  <dgm:cxnLst>
    <dgm:cxn modelId="{64DE2B0D-E7AB-4836-BA0E-0FD3CAD25704}" srcId="{CFFB01E1-A16D-44E3-AA5C-8742DC41DD04}" destId="{58897E6F-8F07-434C-9B67-73DD36ECED59}" srcOrd="0" destOrd="0" parTransId="{9A0F51B9-0B05-4BCB-B788-0F5B75462CAB}" sibTransId="{69C084A1-784D-4E65-BCCC-00396E2C27F4}"/>
    <dgm:cxn modelId="{3F5C7E11-B20D-4CEE-A5F5-D3ED12C188CA}" type="presOf" srcId="{CFFB01E1-A16D-44E3-AA5C-8742DC41DD04}" destId="{53E5A888-6AB0-4D1B-B512-5EB369CEF639}" srcOrd="0" destOrd="0" presId="urn:microsoft.com/office/officeart/2005/8/layout/hierarchy1"/>
    <dgm:cxn modelId="{B85B5877-3789-4783-9EC7-51B7189BADA8}" srcId="{CFFB01E1-A16D-44E3-AA5C-8742DC41DD04}" destId="{659D2DB5-ABA3-42A6-8635-B4C8FA72C0AD}" srcOrd="1" destOrd="0" parTransId="{B7BDA107-FD1E-4EBE-92DF-35AB88B5362E}" sibTransId="{D4B12D88-ED9D-4EC2-BA82-1A24CC0ACA17}"/>
    <dgm:cxn modelId="{053472C6-A349-4B50-A7B4-4C26E2D73474}" type="presOf" srcId="{58897E6F-8F07-434C-9B67-73DD36ECED59}" destId="{72DF5D56-D245-4D42-8F1D-63974CA08785}" srcOrd="0" destOrd="0" presId="urn:microsoft.com/office/officeart/2005/8/layout/hierarchy1"/>
    <dgm:cxn modelId="{CE2DCFEB-A986-41DE-97DE-5A1A27C9B3D2}" type="presOf" srcId="{659D2DB5-ABA3-42A6-8635-B4C8FA72C0AD}" destId="{2ED04B19-69B2-459C-9D3F-8E1CE3BC8704}" srcOrd="0" destOrd="0" presId="urn:microsoft.com/office/officeart/2005/8/layout/hierarchy1"/>
    <dgm:cxn modelId="{E69B7B39-7B6D-497F-8C2D-2A6959CB8E81}" type="presParOf" srcId="{53E5A888-6AB0-4D1B-B512-5EB369CEF639}" destId="{A64C29EB-9372-4E53-AE3D-DD82BBB03928}" srcOrd="0" destOrd="0" presId="urn:microsoft.com/office/officeart/2005/8/layout/hierarchy1"/>
    <dgm:cxn modelId="{D908F844-BB78-47D7-B763-A8D474FC3BE1}" type="presParOf" srcId="{A64C29EB-9372-4E53-AE3D-DD82BBB03928}" destId="{F64A0224-19C9-4738-A341-FF4B4218D1ED}" srcOrd="0" destOrd="0" presId="urn:microsoft.com/office/officeart/2005/8/layout/hierarchy1"/>
    <dgm:cxn modelId="{8771E0C4-89D4-4F97-9BAE-F56EE12A8FDD}" type="presParOf" srcId="{F64A0224-19C9-4738-A341-FF4B4218D1ED}" destId="{7B070884-3A0E-48DA-8989-066D1F07312B}" srcOrd="0" destOrd="0" presId="urn:microsoft.com/office/officeart/2005/8/layout/hierarchy1"/>
    <dgm:cxn modelId="{B7560DFB-29AD-4E0C-A28D-4EE108C56A47}" type="presParOf" srcId="{F64A0224-19C9-4738-A341-FF4B4218D1ED}" destId="{72DF5D56-D245-4D42-8F1D-63974CA08785}" srcOrd="1" destOrd="0" presId="urn:microsoft.com/office/officeart/2005/8/layout/hierarchy1"/>
    <dgm:cxn modelId="{DD698F0D-C2AB-499E-A2C2-5CA40A38F7F1}" type="presParOf" srcId="{A64C29EB-9372-4E53-AE3D-DD82BBB03928}" destId="{5C976F4A-2C53-42B2-B85B-4C7E4D9C6753}" srcOrd="1" destOrd="0" presId="urn:microsoft.com/office/officeart/2005/8/layout/hierarchy1"/>
    <dgm:cxn modelId="{5712ECA6-D25B-4B8B-BE77-5646425F451C}" type="presParOf" srcId="{53E5A888-6AB0-4D1B-B512-5EB369CEF639}" destId="{C4D711F0-CC25-41C7-B55C-BA4A428D35AD}" srcOrd="1" destOrd="0" presId="urn:microsoft.com/office/officeart/2005/8/layout/hierarchy1"/>
    <dgm:cxn modelId="{89B70B7D-3FD6-4521-9523-3FEB77E902D2}" type="presParOf" srcId="{C4D711F0-CC25-41C7-B55C-BA4A428D35AD}" destId="{87379A36-F272-4713-A33C-88B80D718527}" srcOrd="0" destOrd="0" presId="urn:microsoft.com/office/officeart/2005/8/layout/hierarchy1"/>
    <dgm:cxn modelId="{3DD9EB12-C339-4C72-963C-0A62113D7854}" type="presParOf" srcId="{87379A36-F272-4713-A33C-88B80D718527}" destId="{6FA06C3C-ED06-42CC-A02D-D93AD86EFA78}" srcOrd="0" destOrd="0" presId="urn:microsoft.com/office/officeart/2005/8/layout/hierarchy1"/>
    <dgm:cxn modelId="{D35F8DDE-5767-420A-9090-2FA882BC2840}" type="presParOf" srcId="{87379A36-F272-4713-A33C-88B80D718527}" destId="{2ED04B19-69B2-459C-9D3F-8E1CE3BC8704}" srcOrd="1" destOrd="0" presId="urn:microsoft.com/office/officeart/2005/8/layout/hierarchy1"/>
    <dgm:cxn modelId="{28F83EC6-7C9A-4D45-A151-1602BBE2CE13}" type="presParOf" srcId="{C4D711F0-CC25-41C7-B55C-BA4A428D35AD}" destId="{B27A6B8B-AA2C-413B-9A3C-A21009D1C4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FAEC8-B9BE-4789-B0ED-30992AFAFAFA}">
      <dsp:nvSpPr>
        <dsp:cNvPr id="0" name=""/>
        <dsp:cNvSpPr/>
      </dsp:nvSpPr>
      <dsp:spPr>
        <a:xfrm>
          <a:off x="0" y="156712"/>
          <a:ext cx="6254749" cy="982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Grouped data</a:t>
          </a:r>
        </a:p>
      </dsp:txBody>
      <dsp:txXfrm>
        <a:off x="47976" y="204688"/>
        <a:ext cx="6158797" cy="886847"/>
      </dsp:txXfrm>
    </dsp:sp>
    <dsp:sp modelId="{0528C1CF-C340-4602-A2D6-D0A37421D2DF}">
      <dsp:nvSpPr>
        <dsp:cNvPr id="0" name=""/>
        <dsp:cNvSpPr/>
      </dsp:nvSpPr>
      <dsp:spPr>
        <a:xfrm>
          <a:off x="0" y="1139512"/>
          <a:ext cx="6254749" cy="312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8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Relative frequency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Mean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Median, Quartiles, Deciles, and Percentile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Mode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Standard deviation and Variance</a:t>
          </a:r>
        </a:p>
      </dsp:txBody>
      <dsp:txXfrm>
        <a:off x="0" y="1139512"/>
        <a:ext cx="6254749" cy="3129840"/>
      </dsp:txXfrm>
    </dsp:sp>
    <dsp:sp modelId="{1D0BF27A-2FB9-4BF6-A190-B299ED0D1DCB}">
      <dsp:nvSpPr>
        <dsp:cNvPr id="0" name=""/>
        <dsp:cNvSpPr/>
      </dsp:nvSpPr>
      <dsp:spPr>
        <a:xfrm>
          <a:off x="0" y="4269352"/>
          <a:ext cx="6254749" cy="982799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Multiple variables</a:t>
          </a:r>
        </a:p>
      </dsp:txBody>
      <dsp:txXfrm>
        <a:off x="47976" y="4317328"/>
        <a:ext cx="6158797" cy="886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14D94-3CD9-4B43-AB99-9459D5119DC0}">
      <dsp:nvSpPr>
        <dsp:cNvPr id="0" name=""/>
        <dsp:cNvSpPr/>
      </dsp:nvSpPr>
      <dsp:spPr>
        <a:xfrm>
          <a:off x="198" y="356674"/>
          <a:ext cx="2400625" cy="2880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0" rIns="23712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Generate Random data</a:t>
          </a:r>
        </a:p>
      </dsp:txBody>
      <dsp:txXfrm>
        <a:off x="198" y="1508974"/>
        <a:ext cx="2400625" cy="1728450"/>
      </dsp:txXfrm>
    </dsp:sp>
    <dsp:sp modelId="{7A3ED360-2470-4060-A8B5-9954117901A0}">
      <dsp:nvSpPr>
        <dsp:cNvPr id="0" name=""/>
        <dsp:cNvSpPr/>
      </dsp:nvSpPr>
      <dsp:spPr>
        <a:xfrm>
          <a:off x="198" y="356674"/>
          <a:ext cx="2400625" cy="1152300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165100" rIns="23712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198" y="356674"/>
        <a:ext cx="2400625" cy="1152300"/>
      </dsp:txXfrm>
    </dsp:sp>
    <dsp:sp modelId="{C5692B30-1357-46B2-A8C5-BEB38007115A}">
      <dsp:nvSpPr>
        <dsp:cNvPr id="0" name=""/>
        <dsp:cNvSpPr/>
      </dsp:nvSpPr>
      <dsp:spPr>
        <a:xfrm>
          <a:off x="2592874" y="356674"/>
          <a:ext cx="2400625" cy="2880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0" rIns="23712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Group them</a:t>
          </a:r>
        </a:p>
      </dsp:txBody>
      <dsp:txXfrm>
        <a:off x="2592874" y="1508974"/>
        <a:ext cx="2400625" cy="1728450"/>
      </dsp:txXfrm>
    </dsp:sp>
    <dsp:sp modelId="{E6530514-4154-46FD-81E0-9272AB50FAE2}">
      <dsp:nvSpPr>
        <dsp:cNvPr id="0" name=""/>
        <dsp:cNvSpPr/>
      </dsp:nvSpPr>
      <dsp:spPr>
        <a:xfrm>
          <a:off x="2592874" y="356674"/>
          <a:ext cx="2400625" cy="1152300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165100" rIns="23712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592874" y="356674"/>
        <a:ext cx="2400625" cy="1152300"/>
      </dsp:txXfrm>
    </dsp:sp>
    <dsp:sp modelId="{D2DF71C7-0990-498F-BC37-C64A978ADAC7}">
      <dsp:nvSpPr>
        <dsp:cNvPr id="0" name=""/>
        <dsp:cNvSpPr/>
      </dsp:nvSpPr>
      <dsp:spPr>
        <a:xfrm>
          <a:off x="5185550" y="356674"/>
          <a:ext cx="2400625" cy="2880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0" rIns="23712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Obtain mean from the ungrouped data</a:t>
          </a:r>
        </a:p>
      </dsp:txBody>
      <dsp:txXfrm>
        <a:off x="5185550" y="1508974"/>
        <a:ext cx="2400625" cy="1728450"/>
      </dsp:txXfrm>
    </dsp:sp>
    <dsp:sp modelId="{D3F17AD9-AED5-4FEA-9F5E-D3AB8FF1FD91}">
      <dsp:nvSpPr>
        <dsp:cNvPr id="0" name=""/>
        <dsp:cNvSpPr/>
      </dsp:nvSpPr>
      <dsp:spPr>
        <a:xfrm>
          <a:off x="5185550" y="356674"/>
          <a:ext cx="2400625" cy="1152300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165100" rIns="23712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185550" y="356674"/>
        <a:ext cx="2400625" cy="1152300"/>
      </dsp:txXfrm>
    </dsp:sp>
    <dsp:sp modelId="{C30D5175-A0E2-446B-B41A-FB0B7469E2AA}">
      <dsp:nvSpPr>
        <dsp:cNvPr id="0" name=""/>
        <dsp:cNvSpPr/>
      </dsp:nvSpPr>
      <dsp:spPr>
        <a:xfrm>
          <a:off x="7778225" y="356674"/>
          <a:ext cx="2400625" cy="28807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0" rIns="23712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Obtain mean from the grouped data</a:t>
          </a:r>
        </a:p>
      </dsp:txBody>
      <dsp:txXfrm>
        <a:off x="7778225" y="1508974"/>
        <a:ext cx="2400625" cy="1728450"/>
      </dsp:txXfrm>
    </dsp:sp>
    <dsp:sp modelId="{9B3265DC-23DD-4B6E-821A-A978CB735486}">
      <dsp:nvSpPr>
        <dsp:cNvPr id="0" name=""/>
        <dsp:cNvSpPr/>
      </dsp:nvSpPr>
      <dsp:spPr>
        <a:xfrm>
          <a:off x="7778225" y="356674"/>
          <a:ext cx="2400625" cy="1152300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165100" rIns="23712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7778225" y="356674"/>
        <a:ext cx="2400625" cy="1152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4D920-5A1C-475A-8E15-81D51309B3A5}">
      <dsp:nvSpPr>
        <dsp:cNvPr id="0" name=""/>
        <dsp:cNvSpPr/>
      </dsp:nvSpPr>
      <dsp:spPr>
        <a:xfrm>
          <a:off x="757391" y="1834"/>
          <a:ext cx="3358655" cy="3358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Populate some grouped data</a:t>
          </a:r>
        </a:p>
      </dsp:txBody>
      <dsp:txXfrm>
        <a:off x="1249255" y="493698"/>
        <a:ext cx="2374927" cy="2374927"/>
      </dsp:txXfrm>
    </dsp:sp>
    <dsp:sp modelId="{73CB901F-1DD4-4BDD-9264-084182E58310}">
      <dsp:nvSpPr>
        <dsp:cNvPr id="0" name=""/>
        <dsp:cNvSpPr/>
      </dsp:nvSpPr>
      <dsp:spPr>
        <a:xfrm rot="5400000">
          <a:off x="4393135" y="1236140"/>
          <a:ext cx="1175529" cy="890043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593B4-9D01-4A31-A16E-6BAC0C47C340}">
      <dsp:nvSpPr>
        <dsp:cNvPr id="0" name=""/>
        <dsp:cNvSpPr/>
      </dsp:nvSpPr>
      <dsp:spPr>
        <a:xfrm>
          <a:off x="5795373" y="1834"/>
          <a:ext cx="3358655" cy="3358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Calculate median</a:t>
          </a:r>
        </a:p>
      </dsp:txBody>
      <dsp:txXfrm>
        <a:off x="6287237" y="493698"/>
        <a:ext cx="2374927" cy="23749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C5AF7-C89C-4678-AEDF-6FB66596E6AE}">
      <dsp:nvSpPr>
        <dsp:cNvPr id="0" name=""/>
        <dsp:cNvSpPr/>
      </dsp:nvSpPr>
      <dsp:spPr>
        <a:xfrm>
          <a:off x="1926728" y="19549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2AE0A-9F31-4980-AD33-E51EF2A9321D}">
      <dsp:nvSpPr>
        <dsp:cNvPr id="0" name=""/>
        <dsp:cNvSpPr/>
      </dsp:nvSpPr>
      <dsp:spPr>
        <a:xfrm>
          <a:off x="2387415" y="48023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A2CFD-7121-48B1-911D-D26F610CC047}">
      <dsp:nvSpPr>
        <dsp:cNvPr id="0" name=""/>
        <dsp:cNvSpPr/>
      </dsp:nvSpPr>
      <dsp:spPr>
        <a:xfrm>
          <a:off x="1235696" y="285455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Generate grouped data for two variables</a:t>
          </a:r>
        </a:p>
      </dsp:txBody>
      <dsp:txXfrm>
        <a:off x="1235696" y="2854550"/>
        <a:ext cx="3543750" cy="720000"/>
      </dsp:txXfrm>
    </dsp:sp>
    <dsp:sp modelId="{F72774BF-3C9F-4EBF-B4AD-7A633A2B0D80}">
      <dsp:nvSpPr>
        <dsp:cNvPr id="0" name=""/>
        <dsp:cNvSpPr/>
      </dsp:nvSpPr>
      <dsp:spPr>
        <a:xfrm>
          <a:off x="6090634" y="19549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4167E-A3EA-4744-8CDC-B0EC77185E33}">
      <dsp:nvSpPr>
        <dsp:cNvPr id="0" name=""/>
        <dsp:cNvSpPr/>
      </dsp:nvSpPr>
      <dsp:spPr>
        <a:xfrm>
          <a:off x="6551321" y="48023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8229A-F55A-4FFE-9365-33625300F8CE}">
      <dsp:nvSpPr>
        <dsp:cNvPr id="0" name=""/>
        <dsp:cNvSpPr/>
      </dsp:nvSpPr>
      <dsp:spPr>
        <a:xfrm>
          <a:off x="5399603" y="285455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Calculate Covariance</a:t>
          </a:r>
        </a:p>
      </dsp:txBody>
      <dsp:txXfrm>
        <a:off x="5399603" y="2854550"/>
        <a:ext cx="354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F89A7-0767-4F9D-9500-956CC2DA5FE0}">
      <dsp:nvSpPr>
        <dsp:cNvPr id="0" name=""/>
        <dsp:cNvSpPr/>
      </dsp:nvSpPr>
      <dsp:spPr>
        <a:xfrm>
          <a:off x="1474495" y="1142988"/>
          <a:ext cx="3164109" cy="16498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Sunny weather</a:t>
          </a:r>
        </a:p>
      </dsp:txBody>
      <dsp:txXfrm>
        <a:off x="1555036" y="1223529"/>
        <a:ext cx="3003027" cy="1488814"/>
      </dsp:txXfrm>
    </dsp:sp>
    <dsp:sp modelId="{4140873E-4236-4218-83DC-90A19C5AF13B}">
      <dsp:nvSpPr>
        <dsp:cNvPr id="0" name=""/>
        <dsp:cNvSpPr/>
      </dsp:nvSpPr>
      <dsp:spPr>
        <a:xfrm rot="20580351">
          <a:off x="4619553" y="1356911"/>
          <a:ext cx="8725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2597" y="0"/>
              </a:lnTo>
            </a:path>
          </a:pathLst>
        </a:custGeom>
        <a:noFill/>
        <a:ln w="28575" cap="flat" cmpd="sng" algn="in">
          <a:solidFill>
            <a:schemeClr val="accent5"/>
          </a:solidFill>
          <a:prstDash val="solid"/>
          <a:headEnd type="none" w="med" len="med"/>
          <a:tailEnd type="arrow" w="med" len="me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C5F45DFB-48AA-4C78-8F2B-F9A44B5CBD41}">
      <dsp:nvSpPr>
        <dsp:cNvPr id="0" name=""/>
        <dsp:cNvSpPr/>
      </dsp:nvSpPr>
      <dsp:spPr>
        <a:xfrm>
          <a:off x="5473100" y="100257"/>
          <a:ext cx="2251273" cy="1570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Ice cream sales</a:t>
          </a:r>
        </a:p>
      </dsp:txBody>
      <dsp:txXfrm>
        <a:off x="5549753" y="176910"/>
        <a:ext cx="2097967" cy="1416933"/>
      </dsp:txXfrm>
    </dsp:sp>
    <dsp:sp modelId="{6D8623CF-07B4-4DB1-A1D0-00467DEBC59D}">
      <dsp:nvSpPr>
        <dsp:cNvPr id="0" name=""/>
        <dsp:cNvSpPr/>
      </dsp:nvSpPr>
      <dsp:spPr>
        <a:xfrm rot="770642">
          <a:off x="4629263" y="2411641"/>
          <a:ext cx="7466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6674" y="0"/>
              </a:lnTo>
            </a:path>
          </a:pathLst>
        </a:custGeom>
        <a:noFill/>
        <a:ln w="28575" cap="flat" cmpd="sng" algn="in">
          <a:solidFill>
            <a:schemeClr val="accent5"/>
          </a:solidFill>
          <a:prstDash val="solid"/>
          <a:headEnd type="none" w="med" len="med"/>
          <a:tailEnd type="arrow" w="med" len="me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8491649C-3EA5-4D53-8F99-2985B392EC5E}">
      <dsp:nvSpPr>
        <dsp:cNvPr id="0" name=""/>
        <dsp:cNvSpPr/>
      </dsp:nvSpPr>
      <dsp:spPr>
        <a:xfrm>
          <a:off x="5366596" y="2203698"/>
          <a:ext cx="2517577" cy="1155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Sunburns</a:t>
          </a:r>
        </a:p>
      </dsp:txBody>
      <dsp:txXfrm>
        <a:off x="5423022" y="2260124"/>
        <a:ext cx="2404725" cy="10430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70884-3A0E-48DA-8989-066D1F07312B}">
      <dsp:nvSpPr>
        <dsp:cNvPr id="0" name=""/>
        <dsp:cNvSpPr/>
      </dsp:nvSpPr>
      <dsp:spPr>
        <a:xfrm>
          <a:off x="1242" y="182126"/>
          <a:ext cx="4361384" cy="2769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F5D56-D245-4D42-8F1D-63974CA08785}">
      <dsp:nvSpPr>
        <dsp:cNvPr id="0" name=""/>
        <dsp:cNvSpPr/>
      </dsp:nvSpPr>
      <dsp:spPr>
        <a:xfrm>
          <a:off x="485840" y="642494"/>
          <a:ext cx="4361384" cy="2769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Value between</a:t>
          </a:r>
        </a:p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 1 and -1</a:t>
          </a:r>
        </a:p>
      </dsp:txBody>
      <dsp:txXfrm>
        <a:off x="566955" y="723609"/>
        <a:ext cx="4199154" cy="2607249"/>
      </dsp:txXfrm>
    </dsp:sp>
    <dsp:sp modelId="{6FA06C3C-ED06-42CC-A02D-D93AD86EFA78}">
      <dsp:nvSpPr>
        <dsp:cNvPr id="0" name=""/>
        <dsp:cNvSpPr/>
      </dsp:nvSpPr>
      <dsp:spPr>
        <a:xfrm>
          <a:off x="5331824" y="182126"/>
          <a:ext cx="4361384" cy="2769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04B19-69B2-459C-9D3F-8E1CE3BC8704}">
      <dsp:nvSpPr>
        <dsp:cNvPr id="0" name=""/>
        <dsp:cNvSpPr/>
      </dsp:nvSpPr>
      <dsp:spPr>
        <a:xfrm>
          <a:off x="5816422" y="642494"/>
          <a:ext cx="4361384" cy="2769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Significance of positive and negative signs</a:t>
          </a:r>
        </a:p>
      </dsp:txBody>
      <dsp:txXfrm>
        <a:off x="5897537" y="723609"/>
        <a:ext cx="4199154" cy="2607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35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734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80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113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985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6266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314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08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11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791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21/01/2022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2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C352560-ADF3-46EB-BC01-09CADA639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6" r="40118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8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B812C-A936-48DB-B097-FDC4042C2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1098388"/>
            <a:ext cx="7818540" cy="439498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Statistics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ED5D-A1BA-4364-A295-E160DB34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Dr. Suresh Kumar Gadi</a:t>
            </a:r>
          </a:p>
          <a:p>
            <a:pPr algn="l">
              <a:lnSpc>
                <a:spcPct val="90000"/>
              </a:lnSpc>
            </a:pPr>
            <a:r>
              <a:rPr lang="es-ES" dirty="0">
                <a:solidFill>
                  <a:schemeClr val="bg2"/>
                </a:solidFill>
              </a:rPr>
              <a:t>Universidad de las Américas Puebla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403AE2-0B84-413A-B7A8-3165F3E5E5A0}"/>
              </a:ext>
            </a:extLst>
          </p:cNvPr>
          <p:cNvSpPr/>
          <p:nvPr/>
        </p:nvSpPr>
        <p:spPr>
          <a:xfrm>
            <a:off x="544404" y="293941"/>
            <a:ext cx="427697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cap="all" spc="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Session 2 of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83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4B88A52-38D7-402E-88C3-0EF4C3265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5AD60-B550-4D44-851F-A3C3697B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947185"/>
            <a:ext cx="9911420" cy="1267348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Example</a:t>
            </a:r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48CE09DE-7896-4508-B9CD-2E473C097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6953771A-800E-41A8-965C-D99DB95E9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D853FDA-F370-4B1D-B519-68EF29110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183238"/>
              </p:ext>
            </p:extLst>
          </p:nvPr>
        </p:nvGraphicFramePr>
        <p:xfrm>
          <a:off x="1251678" y="941388"/>
          <a:ext cx="9911420" cy="336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48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B553-7779-44F7-91B2-792E8C67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3700"/>
              <a:t>Quartiles, Deciles, and Percentile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320B9-BA23-4283-80A7-1278E1D47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2286001"/>
                <a:ext cx="4363595" cy="3593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Calculations are like Median. </a:t>
                </a:r>
              </a:p>
              <a:p>
                <a:pPr marL="0" indent="0">
                  <a:buNone/>
                </a:pPr>
                <a:r>
                  <a:rPr lang="en-US" dirty="0"/>
                  <a:t>Replace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with the correct proportion.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320B9-BA23-4283-80A7-1278E1D47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2286001"/>
                <a:ext cx="4363595" cy="3593591"/>
              </a:xfrm>
              <a:blipFill>
                <a:blip r:embed="rId2"/>
                <a:stretch>
                  <a:fillRect l="-1397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oy plastic numbers">
            <a:extLst>
              <a:ext uri="{FF2B5EF4-FFF2-40B4-BE49-F238E27FC236}">
                <a16:creationId xmlns:a16="http://schemas.microsoft.com/office/drawing/2014/main" id="{8597F14A-8B8A-43AC-8A21-7A2944A3C7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55" r="19515" b="1"/>
          <a:stretch/>
        </p:blipFill>
        <p:spPr>
          <a:xfrm>
            <a:off x="6096000" y="580713"/>
            <a:ext cx="5414304" cy="5407737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6DF67-FB1B-4A3D-B05F-507B00AE5F88}"/>
                  </a:ext>
                </a:extLst>
              </p:cNvPr>
              <p:cNvSpPr txBox="1"/>
              <p:nvPr/>
            </p:nvSpPr>
            <p:spPr>
              <a:xfrm>
                <a:off x="606489" y="4455355"/>
                <a:ext cx="6913984" cy="1853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den>
                              </m:f>
                            </m:e>
                          </m:d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6DF67-FB1B-4A3D-B05F-507B00AE5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89" y="4455355"/>
                <a:ext cx="6913984" cy="1853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29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Question mark on green pastel background">
            <a:extLst>
              <a:ext uri="{FF2B5EF4-FFF2-40B4-BE49-F238E27FC236}">
                <a16:creationId xmlns:a16="http://schemas.microsoft.com/office/drawing/2014/main" id="{9E017490-34F9-40FC-882B-4899EA839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58" r="3466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9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448AF-9814-4E95-A3A8-DFD5AB20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71153B-1CBB-4DA3-B5EA-4183130A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Generate random grouped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3</a:t>
            </a:r>
            <a:r>
              <a:rPr lang="en-US" baseline="30000" dirty="0"/>
              <a:t>nd</a:t>
            </a:r>
            <a:r>
              <a:rPr lang="en-US" dirty="0"/>
              <a:t> quartile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84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7</a:t>
            </a:r>
            <a:r>
              <a:rPr lang="en-US" baseline="30000" dirty="0"/>
              <a:t>th</a:t>
            </a:r>
            <a:r>
              <a:rPr lang="en-US" dirty="0"/>
              <a:t> decile</a:t>
            </a:r>
          </a:p>
        </p:txBody>
      </p:sp>
    </p:spTree>
    <p:extLst>
      <p:ext uri="{BB962C8B-B14F-4D97-AF65-F5344CB8AC3E}">
        <p14:creationId xmlns:p14="http://schemas.microsoft.com/office/powerpoint/2010/main" val="5262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655B-CD0C-4B3B-9C74-F123A47E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8AC25-4E68-450D-9D51-74586A35CC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3200" dirty="0"/>
                  <a:t>Mode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b="0" dirty="0"/>
                  <a:t>where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b="0" dirty="0"/>
                  <a:t> is the lower boundary of the class with maximum frequency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b="0" dirty="0"/>
                  <a:t> is the maximum frequency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is the frequency of the class before the maximum frequency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frequency of the class after the maximum frequency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8AC25-4E68-450D-9D51-74586A35C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12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16D041-4553-4CDA-B44A-34C763D17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9F5142-8834-455D-AF81-A3C562B69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566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F3323E-17FD-41CA-B632-A32DC5EDC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F0D9B0E-E48B-450C-9134-0435D96D0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0228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E5B31-CE53-4990-B3CC-04FBD1F7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0" y="1098388"/>
            <a:ext cx="6648249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spc="80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DA77-2183-4359-BFB1-09EA05848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50" y="5924766"/>
            <a:ext cx="6648249" cy="4769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cap="all" spc="400" dirty="0">
                <a:solidFill>
                  <a:schemeClr val="tx2"/>
                </a:solidFill>
              </a:rPr>
              <a:t>Find mode for a grouped data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DB845A29-50A7-4F8A-8EA8-312554BF8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5" r="34511"/>
          <a:stretch/>
        </p:blipFill>
        <p:spPr>
          <a:xfrm>
            <a:off x="7556684" y="10"/>
            <a:ext cx="463531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45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964A-AE0F-4982-BF46-EFDE17EA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(ungrouped data)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B536C-785A-4A25-8EC8-1FA6EE9D2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formula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formula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B536C-785A-4A25-8EC8-1FA6EE9D2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629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964A-AE0F-4982-BF46-EFDE17EA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(grouped data)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B536C-785A-4A25-8EC8-1FA6EE9D2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formula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3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formula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B536C-785A-4A25-8EC8-1FA6EE9D2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732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964A-AE0F-4982-BF46-EFDE17EA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B536C-785A-4A25-8EC8-1FA6EE9D2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Population standard deviation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formula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Sample standard deviation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formula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B536C-785A-4A25-8EC8-1FA6EE9D2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585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622E4-9A00-4288-97B3-7335BCF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864911"/>
            <a:ext cx="9031484" cy="3467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spc="800"/>
              <a:t>Example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AF4D1-8321-4424-9E1B-0ACE5F9C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b="1" cap="all" spc="400" dirty="0">
                <a:solidFill>
                  <a:srgbClr val="2A1A00"/>
                </a:solidFill>
              </a:rPr>
              <a:t>Calculate standard deviation and variance</a:t>
            </a:r>
          </a:p>
        </p:txBody>
      </p:sp>
    </p:spTree>
    <p:extLst>
      <p:ext uri="{BB962C8B-B14F-4D97-AF65-F5344CB8AC3E}">
        <p14:creationId xmlns:p14="http://schemas.microsoft.com/office/powerpoint/2010/main" val="93359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>
            <a:extLst>
              <a:ext uri="{FF2B5EF4-FFF2-40B4-BE49-F238E27FC236}">
                <a16:creationId xmlns:a16="http://schemas.microsoft.com/office/drawing/2014/main" id="{B2761C4A-84CA-4DFC-AC89-4A90B0C2C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1076F-CC1A-424B-B581-933F74649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423" y="3176833"/>
            <a:ext cx="10318418" cy="2581538"/>
          </a:xfrm>
        </p:spPr>
        <p:txBody>
          <a:bodyPr>
            <a:normAutofit/>
          </a:bodyPr>
          <a:lstStyle/>
          <a:p>
            <a:r>
              <a:rPr lang="en-US" sz="8800"/>
              <a:t>Multiple variables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0D1375-625B-4F3C-B018-E0217AD9B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1945" y="5830278"/>
            <a:ext cx="8045373" cy="656492"/>
          </a:xfrm>
        </p:spPr>
        <p:txBody>
          <a:bodyPr>
            <a:normAutofit/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16" name="Picture 4" descr="Gráfico de cotizaciones bursátiles en pantalla">
            <a:extLst>
              <a:ext uri="{FF2B5EF4-FFF2-40B4-BE49-F238E27FC236}">
                <a16:creationId xmlns:a16="http://schemas.microsoft.com/office/drawing/2014/main" id="{5B01DC71-6F9B-4EA7-BAF3-C4D07659A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82" b="24319"/>
          <a:stretch/>
        </p:blipFill>
        <p:spPr>
          <a:xfrm>
            <a:off x="1" y="10"/>
            <a:ext cx="12192000" cy="2828482"/>
          </a:xfrm>
          <a:prstGeom prst="rect">
            <a:avLst/>
          </a:prstGeom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A2D84865-D4AF-4139-8035-151926CE4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ECADAA64-BE10-4EAD-A7DA-F601862B9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826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0293-040E-4EE4-8A89-9F66E062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What are we learning today?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385811-7181-4223-AE11-608BABB85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945939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4983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964A-AE0F-4982-BF46-EFDE17EA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(ungrouped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B536C-785A-4A25-8EC8-1FA6EE9D2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Population covariance formula is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>
                          <a:ea typeface="Cambria Math" panose="02040503050406030204" pitchFamily="18" charset="0"/>
                        </a:rPr>
                        <m:t>cov</m:t>
                      </m:r>
                      <m: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Sample covariance formula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>
                          <a:ea typeface="Cambria Math" panose="02040503050406030204" pitchFamily="18" charset="0"/>
                        </a:rPr>
                        <m:t>cov</m:t>
                      </m:r>
                      <m: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B536C-785A-4A25-8EC8-1FA6EE9D2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321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964A-AE0F-4982-BF46-EFDE17EA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(grouped data)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B536C-785A-4A25-8EC8-1FA6EE9D2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Population covariance formula is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>
                          <a:ea typeface="Cambria Math" panose="02040503050406030204" pitchFamily="18" charset="0"/>
                        </a:rPr>
                        <m:t>cov</m:t>
                      </m:r>
                      <m: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Sample covariance formula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>
                          <a:ea typeface="Cambria Math" panose="02040503050406030204" pitchFamily="18" charset="0"/>
                        </a:rPr>
                        <m:t>cov</m:t>
                      </m:r>
                      <m: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B536C-785A-4A25-8EC8-1FA6EE9D2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230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7623-8102-4D78-BE3C-4DC1F270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4FF807-A814-4B67-8189-198EC6E80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71741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8247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BE23-5071-4686-B028-B017967C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C98EFF-CF72-4A0C-923B-74C01024A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30783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856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C9DB-AF67-4242-AD24-D89A5A8F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318977-49AF-4AC6-B230-EAC998F3A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Pearson correlation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cov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standard deviation of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is standard deviation of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318977-49AF-4AC6-B230-EAC998F3A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9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58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50E21-47CF-4851-8641-C3232F93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Properties of factor of correlation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4B34AF-FBCF-4490-A155-7EDBDAF33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00154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8147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right modern kitchen">
            <a:extLst>
              <a:ext uri="{FF2B5EF4-FFF2-40B4-BE49-F238E27FC236}">
                <a16:creationId xmlns:a16="http://schemas.microsoft.com/office/drawing/2014/main" id="{4EE8A5E5-4929-4AED-BFC7-761AA537E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3" r="23407" b="-1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6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51FDF2-1859-4A4C-8C98-876E6DA3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03" y="1098388"/>
            <a:ext cx="7818540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000" spc="800"/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1013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32A42-1FF7-484C-9052-5B623E4C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643467"/>
            <a:ext cx="7558609" cy="48499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 spc="800"/>
              <a:t>How to prepare grouped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7584-F6DE-496D-A6A8-646174DCB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3" y="5563388"/>
            <a:ext cx="7558609" cy="7422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cap="all" spc="400" dirty="0">
                <a:solidFill>
                  <a:schemeClr val="tx2"/>
                </a:solidFill>
              </a:rPr>
              <a:t>Excel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17817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DDF5-A5C7-483E-94BC-B2FD3D26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C71526C-0CBA-4450-A6EF-7DBFDA75BDF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15067197"/>
                  </p:ext>
                </p:extLst>
              </p:nvPr>
            </p:nvGraphicFramePr>
            <p:xfrm>
              <a:off x="1250950" y="2286000"/>
              <a:ext cx="10179048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0810">
                      <a:extLst>
                        <a:ext uri="{9D8B030D-6E8A-4147-A177-3AD203B41FA5}">
                          <a16:colId xmlns:a16="http://schemas.microsoft.com/office/drawing/2014/main" val="3872171906"/>
                        </a:ext>
                      </a:extLst>
                    </a:gridCol>
                    <a:gridCol w="1330960">
                      <a:extLst>
                        <a:ext uri="{9D8B030D-6E8A-4147-A177-3AD203B41FA5}">
                          <a16:colId xmlns:a16="http://schemas.microsoft.com/office/drawing/2014/main" val="3321055693"/>
                        </a:ext>
                      </a:extLst>
                    </a:gridCol>
                    <a:gridCol w="1351280">
                      <a:extLst>
                        <a:ext uri="{9D8B030D-6E8A-4147-A177-3AD203B41FA5}">
                          <a16:colId xmlns:a16="http://schemas.microsoft.com/office/drawing/2014/main" val="846758813"/>
                        </a:ext>
                      </a:extLst>
                    </a:gridCol>
                    <a:gridCol w="1158240">
                      <a:extLst>
                        <a:ext uri="{9D8B030D-6E8A-4147-A177-3AD203B41FA5}">
                          <a16:colId xmlns:a16="http://schemas.microsoft.com/office/drawing/2014/main" val="1847638939"/>
                        </a:ext>
                      </a:extLst>
                    </a:gridCol>
                    <a:gridCol w="1757680">
                      <a:extLst>
                        <a:ext uri="{9D8B030D-6E8A-4147-A177-3AD203B41FA5}">
                          <a16:colId xmlns:a16="http://schemas.microsoft.com/office/drawing/2014/main" val="145958062"/>
                        </a:ext>
                      </a:extLst>
                    </a:gridCol>
                    <a:gridCol w="1381760">
                      <a:extLst>
                        <a:ext uri="{9D8B030D-6E8A-4147-A177-3AD203B41FA5}">
                          <a16:colId xmlns:a16="http://schemas.microsoft.com/office/drawing/2014/main" val="34206243"/>
                        </a:ext>
                      </a:extLst>
                    </a:gridCol>
                    <a:gridCol w="1798318">
                      <a:extLst>
                        <a:ext uri="{9D8B030D-6E8A-4147-A177-3AD203B41FA5}">
                          <a16:colId xmlns:a16="http://schemas.microsoft.com/office/drawing/2014/main" val="29503220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 boundaries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Lower boundary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Upper boundary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Midpoint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Limits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Cumulative frequency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9065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–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665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 – 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916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 – 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782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 – 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3854245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Total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2707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C71526C-0CBA-4450-A6EF-7DBFDA75BDF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15067197"/>
                  </p:ext>
                </p:extLst>
              </p:nvPr>
            </p:nvGraphicFramePr>
            <p:xfrm>
              <a:off x="1250950" y="2286000"/>
              <a:ext cx="10179048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0810">
                      <a:extLst>
                        <a:ext uri="{9D8B030D-6E8A-4147-A177-3AD203B41FA5}">
                          <a16:colId xmlns:a16="http://schemas.microsoft.com/office/drawing/2014/main" val="3872171906"/>
                        </a:ext>
                      </a:extLst>
                    </a:gridCol>
                    <a:gridCol w="1330960">
                      <a:extLst>
                        <a:ext uri="{9D8B030D-6E8A-4147-A177-3AD203B41FA5}">
                          <a16:colId xmlns:a16="http://schemas.microsoft.com/office/drawing/2014/main" val="3321055693"/>
                        </a:ext>
                      </a:extLst>
                    </a:gridCol>
                    <a:gridCol w="1351280">
                      <a:extLst>
                        <a:ext uri="{9D8B030D-6E8A-4147-A177-3AD203B41FA5}">
                          <a16:colId xmlns:a16="http://schemas.microsoft.com/office/drawing/2014/main" val="846758813"/>
                        </a:ext>
                      </a:extLst>
                    </a:gridCol>
                    <a:gridCol w="1158240">
                      <a:extLst>
                        <a:ext uri="{9D8B030D-6E8A-4147-A177-3AD203B41FA5}">
                          <a16:colId xmlns:a16="http://schemas.microsoft.com/office/drawing/2014/main" val="1847638939"/>
                        </a:ext>
                      </a:extLst>
                    </a:gridCol>
                    <a:gridCol w="1757680">
                      <a:extLst>
                        <a:ext uri="{9D8B030D-6E8A-4147-A177-3AD203B41FA5}">
                          <a16:colId xmlns:a16="http://schemas.microsoft.com/office/drawing/2014/main" val="145958062"/>
                        </a:ext>
                      </a:extLst>
                    </a:gridCol>
                    <a:gridCol w="1381760">
                      <a:extLst>
                        <a:ext uri="{9D8B030D-6E8A-4147-A177-3AD203B41FA5}">
                          <a16:colId xmlns:a16="http://schemas.microsoft.com/office/drawing/2014/main" val="34206243"/>
                        </a:ext>
                      </a:extLst>
                    </a:gridCol>
                    <a:gridCol w="1798318">
                      <a:extLst>
                        <a:ext uri="{9D8B030D-6E8A-4147-A177-3AD203B41FA5}">
                          <a16:colId xmlns:a16="http://schemas.microsoft.com/office/drawing/2014/main" val="2950322043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 boundaries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963" t="-3333" r="-562844" b="-21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252" t="-3333" r="-452703" b="-21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3158" t="-3333" r="-428947" b="-21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Limits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167" t="-3333" r="-132159" b="-21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6441" t="-3333" r="-1695" b="-21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9065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–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958" t="-254098" r="-18298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665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 – 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958" t="-354098" r="-18298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916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 – 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958" t="-454098" r="-18298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782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 – 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958" t="-554098" r="-18298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3854245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" t="-654098" r="-45906" b="-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2707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DEDCCD-F115-4357-83B8-ED76DA34C9C0}"/>
                  </a:ext>
                </a:extLst>
              </p:cNvPr>
              <p:cNvSpPr txBox="1"/>
              <p:nvPr/>
            </p:nvSpPr>
            <p:spPr>
              <a:xfrm>
                <a:off x="1250950" y="5466083"/>
                <a:ext cx="547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interval = class width = class height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DEDCCD-F115-4357-83B8-ED76DA34C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5466083"/>
                <a:ext cx="5476240" cy="369332"/>
              </a:xfrm>
              <a:prstGeom prst="rect">
                <a:avLst/>
              </a:prstGeom>
              <a:blipFill>
                <a:blip r:embed="rId3"/>
                <a:stretch>
                  <a:fillRect l="-89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47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469A-7F37-43F8-9053-99878A5E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frequency (RF)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C77EA-FD9E-41DA-874F-7712BE573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relative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frequency of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class and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total number of data elements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C77EA-FD9E-41DA-874F-7712BE573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9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35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44D5-41E4-41FA-93B2-FB3053A5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Relative frequency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C6DF2C5-D915-4676-9FD4-AC2AAC696F6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87027329"/>
                  </p:ext>
                </p:extLst>
              </p:nvPr>
            </p:nvGraphicFramePr>
            <p:xfrm>
              <a:off x="5175250" y="1003602"/>
              <a:ext cx="6254750" cy="46907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4997">
                      <a:extLst>
                        <a:ext uri="{9D8B030D-6E8A-4147-A177-3AD203B41FA5}">
                          <a16:colId xmlns:a16="http://schemas.microsoft.com/office/drawing/2014/main" val="1480241964"/>
                        </a:ext>
                      </a:extLst>
                    </a:gridCol>
                    <a:gridCol w="1390856">
                      <a:extLst>
                        <a:ext uri="{9D8B030D-6E8A-4147-A177-3AD203B41FA5}">
                          <a16:colId xmlns:a16="http://schemas.microsoft.com/office/drawing/2014/main" val="555677149"/>
                        </a:ext>
                      </a:extLst>
                    </a:gridCol>
                    <a:gridCol w="1308834">
                      <a:extLst>
                        <a:ext uri="{9D8B030D-6E8A-4147-A177-3AD203B41FA5}">
                          <a16:colId xmlns:a16="http://schemas.microsoft.com/office/drawing/2014/main" val="1516186461"/>
                        </a:ext>
                      </a:extLst>
                    </a:gridCol>
                    <a:gridCol w="2170063">
                      <a:extLst>
                        <a:ext uri="{9D8B030D-6E8A-4147-A177-3AD203B41FA5}">
                          <a16:colId xmlns:a16="http://schemas.microsoft.com/office/drawing/2014/main" val="645370125"/>
                        </a:ext>
                      </a:extLst>
                    </a:gridCol>
                  </a:tblGrid>
                  <a:tr h="390893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2722113920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62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62/714=0.087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1299864626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102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102/714=0.143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2373160858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220/714=0.308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1273801547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167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167/714=0.234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2925133415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89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89/714=0.125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4204926536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48/714=0.067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227291615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19/714=0.027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2557060197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6/714=0.008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3520721976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1/714=0.001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3441022101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0/714=0.000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712874376"/>
                      </a:ext>
                    </a:extLst>
                  </a:tr>
                  <a:tr h="390893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</a:t>
                          </a:r>
                        </a:p>
                      </a:txBody>
                      <a:tcPr marL="14061" marR="14061" marT="14061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714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15048521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C6DF2C5-D915-4676-9FD4-AC2AAC696F6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87027329"/>
                  </p:ext>
                </p:extLst>
              </p:nvPr>
            </p:nvGraphicFramePr>
            <p:xfrm>
              <a:off x="5175250" y="1003602"/>
              <a:ext cx="6254750" cy="46907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4997">
                      <a:extLst>
                        <a:ext uri="{9D8B030D-6E8A-4147-A177-3AD203B41FA5}">
                          <a16:colId xmlns:a16="http://schemas.microsoft.com/office/drawing/2014/main" val="1480241964"/>
                        </a:ext>
                      </a:extLst>
                    </a:gridCol>
                    <a:gridCol w="1390856">
                      <a:extLst>
                        <a:ext uri="{9D8B030D-6E8A-4147-A177-3AD203B41FA5}">
                          <a16:colId xmlns:a16="http://schemas.microsoft.com/office/drawing/2014/main" val="555677149"/>
                        </a:ext>
                      </a:extLst>
                    </a:gridCol>
                    <a:gridCol w="1308834">
                      <a:extLst>
                        <a:ext uri="{9D8B030D-6E8A-4147-A177-3AD203B41FA5}">
                          <a16:colId xmlns:a16="http://schemas.microsoft.com/office/drawing/2014/main" val="1516186461"/>
                        </a:ext>
                      </a:extLst>
                    </a:gridCol>
                    <a:gridCol w="2170063">
                      <a:extLst>
                        <a:ext uri="{9D8B030D-6E8A-4147-A177-3AD203B41FA5}">
                          <a16:colId xmlns:a16="http://schemas.microsoft.com/office/drawing/2014/main" val="645370125"/>
                        </a:ext>
                      </a:extLst>
                    </a:gridCol>
                  </a:tblGrid>
                  <a:tr h="3908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061" marR="14061" marT="14061" marB="0" anchor="b">
                        <a:blipFill>
                          <a:blip r:embed="rId2"/>
                          <a:stretch>
                            <a:fillRect l="-441" t="-1563" r="-354626" b="-11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061" marR="14061" marT="14061" marB="0" anchor="b">
                        <a:blipFill>
                          <a:blip r:embed="rId2"/>
                          <a:stretch>
                            <a:fillRect l="-99563" t="-1563" r="-251528" b="-11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061" marR="14061" marT="14061" marB="0" anchor="b">
                        <a:blipFill>
                          <a:blip r:embed="rId2"/>
                          <a:stretch>
                            <a:fillRect l="-212558" t="-1563" r="-167907" b="-11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061" marR="14061" marT="14061" marB="0" anchor="b">
                        <a:blipFill>
                          <a:blip r:embed="rId2"/>
                          <a:stretch>
                            <a:fillRect l="-188764" t="-1563" r="-1404" b="-11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2113920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62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62/714=0.087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1299864626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102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102/714=0.143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2373160858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220/714=0.308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1273801547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167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167/714=0.234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2925133415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89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89/714=0.125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4204926536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48/714=0.067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227291615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19/714=0.027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2557060197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6/714=0.008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3520721976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1/714=0.001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3441022101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0/714=0.000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712874376"/>
                      </a:ext>
                    </a:extLst>
                  </a:tr>
                  <a:tr h="390893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</a:t>
                          </a:r>
                        </a:p>
                      </a:txBody>
                      <a:tcPr marL="14061" marR="14061" marT="14061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714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15048521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634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BF6F-A4C8-44B8-A3B8-4A7B763B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E15D9-3D1B-4F65-9995-0773F009C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Mean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) of grouped data is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midpoint of the class-interval,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frequency.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E15D9-3D1B-4F65-9995-0773F009C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9" t="-847" b="-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4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984B-BB74-49CE-9010-76A19427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/>
              <a:t>Example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C541A1D-33D5-42F7-AD73-1BB4047D1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29649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41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CB05-2E83-427F-B9A4-28CA6C26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FB6AB-604D-43D9-AECB-625C76A21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Median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of the grouped data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the lower boundary of the median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FB6AB-604D-43D9-AECB-625C76A21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9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97310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4331</TotalTime>
  <Words>625</Words>
  <Application>Microsoft Office PowerPoint</Application>
  <PresentationFormat>Widescreen</PresentationFormat>
  <Paragraphs>197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Gill Sans MT</vt:lpstr>
      <vt:lpstr>Impact</vt:lpstr>
      <vt:lpstr>Badge</vt:lpstr>
      <vt:lpstr>Statistics for Business</vt:lpstr>
      <vt:lpstr>What are we learning today?</vt:lpstr>
      <vt:lpstr>How to prepare grouped data</vt:lpstr>
      <vt:lpstr>Terminology</vt:lpstr>
      <vt:lpstr>Relative frequency (RF)</vt:lpstr>
      <vt:lpstr>Relative frequency</vt:lpstr>
      <vt:lpstr>Mean</vt:lpstr>
      <vt:lpstr>Example</vt:lpstr>
      <vt:lpstr>Median</vt:lpstr>
      <vt:lpstr>Example</vt:lpstr>
      <vt:lpstr>Quartiles, Deciles, and Percentile</vt:lpstr>
      <vt:lpstr>Example</vt:lpstr>
      <vt:lpstr>Mode</vt:lpstr>
      <vt:lpstr>Example</vt:lpstr>
      <vt:lpstr>Variance (ungrouped data)</vt:lpstr>
      <vt:lpstr>Variance (grouped data)</vt:lpstr>
      <vt:lpstr>Standard deviation</vt:lpstr>
      <vt:lpstr>Example</vt:lpstr>
      <vt:lpstr>Multiple variables</vt:lpstr>
      <vt:lpstr>Covariance (ungrouped data)</vt:lpstr>
      <vt:lpstr>Covariance (grouped data)</vt:lpstr>
      <vt:lpstr>Example</vt:lpstr>
      <vt:lpstr>Correlation</vt:lpstr>
      <vt:lpstr>Pearson correlation coefficient</vt:lpstr>
      <vt:lpstr>Properties of factor of correlation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</dc:title>
  <dc:creator>Venkata Satya Soujanya Gadi</dc:creator>
  <cp:lastModifiedBy>Venkata Satya Soujanya Gadi</cp:lastModifiedBy>
  <cp:revision>31</cp:revision>
  <dcterms:created xsi:type="dcterms:W3CDTF">2021-10-16T02:05:39Z</dcterms:created>
  <dcterms:modified xsi:type="dcterms:W3CDTF">2022-01-22T00:51:07Z</dcterms:modified>
</cp:coreProperties>
</file>