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83" r:id="rId3"/>
    <p:sldId id="284" r:id="rId4"/>
    <p:sldId id="285" r:id="rId5"/>
    <p:sldId id="286" r:id="rId6"/>
    <p:sldId id="287" r:id="rId7"/>
    <p:sldId id="288" r:id="rId8"/>
    <p:sldId id="290" r:id="rId9"/>
    <p:sldId id="289" r:id="rId10"/>
    <p:sldId id="29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</a:t>
            </a:r>
            <a:r>
              <a:rPr lang="en-US" baseline="0"/>
              <a:t> vs 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Sheet2!$D$5</c:f>
              <c:strCache>
                <c:ptCount val="1"/>
                <c:pt idx="0">
                  <c:v>NORMAL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Sheet2!$C$6:$C$106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-4.8000000000000007</c:v>
                </c:pt>
                <c:pt idx="3">
                  <c:v>-4.7000000000000011</c:v>
                </c:pt>
                <c:pt idx="4">
                  <c:v>-4.6000000000000014</c:v>
                </c:pt>
                <c:pt idx="5">
                  <c:v>-4.5000000000000018</c:v>
                </c:pt>
                <c:pt idx="6">
                  <c:v>-4.4000000000000021</c:v>
                </c:pt>
                <c:pt idx="7">
                  <c:v>-4.3000000000000025</c:v>
                </c:pt>
                <c:pt idx="8">
                  <c:v>-4.2000000000000028</c:v>
                </c:pt>
                <c:pt idx="9">
                  <c:v>-4.1000000000000032</c:v>
                </c:pt>
                <c:pt idx="10">
                  <c:v>-4.0000000000000036</c:v>
                </c:pt>
                <c:pt idx="11">
                  <c:v>-3.9000000000000035</c:v>
                </c:pt>
                <c:pt idx="12">
                  <c:v>-3.8000000000000034</c:v>
                </c:pt>
                <c:pt idx="13">
                  <c:v>-3.7000000000000033</c:v>
                </c:pt>
                <c:pt idx="14">
                  <c:v>-3.6000000000000032</c:v>
                </c:pt>
                <c:pt idx="15">
                  <c:v>-3.5000000000000031</c:v>
                </c:pt>
                <c:pt idx="16">
                  <c:v>-3.400000000000003</c:v>
                </c:pt>
                <c:pt idx="17">
                  <c:v>-3.3000000000000029</c:v>
                </c:pt>
                <c:pt idx="18">
                  <c:v>-3.2000000000000028</c:v>
                </c:pt>
                <c:pt idx="19">
                  <c:v>-3.1000000000000028</c:v>
                </c:pt>
                <c:pt idx="20">
                  <c:v>-3.0000000000000027</c:v>
                </c:pt>
                <c:pt idx="21">
                  <c:v>-2.9000000000000026</c:v>
                </c:pt>
                <c:pt idx="22">
                  <c:v>-2.8000000000000025</c:v>
                </c:pt>
                <c:pt idx="23">
                  <c:v>-2.7000000000000024</c:v>
                </c:pt>
                <c:pt idx="24">
                  <c:v>-2.6000000000000023</c:v>
                </c:pt>
                <c:pt idx="25">
                  <c:v>-2.5000000000000022</c:v>
                </c:pt>
                <c:pt idx="26">
                  <c:v>-2.4000000000000021</c:v>
                </c:pt>
                <c:pt idx="27">
                  <c:v>-2.300000000000002</c:v>
                </c:pt>
                <c:pt idx="28">
                  <c:v>-2.200000000000002</c:v>
                </c:pt>
                <c:pt idx="29">
                  <c:v>-2.1000000000000019</c:v>
                </c:pt>
                <c:pt idx="30">
                  <c:v>-2.0000000000000018</c:v>
                </c:pt>
                <c:pt idx="31">
                  <c:v>-1.9000000000000017</c:v>
                </c:pt>
                <c:pt idx="32">
                  <c:v>-1.8000000000000016</c:v>
                </c:pt>
                <c:pt idx="33">
                  <c:v>-1.7000000000000015</c:v>
                </c:pt>
                <c:pt idx="34">
                  <c:v>-1.6000000000000014</c:v>
                </c:pt>
                <c:pt idx="35">
                  <c:v>-1.5000000000000013</c:v>
                </c:pt>
                <c:pt idx="36">
                  <c:v>-1.4000000000000012</c:v>
                </c:pt>
                <c:pt idx="37">
                  <c:v>-1.3000000000000012</c:v>
                </c:pt>
                <c:pt idx="38">
                  <c:v>-1.2000000000000011</c:v>
                </c:pt>
                <c:pt idx="39">
                  <c:v>-1.100000000000001</c:v>
                </c:pt>
                <c:pt idx="40">
                  <c:v>-1.0000000000000009</c:v>
                </c:pt>
                <c:pt idx="41">
                  <c:v>-0.90000000000000091</c:v>
                </c:pt>
                <c:pt idx="42">
                  <c:v>-0.80000000000000093</c:v>
                </c:pt>
                <c:pt idx="43">
                  <c:v>-0.70000000000000095</c:v>
                </c:pt>
                <c:pt idx="44">
                  <c:v>-0.60000000000000098</c:v>
                </c:pt>
                <c:pt idx="45">
                  <c:v>-0.500000000000001</c:v>
                </c:pt>
                <c:pt idx="46">
                  <c:v>-0.40000000000000102</c:v>
                </c:pt>
                <c:pt idx="47">
                  <c:v>-0.30000000000000104</c:v>
                </c:pt>
                <c:pt idx="48">
                  <c:v>-0.20000000000000104</c:v>
                </c:pt>
                <c:pt idx="49">
                  <c:v>-0.10000000000000103</c:v>
                </c:pt>
                <c:pt idx="50">
                  <c:v>-1.0269562977782698E-15</c:v>
                </c:pt>
                <c:pt idx="51">
                  <c:v>9.9999999999998979E-2</c:v>
                </c:pt>
                <c:pt idx="52">
                  <c:v>0.19999999999999898</c:v>
                </c:pt>
                <c:pt idx="53">
                  <c:v>0.29999999999999899</c:v>
                </c:pt>
                <c:pt idx="54">
                  <c:v>0.39999999999999902</c:v>
                </c:pt>
                <c:pt idx="55">
                  <c:v>0.499999999999999</c:v>
                </c:pt>
                <c:pt idx="56">
                  <c:v>0.59999999999999898</c:v>
                </c:pt>
                <c:pt idx="57">
                  <c:v>0.69999999999999896</c:v>
                </c:pt>
                <c:pt idx="58">
                  <c:v>0.79999999999999893</c:v>
                </c:pt>
                <c:pt idx="59">
                  <c:v>0.89999999999999891</c:v>
                </c:pt>
                <c:pt idx="60">
                  <c:v>0.99999999999999889</c:v>
                </c:pt>
                <c:pt idx="61">
                  <c:v>1.099999999999999</c:v>
                </c:pt>
                <c:pt idx="62">
                  <c:v>1.1999999999999991</c:v>
                </c:pt>
                <c:pt idx="63">
                  <c:v>1.2999999999999992</c:v>
                </c:pt>
                <c:pt idx="64">
                  <c:v>1.3999999999999992</c:v>
                </c:pt>
                <c:pt idx="65">
                  <c:v>1.4999999999999993</c:v>
                </c:pt>
                <c:pt idx="66">
                  <c:v>1.5999999999999994</c:v>
                </c:pt>
                <c:pt idx="67">
                  <c:v>1.6999999999999995</c:v>
                </c:pt>
                <c:pt idx="68">
                  <c:v>1.7999999999999996</c:v>
                </c:pt>
                <c:pt idx="69">
                  <c:v>1.8999999999999997</c:v>
                </c:pt>
                <c:pt idx="70">
                  <c:v>1.9999999999999998</c:v>
                </c:pt>
                <c:pt idx="71">
                  <c:v>2.0999999999999996</c:v>
                </c:pt>
                <c:pt idx="72">
                  <c:v>2.1999999999999997</c:v>
                </c:pt>
                <c:pt idx="73">
                  <c:v>2.2999999999999998</c:v>
                </c:pt>
                <c:pt idx="74">
                  <c:v>2.4</c:v>
                </c:pt>
                <c:pt idx="75">
                  <c:v>2.5</c:v>
                </c:pt>
                <c:pt idx="76">
                  <c:v>2.6</c:v>
                </c:pt>
                <c:pt idx="77">
                  <c:v>2.7</c:v>
                </c:pt>
                <c:pt idx="78">
                  <c:v>2.8000000000000003</c:v>
                </c:pt>
                <c:pt idx="79">
                  <c:v>2.9000000000000004</c:v>
                </c:pt>
                <c:pt idx="80">
                  <c:v>3.0000000000000004</c:v>
                </c:pt>
                <c:pt idx="81">
                  <c:v>3.1000000000000005</c:v>
                </c:pt>
                <c:pt idx="82">
                  <c:v>3.2000000000000006</c:v>
                </c:pt>
                <c:pt idx="83">
                  <c:v>3.3000000000000007</c:v>
                </c:pt>
                <c:pt idx="84">
                  <c:v>3.4000000000000008</c:v>
                </c:pt>
                <c:pt idx="85">
                  <c:v>3.5000000000000009</c:v>
                </c:pt>
                <c:pt idx="86">
                  <c:v>3.600000000000001</c:v>
                </c:pt>
                <c:pt idx="87">
                  <c:v>3.7000000000000011</c:v>
                </c:pt>
                <c:pt idx="88">
                  <c:v>3.8000000000000012</c:v>
                </c:pt>
                <c:pt idx="89">
                  <c:v>3.9000000000000012</c:v>
                </c:pt>
                <c:pt idx="90">
                  <c:v>4.0000000000000009</c:v>
                </c:pt>
                <c:pt idx="91">
                  <c:v>4.1000000000000005</c:v>
                </c:pt>
                <c:pt idx="92">
                  <c:v>4.2</c:v>
                </c:pt>
                <c:pt idx="93">
                  <c:v>4.3</c:v>
                </c:pt>
                <c:pt idx="94">
                  <c:v>4.3999999999999995</c:v>
                </c:pt>
                <c:pt idx="95">
                  <c:v>4.4999999999999991</c:v>
                </c:pt>
                <c:pt idx="96">
                  <c:v>4.5999999999999988</c:v>
                </c:pt>
                <c:pt idx="97">
                  <c:v>4.6999999999999984</c:v>
                </c:pt>
                <c:pt idx="98">
                  <c:v>4.799999999999998</c:v>
                </c:pt>
                <c:pt idx="99">
                  <c:v>4.8999999999999977</c:v>
                </c:pt>
                <c:pt idx="100">
                  <c:v>4.9999999999999973</c:v>
                </c:pt>
              </c:numCache>
            </c:numRef>
          </c:cat>
          <c:val>
            <c:numRef>
              <c:f>Sheet2!$D$6:$D$106</c:f>
              <c:numCache>
                <c:formatCode>General</c:formatCode>
                <c:ptCount val="101"/>
                <c:pt idx="0">
                  <c:v>1.4867195147342977E-6</c:v>
                </c:pt>
                <c:pt idx="1">
                  <c:v>2.4389607458933522E-6</c:v>
                </c:pt>
                <c:pt idx="2">
                  <c:v>3.9612990910320609E-6</c:v>
                </c:pt>
                <c:pt idx="3">
                  <c:v>6.3698251788670679E-6</c:v>
                </c:pt>
                <c:pt idx="4">
                  <c:v>1.014085206548667E-5</c:v>
                </c:pt>
                <c:pt idx="5">
                  <c:v>1.5983741106905363E-5</c:v>
                </c:pt>
                <c:pt idx="6">
                  <c:v>2.4942471290053356E-5</c:v>
                </c:pt>
                <c:pt idx="7">
                  <c:v>3.8535196742086716E-5</c:v>
                </c:pt>
                <c:pt idx="8">
                  <c:v>5.8943067756539116E-5</c:v>
                </c:pt>
                <c:pt idx="9">
                  <c:v>8.9261657177131654E-5</c:v>
                </c:pt>
                <c:pt idx="10">
                  <c:v>1.3383022576488347E-4</c:v>
                </c:pt>
                <c:pt idx="11">
                  <c:v>1.986554713927699E-4</c:v>
                </c:pt>
                <c:pt idx="12">
                  <c:v>2.9194692579145637E-4</c:v>
                </c:pt>
                <c:pt idx="13">
                  <c:v>4.247802705507465E-4</c:v>
                </c:pt>
                <c:pt idx="14">
                  <c:v>6.1190193011376539E-4</c:v>
                </c:pt>
                <c:pt idx="15">
                  <c:v>8.7268269504575072E-4</c:v>
                </c:pt>
                <c:pt idx="16">
                  <c:v>1.2322191684730067E-3</c:v>
                </c:pt>
                <c:pt idx="17">
                  <c:v>1.7225689390536628E-3</c:v>
                </c:pt>
                <c:pt idx="18">
                  <c:v>2.3840882014648213E-3</c:v>
                </c:pt>
                <c:pt idx="19">
                  <c:v>3.2668190561998926E-3</c:v>
                </c:pt>
                <c:pt idx="20">
                  <c:v>4.431848411937972E-3</c:v>
                </c:pt>
                <c:pt idx="21">
                  <c:v>5.9525324197758113E-3</c:v>
                </c:pt>
                <c:pt idx="22">
                  <c:v>7.9154515829799078E-3</c:v>
                </c:pt>
                <c:pt idx="23">
                  <c:v>1.0420934814422526E-2</c:v>
                </c:pt>
                <c:pt idx="24">
                  <c:v>1.3582969233685536E-2</c:v>
                </c:pt>
                <c:pt idx="25">
                  <c:v>1.7528300493568447E-2</c:v>
                </c:pt>
                <c:pt idx="26">
                  <c:v>2.2394530294842781E-2</c:v>
                </c:pt>
                <c:pt idx="27">
                  <c:v>2.8327037741601037E-2</c:v>
                </c:pt>
                <c:pt idx="28">
                  <c:v>3.5474592846231279E-2</c:v>
                </c:pt>
                <c:pt idx="29">
                  <c:v>4.3983595980427018E-2</c:v>
                </c:pt>
                <c:pt idx="30">
                  <c:v>5.3990966513187862E-2</c:v>
                </c:pt>
                <c:pt idx="31">
                  <c:v>6.5615814774676387E-2</c:v>
                </c:pt>
                <c:pt idx="32">
                  <c:v>7.8950158300893941E-2</c:v>
                </c:pt>
                <c:pt idx="33">
                  <c:v>9.4049077376886697E-2</c:v>
                </c:pt>
                <c:pt idx="34">
                  <c:v>0.11092083467945532</c:v>
                </c:pt>
                <c:pt idx="35">
                  <c:v>0.12951759566589147</c:v>
                </c:pt>
                <c:pt idx="36">
                  <c:v>0.1497274656357446</c:v>
                </c:pt>
                <c:pt idx="37">
                  <c:v>0.17136859204780711</c:v>
                </c:pt>
                <c:pt idx="38">
                  <c:v>0.1941860549832127</c:v>
                </c:pt>
                <c:pt idx="39">
                  <c:v>0.2178521770325503</c:v>
                </c:pt>
                <c:pt idx="40">
                  <c:v>0.24197072451914314</c:v>
                </c:pt>
                <c:pt idx="41">
                  <c:v>0.26608524989875459</c:v>
                </c:pt>
                <c:pt idx="42">
                  <c:v>0.28969155276148256</c:v>
                </c:pt>
                <c:pt idx="43">
                  <c:v>0.31225393336676111</c:v>
                </c:pt>
                <c:pt idx="44">
                  <c:v>0.33322460289179945</c:v>
                </c:pt>
                <c:pt idx="45">
                  <c:v>0.35206532676429936</c:v>
                </c:pt>
                <c:pt idx="46">
                  <c:v>0.36827014030332317</c:v>
                </c:pt>
                <c:pt idx="47">
                  <c:v>0.38138781546052397</c:v>
                </c:pt>
                <c:pt idx="48">
                  <c:v>0.39104269397545582</c:v>
                </c:pt>
                <c:pt idx="49">
                  <c:v>0.39695254747701175</c:v>
                </c:pt>
                <c:pt idx="50">
                  <c:v>0.3989422804014327</c:v>
                </c:pt>
                <c:pt idx="51">
                  <c:v>0.39695254747701186</c:v>
                </c:pt>
                <c:pt idx="52">
                  <c:v>0.39104269397545599</c:v>
                </c:pt>
                <c:pt idx="53">
                  <c:v>0.38138781546052419</c:v>
                </c:pt>
                <c:pt idx="54">
                  <c:v>0.36827014030332345</c:v>
                </c:pt>
                <c:pt idx="55">
                  <c:v>0.35206532676429969</c:v>
                </c:pt>
                <c:pt idx="56">
                  <c:v>0.33322460289179989</c:v>
                </c:pt>
                <c:pt idx="57">
                  <c:v>0.31225393336676149</c:v>
                </c:pt>
                <c:pt idx="58">
                  <c:v>0.28969155276148301</c:v>
                </c:pt>
                <c:pt idx="59">
                  <c:v>0.26608524989875509</c:v>
                </c:pt>
                <c:pt idx="60">
                  <c:v>0.24197072451914364</c:v>
                </c:pt>
                <c:pt idx="61">
                  <c:v>0.2178521770325508</c:v>
                </c:pt>
                <c:pt idx="62">
                  <c:v>0.19418605498321317</c:v>
                </c:pt>
                <c:pt idx="63">
                  <c:v>0.17136859204780758</c:v>
                </c:pt>
                <c:pt idx="64">
                  <c:v>0.14972746563574502</c:v>
                </c:pt>
                <c:pt idx="65">
                  <c:v>0.12951759566589185</c:v>
                </c:pt>
                <c:pt idx="66">
                  <c:v>0.11092083467945565</c:v>
                </c:pt>
                <c:pt idx="67">
                  <c:v>9.4049077376887003E-2</c:v>
                </c:pt>
                <c:pt idx="68">
                  <c:v>7.8950158300894219E-2</c:v>
                </c:pt>
                <c:pt idx="69">
                  <c:v>6.5615814774676637E-2</c:v>
                </c:pt>
                <c:pt idx="70">
                  <c:v>5.3990966513188084E-2</c:v>
                </c:pt>
                <c:pt idx="71">
                  <c:v>4.3983595980427233E-2</c:v>
                </c:pt>
                <c:pt idx="72">
                  <c:v>3.5474592846231459E-2</c:v>
                </c:pt>
                <c:pt idx="73">
                  <c:v>2.8327037741601186E-2</c:v>
                </c:pt>
                <c:pt idx="74">
                  <c:v>2.2394530294842899E-2</c:v>
                </c:pt>
                <c:pt idx="75">
                  <c:v>1.752830049356854E-2</c:v>
                </c:pt>
                <c:pt idx="76">
                  <c:v>1.3582969233685613E-2</c:v>
                </c:pt>
                <c:pt idx="77">
                  <c:v>1.0420934814422592E-2</c:v>
                </c:pt>
                <c:pt idx="78">
                  <c:v>7.9154515829799564E-3</c:v>
                </c:pt>
                <c:pt idx="79">
                  <c:v>5.9525324197758486E-3</c:v>
                </c:pt>
                <c:pt idx="80">
                  <c:v>4.4318484119379997E-3</c:v>
                </c:pt>
                <c:pt idx="81">
                  <c:v>3.2668190561999156E-3</c:v>
                </c:pt>
                <c:pt idx="82">
                  <c:v>2.3840882014648382E-3</c:v>
                </c:pt>
                <c:pt idx="83">
                  <c:v>1.7225689390536767E-3</c:v>
                </c:pt>
                <c:pt idx="84">
                  <c:v>1.2322191684730154E-3</c:v>
                </c:pt>
                <c:pt idx="85">
                  <c:v>8.7268269504575701E-4</c:v>
                </c:pt>
                <c:pt idx="86">
                  <c:v>6.1190193011377027E-4</c:v>
                </c:pt>
                <c:pt idx="87">
                  <c:v>4.2478027055074997E-4</c:v>
                </c:pt>
                <c:pt idx="88">
                  <c:v>2.9194692579145897E-4</c:v>
                </c:pt>
                <c:pt idx="89">
                  <c:v>1.9865547139277169E-4</c:v>
                </c:pt>
                <c:pt idx="90">
                  <c:v>1.3383022576488488E-4</c:v>
                </c:pt>
                <c:pt idx="91">
                  <c:v>8.9261657177132616E-5</c:v>
                </c:pt>
                <c:pt idx="92">
                  <c:v>5.8943067756539855E-5</c:v>
                </c:pt>
                <c:pt idx="93">
                  <c:v>3.8535196742087129E-5</c:v>
                </c:pt>
                <c:pt idx="94">
                  <c:v>2.494247129005362E-5</c:v>
                </c:pt>
                <c:pt idx="95">
                  <c:v>1.5983741106905532E-5</c:v>
                </c:pt>
                <c:pt idx="96">
                  <c:v>1.0140852065486796E-5</c:v>
                </c:pt>
                <c:pt idx="97">
                  <c:v>6.3698251788671466E-6</c:v>
                </c:pt>
                <c:pt idx="98">
                  <c:v>3.9612990910321109E-6</c:v>
                </c:pt>
                <c:pt idx="99">
                  <c:v>2.4389607458933869E-6</c:v>
                </c:pt>
                <c:pt idx="100">
                  <c:v>1.4867195147343189E-6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9A-4D0D-819F-A06294A12431}"/>
            </c:ext>
          </c:extLst>
        </c:ser>
        <c:ser>
          <c:idx val="1"/>
          <c:order val="1"/>
          <c:tx>
            <c:strRef>
              <c:f>Sheet2!$E$5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Sheet2!$C$6:$C$106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-4.8000000000000007</c:v>
                </c:pt>
                <c:pt idx="3">
                  <c:v>-4.7000000000000011</c:v>
                </c:pt>
                <c:pt idx="4">
                  <c:v>-4.6000000000000014</c:v>
                </c:pt>
                <c:pt idx="5">
                  <c:v>-4.5000000000000018</c:v>
                </c:pt>
                <c:pt idx="6">
                  <c:v>-4.4000000000000021</c:v>
                </c:pt>
                <c:pt idx="7">
                  <c:v>-4.3000000000000025</c:v>
                </c:pt>
                <c:pt idx="8">
                  <c:v>-4.2000000000000028</c:v>
                </c:pt>
                <c:pt idx="9">
                  <c:v>-4.1000000000000032</c:v>
                </c:pt>
                <c:pt idx="10">
                  <c:v>-4.0000000000000036</c:v>
                </c:pt>
                <c:pt idx="11">
                  <c:v>-3.9000000000000035</c:v>
                </c:pt>
                <c:pt idx="12">
                  <c:v>-3.8000000000000034</c:v>
                </c:pt>
                <c:pt idx="13">
                  <c:v>-3.7000000000000033</c:v>
                </c:pt>
                <c:pt idx="14">
                  <c:v>-3.6000000000000032</c:v>
                </c:pt>
                <c:pt idx="15">
                  <c:v>-3.5000000000000031</c:v>
                </c:pt>
                <c:pt idx="16">
                  <c:v>-3.400000000000003</c:v>
                </c:pt>
                <c:pt idx="17">
                  <c:v>-3.3000000000000029</c:v>
                </c:pt>
                <c:pt idx="18">
                  <c:v>-3.2000000000000028</c:v>
                </c:pt>
                <c:pt idx="19">
                  <c:v>-3.1000000000000028</c:v>
                </c:pt>
                <c:pt idx="20">
                  <c:v>-3.0000000000000027</c:v>
                </c:pt>
                <c:pt idx="21">
                  <c:v>-2.9000000000000026</c:v>
                </c:pt>
                <c:pt idx="22">
                  <c:v>-2.8000000000000025</c:v>
                </c:pt>
                <c:pt idx="23">
                  <c:v>-2.7000000000000024</c:v>
                </c:pt>
                <c:pt idx="24">
                  <c:v>-2.6000000000000023</c:v>
                </c:pt>
                <c:pt idx="25">
                  <c:v>-2.5000000000000022</c:v>
                </c:pt>
                <c:pt idx="26">
                  <c:v>-2.4000000000000021</c:v>
                </c:pt>
                <c:pt idx="27">
                  <c:v>-2.300000000000002</c:v>
                </c:pt>
                <c:pt idx="28">
                  <c:v>-2.200000000000002</c:v>
                </c:pt>
                <c:pt idx="29">
                  <c:v>-2.1000000000000019</c:v>
                </c:pt>
                <c:pt idx="30">
                  <c:v>-2.0000000000000018</c:v>
                </c:pt>
                <c:pt idx="31">
                  <c:v>-1.9000000000000017</c:v>
                </c:pt>
                <c:pt idx="32">
                  <c:v>-1.8000000000000016</c:v>
                </c:pt>
                <c:pt idx="33">
                  <c:v>-1.7000000000000015</c:v>
                </c:pt>
                <c:pt idx="34">
                  <c:v>-1.6000000000000014</c:v>
                </c:pt>
                <c:pt idx="35">
                  <c:v>-1.5000000000000013</c:v>
                </c:pt>
                <c:pt idx="36">
                  <c:v>-1.4000000000000012</c:v>
                </c:pt>
                <c:pt idx="37">
                  <c:v>-1.3000000000000012</c:v>
                </c:pt>
                <c:pt idx="38">
                  <c:v>-1.2000000000000011</c:v>
                </c:pt>
                <c:pt idx="39">
                  <c:v>-1.100000000000001</c:v>
                </c:pt>
                <c:pt idx="40">
                  <c:v>-1.0000000000000009</c:v>
                </c:pt>
                <c:pt idx="41">
                  <c:v>-0.90000000000000091</c:v>
                </c:pt>
                <c:pt idx="42">
                  <c:v>-0.80000000000000093</c:v>
                </c:pt>
                <c:pt idx="43">
                  <c:v>-0.70000000000000095</c:v>
                </c:pt>
                <c:pt idx="44">
                  <c:v>-0.60000000000000098</c:v>
                </c:pt>
                <c:pt idx="45">
                  <c:v>-0.500000000000001</c:v>
                </c:pt>
                <c:pt idx="46">
                  <c:v>-0.40000000000000102</c:v>
                </c:pt>
                <c:pt idx="47">
                  <c:v>-0.30000000000000104</c:v>
                </c:pt>
                <c:pt idx="48">
                  <c:v>-0.20000000000000104</c:v>
                </c:pt>
                <c:pt idx="49">
                  <c:v>-0.10000000000000103</c:v>
                </c:pt>
                <c:pt idx="50">
                  <c:v>-1.0269562977782698E-15</c:v>
                </c:pt>
                <c:pt idx="51">
                  <c:v>9.9999999999998979E-2</c:v>
                </c:pt>
                <c:pt idx="52">
                  <c:v>0.19999999999999898</c:v>
                </c:pt>
                <c:pt idx="53">
                  <c:v>0.29999999999999899</c:v>
                </c:pt>
                <c:pt idx="54">
                  <c:v>0.39999999999999902</c:v>
                </c:pt>
                <c:pt idx="55">
                  <c:v>0.499999999999999</c:v>
                </c:pt>
                <c:pt idx="56">
                  <c:v>0.59999999999999898</c:v>
                </c:pt>
                <c:pt idx="57">
                  <c:v>0.69999999999999896</c:v>
                </c:pt>
                <c:pt idx="58">
                  <c:v>0.79999999999999893</c:v>
                </c:pt>
                <c:pt idx="59">
                  <c:v>0.89999999999999891</c:v>
                </c:pt>
                <c:pt idx="60">
                  <c:v>0.99999999999999889</c:v>
                </c:pt>
                <c:pt idx="61">
                  <c:v>1.099999999999999</c:v>
                </c:pt>
                <c:pt idx="62">
                  <c:v>1.1999999999999991</c:v>
                </c:pt>
                <c:pt idx="63">
                  <c:v>1.2999999999999992</c:v>
                </c:pt>
                <c:pt idx="64">
                  <c:v>1.3999999999999992</c:v>
                </c:pt>
                <c:pt idx="65">
                  <c:v>1.4999999999999993</c:v>
                </c:pt>
                <c:pt idx="66">
                  <c:v>1.5999999999999994</c:v>
                </c:pt>
                <c:pt idx="67">
                  <c:v>1.6999999999999995</c:v>
                </c:pt>
                <c:pt idx="68">
                  <c:v>1.7999999999999996</c:v>
                </c:pt>
                <c:pt idx="69">
                  <c:v>1.8999999999999997</c:v>
                </c:pt>
                <c:pt idx="70">
                  <c:v>1.9999999999999998</c:v>
                </c:pt>
                <c:pt idx="71">
                  <c:v>2.0999999999999996</c:v>
                </c:pt>
                <c:pt idx="72">
                  <c:v>2.1999999999999997</c:v>
                </c:pt>
                <c:pt idx="73">
                  <c:v>2.2999999999999998</c:v>
                </c:pt>
                <c:pt idx="74">
                  <c:v>2.4</c:v>
                </c:pt>
                <c:pt idx="75">
                  <c:v>2.5</c:v>
                </c:pt>
                <c:pt idx="76">
                  <c:v>2.6</c:v>
                </c:pt>
                <c:pt idx="77">
                  <c:v>2.7</c:v>
                </c:pt>
                <c:pt idx="78">
                  <c:v>2.8000000000000003</c:v>
                </c:pt>
                <c:pt idx="79">
                  <c:v>2.9000000000000004</c:v>
                </c:pt>
                <c:pt idx="80">
                  <c:v>3.0000000000000004</c:v>
                </c:pt>
                <c:pt idx="81">
                  <c:v>3.1000000000000005</c:v>
                </c:pt>
                <c:pt idx="82">
                  <c:v>3.2000000000000006</c:v>
                </c:pt>
                <c:pt idx="83">
                  <c:v>3.3000000000000007</c:v>
                </c:pt>
                <c:pt idx="84">
                  <c:v>3.4000000000000008</c:v>
                </c:pt>
                <c:pt idx="85">
                  <c:v>3.5000000000000009</c:v>
                </c:pt>
                <c:pt idx="86">
                  <c:v>3.600000000000001</c:v>
                </c:pt>
                <c:pt idx="87">
                  <c:v>3.7000000000000011</c:v>
                </c:pt>
                <c:pt idx="88">
                  <c:v>3.8000000000000012</c:v>
                </c:pt>
                <c:pt idx="89">
                  <c:v>3.9000000000000012</c:v>
                </c:pt>
                <c:pt idx="90">
                  <c:v>4.0000000000000009</c:v>
                </c:pt>
                <c:pt idx="91">
                  <c:v>4.1000000000000005</c:v>
                </c:pt>
                <c:pt idx="92">
                  <c:v>4.2</c:v>
                </c:pt>
                <c:pt idx="93">
                  <c:v>4.3</c:v>
                </c:pt>
                <c:pt idx="94">
                  <c:v>4.3999999999999995</c:v>
                </c:pt>
                <c:pt idx="95">
                  <c:v>4.4999999999999991</c:v>
                </c:pt>
                <c:pt idx="96">
                  <c:v>4.5999999999999988</c:v>
                </c:pt>
                <c:pt idx="97">
                  <c:v>4.6999999999999984</c:v>
                </c:pt>
                <c:pt idx="98">
                  <c:v>4.799999999999998</c:v>
                </c:pt>
                <c:pt idx="99">
                  <c:v>4.8999999999999977</c:v>
                </c:pt>
                <c:pt idx="100">
                  <c:v>4.9999999999999973</c:v>
                </c:pt>
              </c:numCache>
            </c:numRef>
          </c:cat>
          <c:val>
            <c:numRef>
              <c:f>Sheet2!$E$6:$E$106</c:f>
              <c:numCache>
                <c:formatCode>General</c:formatCode>
                <c:ptCount val="101"/>
                <c:pt idx="0">
                  <c:v>1.2242687930145794E-2</c:v>
                </c:pt>
                <c:pt idx="1">
                  <c:v>1.2727304525541407E-2</c:v>
                </c:pt>
                <c:pt idx="2">
                  <c:v>1.324084385123921E-2</c:v>
                </c:pt>
                <c:pt idx="3">
                  <c:v>1.3785616551918168E-2</c:v>
                </c:pt>
                <c:pt idx="4">
                  <c:v>1.4364164538979714E-2</c:v>
                </c:pt>
                <c:pt idx="5">
                  <c:v>1.497928876159014E-2</c:v>
                </c:pt>
                <c:pt idx="6">
                  <c:v>1.5634080853820745E-2</c:v>
                </c:pt>
                <c:pt idx="7">
                  <c:v>1.6331959270589551E-2</c:v>
                </c:pt>
                <c:pt idx="8">
                  <c:v>1.7076710632177586E-2</c:v>
                </c:pt>
                <c:pt idx="9">
                  <c:v>1.7872537124300404E-2</c:v>
                </c:pt>
                <c:pt idx="10">
                  <c:v>1.8724110951987658E-2</c:v>
                </c:pt>
                <c:pt idx="11">
                  <c:v>1.9636637025526843E-2</c:v>
                </c:pt>
                <c:pt idx="12">
                  <c:v>2.0615925270970864E-2</c:v>
                </c:pt>
                <c:pt idx="13">
                  <c:v>2.1668474212647389E-2</c:v>
                </c:pt>
                <c:pt idx="14">
                  <c:v>2.2801567778208465E-2</c:v>
                </c:pt>
                <c:pt idx="15">
                  <c:v>2.4023387636512468E-2</c:v>
                </c:pt>
                <c:pt idx="16">
                  <c:v>2.5343143804441894E-2</c:v>
                </c:pt>
                <c:pt idx="17">
                  <c:v>2.6771226760621544E-2</c:v>
                </c:pt>
                <c:pt idx="18">
                  <c:v>2.8319384891796279E-2</c:v>
                </c:pt>
                <c:pt idx="19">
                  <c:v>3.0000931779810572E-2</c:v>
                </c:pt>
                <c:pt idx="20">
                  <c:v>3.1830988618379019E-2</c:v>
                </c:pt>
                <c:pt idx="21">
                  <c:v>3.3826767926013836E-2</c:v>
                </c:pt>
                <c:pt idx="22">
                  <c:v>3.6007905676899342E-2</c:v>
                </c:pt>
                <c:pt idx="23">
                  <c:v>3.8396849961856473E-2</c:v>
                </c:pt>
                <c:pt idx="24">
                  <c:v>4.1019315229869867E-2</c:v>
                </c:pt>
                <c:pt idx="25">
                  <c:v>4.3904811887419341E-2</c:v>
                </c:pt>
                <c:pt idx="26">
                  <c:v>4.7087261269791451E-2</c:v>
                </c:pt>
                <c:pt idx="27">
                  <c:v>5.0605705275642315E-2</c:v>
                </c:pt>
                <c:pt idx="28">
                  <c:v>5.4505117497224351E-2</c:v>
                </c:pt>
                <c:pt idx="29">
                  <c:v>5.8837317224360482E-2</c:v>
                </c:pt>
                <c:pt idx="30">
                  <c:v>6.3661977236758038E-2</c:v>
                </c:pt>
                <c:pt idx="31">
                  <c:v>6.9047697653750587E-2</c:v>
                </c:pt>
                <c:pt idx="32">
                  <c:v>7.5073086364101482E-2</c:v>
                </c:pt>
                <c:pt idx="33">
                  <c:v>8.1827734237478217E-2</c:v>
                </c:pt>
                <c:pt idx="34">
                  <c:v>8.9412889377469176E-2</c:v>
                </c:pt>
                <c:pt idx="35">
                  <c:v>9.7941503441166242E-2</c:v>
                </c:pt>
                <c:pt idx="36">
                  <c:v>0.10753712371073997</c:v>
                </c:pt>
                <c:pt idx="37">
                  <c:v>0.11833081270772876</c:v>
                </c:pt>
                <c:pt idx="38">
                  <c:v>0.13045487138679931</c:v>
                </c:pt>
                <c:pt idx="39">
                  <c:v>0.14403162270759745</c:v>
                </c:pt>
                <c:pt idx="40">
                  <c:v>0.15915494309189521</c:v>
                </c:pt>
                <c:pt idx="41">
                  <c:v>0.17586181557115491</c:v>
                </c:pt>
                <c:pt idx="42">
                  <c:v>0.19409139401450634</c:v>
                </c:pt>
                <c:pt idx="43">
                  <c:v>0.21363079609650365</c:v>
                </c:pt>
                <c:pt idx="44">
                  <c:v>0.23405138689984589</c:v>
                </c:pt>
                <c:pt idx="45">
                  <c:v>0.25464790894703238</c:v>
                </c:pt>
                <c:pt idx="46">
                  <c:v>0.27440507429637107</c:v>
                </c:pt>
                <c:pt idx="47">
                  <c:v>0.29202741851723901</c:v>
                </c:pt>
                <c:pt idx="48">
                  <c:v>0.30606719825364476</c:v>
                </c:pt>
                <c:pt idx="49">
                  <c:v>0.31515830315226795</c:v>
                </c:pt>
                <c:pt idx="50">
                  <c:v>0.31830988618379069</c:v>
                </c:pt>
                <c:pt idx="51">
                  <c:v>0.31515830315226806</c:v>
                </c:pt>
                <c:pt idx="52">
                  <c:v>0.30606719825364498</c:v>
                </c:pt>
                <c:pt idx="53">
                  <c:v>0.29202741851723935</c:v>
                </c:pt>
                <c:pt idx="54">
                  <c:v>0.27440507429637145</c:v>
                </c:pt>
                <c:pt idx="55">
                  <c:v>0.25464790894703271</c:v>
                </c:pt>
                <c:pt idx="56">
                  <c:v>0.23405138689984631</c:v>
                </c:pt>
                <c:pt idx="57">
                  <c:v>0.21363079609650404</c:v>
                </c:pt>
                <c:pt idx="58">
                  <c:v>0.1940913940145067</c:v>
                </c:pt>
                <c:pt idx="59">
                  <c:v>0.17586181557115527</c:v>
                </c:pt>
                <c:pt idx="60">
                  <c:v>0.15915494309189551</c:v>
                </c:pt>
                <c:pt idx="61">
                  <c:v>0.14403162270759776</c:v>
                </c:pt>
                <c:pt idx="62">
                  <c:v>0.13045487138679959</c:v>
                </c:pt>
                <c:pt idx="63">
                  <c:v>0.11833081270772898</c:v>
                </c:pt>
                <c:pt idx="64">
                  <c:v>0.10753712371074017</c:v>
                </c:pt>
                <c:pt idx="65">
                  <c:v>9.7941503441166422E-2</c:v>
                </c:pt>
                <c:pt idx="66">
                  <c:v>8.9412889377469329E-2</c:v>
                </c:pt>
                <c:pt idx="67">
                  <c:v>8.1827734237478356E-2</c:v>
                </c:pt>
                <c:pt idx="68">
                  <c:v>7.5073086364101607E-2</c:v>
                </c:pt>
                <c:pt idx="69">
                  <c:v>6.9047697653750698E-2</c:v>
                </c:pt>
                <c:pt idx="70">
                  <c:v>6.3661977236758149E-2</c:v>
                </c:pt>
                <c:pt idx="71">
                  <c:v>5.8837317224360586E-2</c:v>
                </c:pt>
                <c:pt idx="72">
                  <c:v>5.4505117497224448E-2</c:v>
                </c:pt>
                <c:pt idx="73">
                  <c:v>5.0605705275642406E-2</c:v>
                </c:pt>
                <c:pt idx="74">
                  <c:v>4.7087261269791521E-2</c:v>
                </c:pt>
                <c:pt idx="75">
                  <c:v>4.3904811887419404E-2</c:v>
                </c:pt>
                <c:pt idx="76">
                  <c:v>4.1019315229869929E-2</c:v>
                </c:pt>
                <c:pt idx="77">
                  <c:v>3.8396849961856529E-2</c:v>
                </c:pt>
                <c:pt idx="78">
                  <c:v>3.600790567689939E-2</c:v>
                </c:pt>
                <c:pt idx="79">
                  <c:v>3.3826767926013884E-2</c:v>
                </c:pt>
                <c:pt idx="80">
                  <c:v>3.1830988618379061E-2</c:v>
                </c:pt>
                <c:pt idx="81">
                  <c:v>3.000093177981061E-2</c:v>
                </c:pt>
                <c:pt idx="82">
                  <c:v>2.8319384891796313E-2</c:v>
                </c:pt>
                <c:pt idx="83">
                  <c:v>2.6771226760621582E-2</c:v>
                </c:pt>
                <c:pt idx="84">
                  <c:v>2.5343143804441921E-2</c:v>
                </c:pt>
                <c:pt idx="85">
                  <c:v>2.4023387636512492E-2</c:v>
                </c:pt>
                <c:pt idx="86">
                  <c:v>2.2801567778208489E-2</c:v>
                </c:pt>
                <c:pt idx="87">
                  <c:v>2.1668474212647414E-2</c:v>
                </c:pt>
                <c:pt idx="88">
                  <c:v>2.0615925270970888E-2</c:v>
                </c:pt>
                <c:pt idx="89">
                  <c:v>1.9636637025526867E-2</c:v>
                </c:pt>
                <c:pt idx="90">
                  <c:v>1.8724110951987678E-2</c:v>
                </c:pt>
                <c:pt idx="91">
                  <c:v>1.7872537124300425E-2</c:v>
                </c:pt>
                <c:pt idx="92">
                  <c:v>1.7076710632177611E-2</c:v>
                </c:pt>
                <c:pt idx="93">
                  <c:v>1.6331959270589568E-2</c:v>
                </c:pt>
                <c:pt idx="94">
                  <c:v>1.5634080853820762E-2</c:v>
                </c:pt>
                <c:pt idx="95">
                  <c:v>1.4979288761590156E-2</c:v>
                </c:pt>
                <c:pt idx="96">
                  <c:v>1.4364164538979731E-2</c:v>
                </c:pt>
                <c:pt idx="97">
                  <c:v>1.3785616551918185E-2</c:v>
                </c:pt>
                <c:pt idx="98">
                  <c:v>1.3240843851239224E-2</c:v>
                </c:pt>
                <c:pt idx="99">
                  <c:v>1.2727304525541423E-2</c:v>
                </c:pt>
                <c:pt idx="100">
                  <c:v>1.224268793014581E-2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9A-4D0D-819F-A06294A12431}"/>
            </c:ext>
          </c:extLst>
        </c:ser>
        <c:ser>
          <c:idx val="2"/>
          <c:order val="2"/>
          <c:tx>
            <c:strRef>
              <c:f>Sheet2!$F$5</c:f>
              <c:strCache>
                <c:ptCount val="1"/>
                <c:pt idx="0">
                  <c:v>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Sheet2!$C$6:$C$106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-4.8000000000000007</c:v>
                </c:pt>
                <c:pt idx="3">
                  <c:v>-4.7000000000000011</c:v>
                </c:pt>
                <c:pt idx="4">
                  <c:v>-4.6000000000000014</c:v>
                </c:pt>
                <c:pt idx="5">
                  <c:v>-4.5000000000000018</c:v>
                </c:pt>
                <c:pt idx="6">
                  <c:v>-4.4000000000000021</c:v>
                </c:pt>
                <c:pt idx="7">
                  <c:v>-4.3000000000000025</c:v>
                </c:pt>
                <c:pt idx="8">
                  <c:v>-4.2000000000000028</c:v>
                </c:pt>
                <c:pt idx="9">
                  <c:v>-4.1000000000000032</c:v>
                </c:pt>
                <c:pt idx="10">
                  <c:v>-4.0000000000000036</c:v>
                </c:pt>
                <c:pt idx="11">
                  <c:v>-3.9000000000000035</c:v>
                </c:pt>
                <c:pt idx="12">
                  <c:v>-3.8000000000000034</c:v>
                </c:pt>
                <c:pt idx="13">
                  <c:v>-3.7000000000000033</c:v>
                </c:pt>
                <c:pt idx="14">
                  <c:v>-3.6000000000000032</c:v>
                </c:pt>
                <c:pt idx="15">
                  <c:v>-3.5000000000000031</c:v>
                </c:pt>
                <c:pt idx="16">
                  <c:v>-3.400000000000003</c:v>
                </c:pt>
                <c:pt idx="17">
                  <c:v>-3.3000000000000029</c:v>
                </c:pt>
                <c:pt idx="18">
                  <c:v>-3.2000000000000028</c:v>
                </c:pt>
                <c:pt idx="19">
                  <c:v>-3.1000000000000028</c:v>
                </c:pt>
                <c:pt idx="20">
                  <c:v>-3.0000000000000027</c:v>
                </c:pt>
                <c:pt idx="21">
                  <c:v>-2.9000000000000026</c:v>
                </c:pt>
                <c:pt idx="22">
                  <c:v>-2.8000000000000025</c:v>
                </c:pt>
                <c:pt idx="23">
                  <c:v>-2.7000000000000024</c:v>
                </c:pt>
                <c:pt idx="24">
                  <c:v>-2.6000000000000023</c:v>
                </c:pt>
                <c:pt idx="25">
                  <c:v>-2.5000000000000022</c:v>
                </c:pt>
                <c:pt idx="26">
                  <c:v>-2.4000000000000021</c:v>
                </c:pt>
                <c:pt idx="27">
                  <c:v>-2.300000000000002</c:v>
                </c:pt>
                <c:pt idx="28">
                  <c:v>-2.200000000000002</c:v>
                </c:pt>
                <c:pt idx="29">
                  <c:v>-2.1000000000000019</c:v>
                </c:pt>
                <c:pt idx="30">
                  <c:v>-2.0000000000000018</c:v>
                </c:pt>
                <c:pt idx="31">
                  <c:v>-1.9000000000000017</c:v>
                </c:pt>
                <c:pt idx="32">
                  <c:v>-1.8000000000000016</c:v>
                </c:pt>
                <c:pt idx="33">
                  <c:v>-1.7000000000000015</c:v>
                </c:pt>
                <c:pt idx="34">
                  <c:v>-1.6000000000000014</c:v>
                </c:pt>
                <c:pt idx="35">
                  <c:v>-1.5000000000000013</c:v>
                </c:pt>
                <c:pt idx="36">
                  <c:v>-1.4000000000000012</c:v>
                </c:pt>
                <c:pt idx="37">
                  <c:v>-1.3000000000000012</c:v>
                </c:pt>
                <c:pt idx="38">
                  <c:v>-1.2000000000000011</c:v>
                </c:pt>
                <c:pt idx="39">
                  <c:v>-1.100000000000001</c:v>
                </c:pt>
                <c:pt idx="40">
                  <c:v>-1.0000000000000009</c:v>
                </c:pt>
                <c:pt idx="41">
                  <c:v>-0.90000000000000091</c:v>
                </c:pt>
                <c:pt idx="42">
                  <c:v>-0.80000000000000093</c:v>
                </c:pt>
                <c:pt idx="43">
                  <c:v>-0.70000000000000095</c:v>
                </c:pt>
                <c:pt idx="44">
                  <c:v>-0.60000000000000098</c:v>
                </c:pt>
                <c:pt idx="45">
                  <c:v>-0.500000000000001</c:v>
                </c:pt>
                <c:pt idx="46">
                  <c:v>-0.40000000000000102</c:v>
                </c:pt>
                <c:pt idx="47">
                  <c:v>-0.30000000000000104</c:v>
                </c:pt>
                <c:pt idx="48">
                  <c:v>-0.20000000000000104</c:v>
                </c:pt>
                <c:pt idx="49">
                  <c:v>-0.10000000000000103</c:v>
                </c:pt>
                <c:pt idx="50">
                  <c:v>-1.0269562977782698E-15</c:v>
                </c:pt>
                <c:pt idx="51">
                  <c:v>9.9999999999998979E-2</c:v>
                </c:pt>
                <c:pt idx="52">
                  <c:v>0.19999999999999898</c:v>
                </c:pt>
                <c:pt idx="53">
                  <c:v>0.29999999999999899</c:v>
                </c:pt>
                <c:pt idx="54">
                  <c:v>0.39999999999999902</c:v>
                </c:pt>
                <c:pt idx="55">
                  <c:v>0.499999999999999</c:v>
                </c:pt>
                <c:pt idx="56">
                  <c:v>0.59999999999999898</c:v>
                </c:pt>
                <c:pt idx="57">
                  <c:v>0.69999999999999896</c:v>
                </c:pt>
                <c:pt idx="58">
                  <c:v>0.79999999999999893</c:v>
                </c:pt>
                <c:pt idx="59">
                  <c:v>0.89999999999999891</c:v>
                </c:pt>
                <c:pt idx="60">
                  <c:v>0.99999999999999889</c:v>
                </c:pt>
                <c:pt idx="61">
                  <c:v>1.099999999999999</c:v>
                </c:pt>
                <c:pt idx="62">
                  <c:v>1.1999999999999991</c:v>
                </c:pt>
                <c:pt idx="63">
                  <c:v>1.2999999999999992</c:v>
                </c:pt>
                <c:pt idx="64">
                  <c:v>1.3999999999999992</c:v>
                </c:pt>
                <c:pt idx="65">
                  <c:v>1.4999999999999993</c:v>
                </c:pt>
                <c:pt idx="66">
                  <c:v>1.5999999999999994</c:v>
                </c:pt>
                <c:pt idx="67">
                  <c:v>1.6999999999999995</c:v>
                </c:pt>
                <c:pt idx="68">
                  <c:v>1.7999999999999996</c:v>
                </c:pt>
                <c:pt idx="69">
                  <c:v>1.8999999999999997</c:v>
                </c:pt>
                <c:pt idx="70">
                  <c:v>1.9999999999999998</c:v>
                </c:pt>
                <c:pt idx="71">
                  <c:v>2.0999999999999996</c:v>
                </c:pt>
                <c:pt idx="72">
                  <c:v>2.1999999999999997</c:v>
                </c:pt>
                <c:pt idx="73">
                  <c:v>2.2999999999999998</c:v>
                </c:pt>
                <c:pt idx="74">
                  <c:v>2.4</c:v>
                </c:pt>
                <c:pt idx="75">
                  <c:v>2.5</c:v>
                </c:pt>
                <c:pt idx="76">
                  <c:v>2.6</c:v>
                </c:pt>
                <c:pt idx="77">
                  <c:v>2.7</c:v>
                </c:pt>
                <c:pt idx="78">
                  <c:v>2.8000000000000003</c:v>
                </c:pt>
                <c:pt idx="79">
                  <c:v>2.9000000000000004</c:v>
                </c:pt>
                <c:pt idx="80">
                  <c:v>3.0000000000000004</c:v>
                </c:pt>
                <c:pt idx="81">
                  <c:v>3.1000000000000005</c:v>
                </c:pt>
                <c:pt idx="82">
                  <c:v>3.2000000000000006</c:v>
                </c:pt>
                <c:pt idx="83">
                  <c:v>3.3000000000000007</c:v>
                </c:pt>
                <c:pt idx="84">
                  <c:v>3.4000000000000008</c:v>
                </c:pt>
                <c:pt idx="85">
                  <c:v>3.5000000000000009</c:v>
                </c:pt>
                <c:pt idx="86">
                  <c:v>3.600000000000001</c:v>
                </c:pt>
                <c:pt idx="87">
                  <c:v>3.7000000000000011</c:v>
                </c:pt>
                <c:pt idx="88">
                  <c:v>3.8000000000000012</c:v>
                </c:pt>
                <c:pt idx="89">
                  <c:v>3.9000000000000012</c:v>
                </c:pt>
                <c:pt idx="90">
                  <c:v>4.0000000000000009</c:v>
                </c:pt>
                <c:pt idx="91">
                  <c:v>4.1000000000000005</c:v>
                </c:pt>
                <c:pt idx="92">
                  <c:v>4.2</c:v>
                </c:pt>
                <c:pt idx="93">
                  <c:v>4.3</c:v>
                </c:pt>
                <c:pt idx="94">
                  <c:v>4.3999999999999995</c:v>
                </c:pt>
                <c:pt idx="95">
                  <c:v>4.4999999999999991</c:v>
                </c:pt>
                <c:pt idx="96">
                  <c:v>4.5999999999999988</c:v>
                </c:pt>
                <c:pt idx="97">
                  <c:v>4.6999999999999984</c:v>
                </c:pt>
                <c:pt idx="98">
                  <c:v>4.799999999999998</c:v>
                </c:pt>
                <c:pt idx="99">
                  <c:v>4.8999999999999977</c:v>
                </c:pt>
                <c:pt idx="100">
                  <c:v>4.9999999999999973</c:v>
                </c:pt>
              </c:numCache>
            </c:numRef>
          </c:cat>
          <c:val>
            <c:numRef>
              <c:f>Sheet2!$F$6:$F$106</c:f>
              <c:numCache>
                <c:formatCode>General</c:formatCode>
                <c:ptCount val="101"/>
                <c:pt idx="0">
                  <c:v>7.1277811011064901E-3</c:v>
                </c:pt>
                <c:pt idx="1">
                  <c:v>7.5385786763763523E-3</c:v>
                </c:pt>
                <c:pt idx="2">
                  <c:v>7.9808383284487912E-3</c:v>
                </c:pt>
                <c:pt idx="3">
                  <c:v>8.4575544019378172E-3</c:v>
                </c:pt>
                <c:pt idx="4">
                  <c:v>8.9720599624717422E-3</c:v>
                </c:pt>
                <c:pt idx="5">
                  <c:v>9.5280708315178386E-3</c:v>
                </c:pt>
                <c:pt idx="6">
                  <c:v>1.0129736011421229E-2</c:v>
                </c:pt>
                <c:pt idx="7">
                  <c:v>1.0781695505270951E-2</c:v>
                </c:pt>
                <c:pt idx="8">
                  <c:v>1.1489146700777076E-2</c:v>
                </c:pt>
                <c:pt idx="9">
                  <c:v>1.2257920678115777E-2</c:v>
                </c:pt>
                <c:pt idx="10">
                  <c:v>1.3094570021973066E-2</c:v>
                </c:pt>
                <c:pt idx="11">
                  <c:v>1.4006469971002149E-2</c:v>
                </c:pt>
                <c:pt idx="12">
                  <c:v>1.500193502636828E-2</c:v>
                </c:pt>
                <c:pt idx="13">
                  <c:v>1.6090353466756781E-2</c:v>
                </c:pt>
                <c:pt idx="14">
                  <c:v>1.7282342580047391E-2</c:v>
                </c:pt>
                <c:pt idx="15">
                  <c:v>1.8589927818456708E-2</c:v>
                </c:pt>
                <c:pt idx="16">
                  <c:v>2.0026749505662498E-2</c:v>
                </c:pt>
                <c:pt idx="17">
                  <c:v>2.1608301154202935E-2</c:v>
                </c:pt>
                <c:pt idx="18">
                  <c:v>2.3352203859274029E-2</c:v>
                </c:pt>
                <c:pt idx="19">
                  <c:v>2.527852157122084E-2</c:v>
                </c:pt>
                <c:pt idx="20">
                  <c:v>2.7410122234342093E-2</c:v>
                </c:pt>
                <c:pt idx="21">
                  <c:v>2.9773089691342101E-2</c:v>
                </c:pt>
                <c:pt idx="22">
                  <c:v>3.2397190704437848E-2</c:v>
                </c:pt>
                <c:pt idx="23">
                  <c:v>3.5316400157415793E-2</c:v>
                </c:pt>
                <c:pt idx="24">
                  <c:v>3.8569485068463728E-2</c:v>
                </c:pt>
                <c:pt idx="25">
                  <c:v>4.2200643868047887E-2</c:v>
                </c:pt>
                <c:pt idx="26">
                  <c:v>4.626019063258615E-2</c:v>
                </c:pt>
                <c:pt idx="27">
                  <c:v>5.080526342529075E-2</c:v>
                </c:pt>
                <c:pt idx="28">
                  <c:v>5.5900519948967178E-2</c:v>
                </c:pt>
                <c:pt idx="29">
                  <c:v>6.1618760182009583E-2</c:v>
                </c:pt>
                <c:pt idx="30">
                  <c:v>6.8041381743977045E-2</c:v>
                </c:pt>
                <c:pt idx="31">
                  <c:v>7.5258526010828566E-2</c:v>
                </c:pt>
                <c:pt idx="32">
                  <c:v>8.3368707696663782E-2</c:v>
                </c:pt>
                <c:pt idx="33">
                  <c:v>9.2477634283462951E-2</c:v>
                </c:pt>
                <c:pt idx="34">
                  <c:v>0.10269581267343122</c:v>
                </c:pt>
                <c:pt idx="35">
                  <c:v>0.11413441178180361</c:v>
                </c:pt>
                <c:pt idx="36">
                  <c:v>0.12689871404788011</c:v>
                </c:pt>
                <c:pt idx="37">
                  <c:v>0.14107837568979756</c:v>
                </c:pt>
                <c:pt idx="38">
                  <c:v>0.15673368198174173</c:v>
                </c:pt>
                <c:pt idx="39">
                  <c:v>0.17387712529157229</c:v>
                </c:pt>
                <c:pt idx="40">
                  <c:v>0.19245008972987507</c:v>
                </c:pt>
                <c:pt idx="41">
                  <c:v>0.21229536878003313</c:v>
                </c:pt>
                <c:pt idx="42">
                  <c:v>0.23312782382449362</c:v>
                </c:pt>
                <c:pt idx="43">
                  <c:v>0.25450773113432829</c:v>
                </c:pt>
                <c:pt idx="44">
                  <c:v>0.2758239639424232</c:v>
                </c:pt>
                <c:pt idx="45">
                  <c:v>0.29629629629629611</c:v>
                </c:pt>
                <c:pt idx="46">
                  <c:v>0.31500639696285704</c:v>
                </c:pt>
                <c:pt idx="47">
                  <c:v>0.33096385830912645</c:v>
                </c:pt>
                <c:pt idx="48">
                  <c:v>0.34320590294804149</c:v>
                </c:pt>
                <c:pt idx="49">
                  <c:v>0.35091821684507368</c:v>
                </c:pt>
                <c:pt idx="50">
                  <c:v>0.35355339059327379</c:v>
                </c:pt>
                <c:pt idx="51">
                  <c:v>0.35091821684507385</c:v>
                </c:pt>
                <c:pt idx="52">
                  <c:v>0.34320590294804171</c:v>
                </c:pt>
                <c:pt idx="53">
                  <c:v>0.33096385830912672</c:v>
                </c:pt>
                <c:pt idx="54">
                  <c:v>0.31500639696285748</c:v>
                </c:pt>
                <c:pt idx="55">
                  <c:v>0.2962962962962965</c:v>
                </c:pt>
                <c:pt idx="56">
                  <c:v>0.2758239639424237</c:v>
                </c:pt>
                <c:pt idx="57">
                  <c:v>0.25450773113432873</c:v>
                </c:pt>
                <c:pt idx="58">
                  <c:v>0.23312782382449404</c:v>
                </c:pt>
                <c:pt idx="59">
                  <c:v>0.21229536878003355</c:v>
                </c:pt>
                <c:pt idx="60">
                  <c:v>0.19245008972987551</c:v>
                </c:pt>
                <c:pt idx="61">
                  <c:v>0.17387712529157268</c:v>
                </c:pt>
                <c:pt idx="62">
                  <c:v>0.15673368198174203</c:v>
                </c:pt>
                <c:pt idx="63">
                  <c:v>0.14107837568979784</c:v>
                </c:pt>
                <c:pt idx="64">
                  <c:v>0.12689871404788039</c:v>
                </c:pt>
                <c:pt idx="65">
                  <c:v>0.11413441178180382</c:v>
                </c:pt>
                <c:pt idx="66">
                  <c:v>0.10269581267343141</c:v>
                </c:pt>
                <c:pt idx="67">
                  <c:v>9.2477634283463159E-2</c:v>
                </c:pt>
                <c:pt idx="68">
                  <c:v>8.3368707696663963E-2</c:v>
                </c:pt>
                <c:pt idx="69">
                  <c:v>7.5258526010828733E-2</c:v>
                </c:pt>
                <c:pt idx="70">
                  <c:v>6.8041381743977156E-2</c:v>
                </c:pt>
                <c:pt idx="71">
                  <c:v>6.1618760182009721E-2</c:v>
                </c:pt>
                <c:pt idx="72">
                  <c:v>5.5900519948967303E-2</c:v>
                </c:pt>
                <c:pt idx="73">
                  <c:v>5.0805263425290861E-2</c:v>
                </c:pt>
                <c:pt idx="74">
                  <c:v>4.6260190632586233E-2</c:v>
                </c:pt>
                <c:pt idx="75">
                  <c:v>4.2200643868047963E-2</c:v>
                </c:pt>
                <c:pt idx="76">
                  <c:v>3.8569485068463798E-2</c:v>
                </c:pt>
                <c:pt idx="77">
                  <c:v>3.5316400157415856E-2</c:v>
                </c:pt>
                <c:pt idx="78">
                  <c:v>3.239719070443791E-2</c:v>
                </c:pt>
                <c:pt idx="79">
                  <c:v>2.9773089691342156E-2</c:v>
                </c:pt>
                <c:pt idx="80">
                  <c:v>2.7410122234342141E-2</c:v>
                </c:pt>
                <c:pt idx="81">
                  <c:v>2.5278521571220885E-2</c:v>
                </c:pt>
                <c:pt idx="82">
                  <c:v>2.335220385927407E-2</c:v>
                </c:pt>
                <c:pt idx="83">
                  <c:v>2.1608301154202973E-2</c:v>
                </c:pt>
                <c:pt idx="84">
                  <c:v>2.0026749505662543E-2</c:v>
                </c:pt>
                <c:pt idx="85">
                  <c:v>1.8589927818456749E-2</c:v>
                </c:pt>
                <c:pt idx="86">
                  <c:v>1.7282342580047422E-2</c:v>
                </c:pt>
                <c:pt idx="87">
                  <c:v>1.6090353466756795E-2</c:v>
                </c:pt>
                <c:pt idx="88">
                  <c:v>1.5001935026368294E-2</c:v>
                </c:pt>
                <c:pt idx="89">
                  <c:v>1.4006469971002175E-2</c:v>
                </c:pt>
                <c:pt idx="90">
                  <c:v>1.30945700219731E-2</c:v>
                </c:pt>
                <c:pt idx="91">
                  <c:v>1.2257920678115798E-2</c:v>
                </c:pt>
                <c:pt idx="92">
                  <c:v>1.1489146700777097E-2</c:v>
                </c:pt>
                <c:pt idx="93">
                  <c:v>1.078169550527096E-2</c:v>
                </c:pt>
                <c:pt idx="94">
                  <c:v>1.0129736011421239E-2</c:v>
                </c:pt>
                <c:pt idx="95">
                  <c:v>9.5280708315178472E-3</c:v>
                </c:pt>
                <c:pt idx="96">
                  <c:v>8.9720599624717508E-3</c:v>
                </c:pt>
                <c:pt idx="97">
                  <c:v>8.4575544019378241E-3</c:v>
                </c:pt>
                <c:pt idx="98">
                  <c:v>7.9808383284488069E-3</c:v>
                </c:pt>
                <c:pt idx="99">
                  <c:v>7.5385786763763653E-3</c:v>
                </c:pt>
                <c:pt idx="100">
                  <c:v>7.1277811011065031E-3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9A-4D0D-819F-A06294A12431}"/>
            </c:ext>
          </c:extLst>
        </c:ser>
        <c:ser>
          <c:idx val="3"/>
          <c:order val="3"/>
          <c:tx>
            <c:strRef>
              <c:f>Sheet2!$G$5</c:f>
              <c:strCache>
                <c:ptCount val="1"/>
                <c:pt idx="0">
                  <c:v>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Sheet2!$C$6:$C$106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-4.8000000000000007</c:v>
                </c:pt>
                <c:pt idx="3">
                  <c:v>-4.7000000000000011</c:v>
                </c:pt>
                <c:pt idx="4">
                  <c:v>-4.6000000000000014</c:v>
                </c:pt>
                <c:pt idx="5">
                  <c:v>-4.5000000000000018</c:v>
                </c:pt>
                <c:pt idx="6">
                  <c:v>-4.4000000000000021</c:v>
                </c:pt>
                <c:pt idx="7">
                  <c:v>-4.3000000000000025</c:v>
                </c:pt>
                <c:pt idx="8">
                  <c:v>-4.2000000000000028</c:v>
                </c:pt>
                <c:pt idx="9">
                  <c:v>-4.1000000000000032</c:v>
                </c:pt>
                <c:pt idx="10">
                  <c:v>-4.0000000000000036</c:v>
                </c:pt>
                <c:pt idx="11">
                  <c:v>-3.9000000000000035</c:v>
                </c:pt>
                <c:pt idx="12">
                  <c:v>-3.8000000000000034</c:v>
                </c:pt>
                <c:pt idx="13">
                  <c:v>-3.7000000000000033</c:v>
                </c:pt>
                <c:pt idx="14">
                  <c:v>-3.6000000000000032</c:v>
                </c:pt>
                <c:pt idx="15">
                  <c:v>-3.5000000000000031</c:v>
                </c:pt>
                <c:pt idx="16">
                  <c:v>-3.400000000000003</c:v>
                </c:pt>
                <c:pt idx="17">
                  <c:v>-3.3000000000000029</c:v>
                </c:pt>
                <c:pt idx="18">
                  <c:v>-3.2000000000000028</c:v>
                </c:pt>
                <c:pt idx="19">
                  <c:v>-3.1000000000000028</c:v>
                </c:pt>
                <c:pt idx="20">
                  <c:v>-3.0000000000000027</c:v>
                </c:pt>
                <c:pt idx="21">
                  <c:v>-2.9000000000000026</c:v>
                </c:pt>
                <c:pt idx="22">
                  <c:v>-2.8000000000000025</c:v>
                </c:pt>
                <c:pt idx="23">
                  <c:v>-2.7000000000000024</c:v>
                </c:pt>
                <c:pt idx="24">
                  <c:v>-2.6000000000000023</c:v>
                </c:pt>
                <c:pt idx="25">
                  <c:v>-2.5000000000000022</c:v>
                </c:pt>
                <c:pt idx="26">
                  <c:v>-2.4000000000000021</c:v>
                </c:pt>
                <c:pt idx="27">
                  <c:v>-2.300000000000002</c:v>
                </c:pt>
                <c:pt idx="28">
                  <c:v>-2.200000000000002</c:v>
                </c:pt>
                <c:pt idx="29">
                  <c:v>-2.1000000000000019</c:v>
                </c:pt>
                <c:pt idx="30">
                  <c:v>-2.0000000000000018</c:v>
                </c:pt>
                <c:pt idx="31">
                  <c:v>-1.9000000000000017</c:v>
                </c:pt>
                <c:pt idx="32">
                  <c:v>-1.8000000000000016</c:v>
                </c:pt>
                <c:pt idx="33">
                  <c:v>-1.7000000000000015</c:v>
                </c:pt>
                <c:pt idx="34">
                  <c:v>-1.6000000000000014</c:v>
                </c:pt>
                <c:pt idx="35">
                  <c:v>-1.5000000000000013</c:v>
                </c:pt>
                <c:pt idx="36">
                  <c:v>-1.4000000000000012</c:v>
                </c:pt>
                <c:pt idx="37">
                  <c:v>-1.3000000000000012</c:v>
                </c:pt>
                <c:pt idx="38">
                  <c:v>-1.2000000000000011</c:v>
                </c:pt>
                <c:pt idx="39">
                  <c:v>-1.100000000000001</c:v>
                </c:pt>
                <c:pt idx="40">
                  <c:v>-1.0000000000000009</c:v>
                </c:pt>
                <c:pt idx="41">
                  <c:v>-0.90000000000000091</c:v>
                </c:pt>
                <c:pt idx="42">
                  <c:v>-0.80000000000000093</c:v>
                </c:pt>
                <c:pt idx="43">
                  <c:v>-0.70000000000000095</c:v>
                </c:pt>
                <c:pt idx="44">
                  <c:v>-0.60000000000000098</c:v>
                </c:pt>
                <c:pt idx="45">
                  <c:v>-0.500000000000001</c:v>
                </c:pt>
                <c:pt idx="46">
                  <c:v>-0.40000000000000102</c:v>
                </c:pt>
                <c:pt idx="47">
                  <c:v>-0.30000000000000104</c:v>
                </c:pt>
                <c:pt idx="48">
                  <c:v>-0.20000000000000104</c:v>
                </c:pt>
                <c:pt idx="49">
                  <c:v>-0.10000000000000103</c:v>
                </c:pt>
                <c:pt idx="50">
                  <c:v>-1.0269562977782698E-15</c:v>
                </c:pt>
                <c:pt idx="51">
                  <c:v>9.9999999999998979E-2</c:v>
                </c:pt>
                <c:pt idx="52">
                  <c:v>0.19999999999999898</c:v>
                </c:pt>
                <c:pt idx="53">
                  <c:v>0.29999999999999899</c:v>
                </c:pt>
                <c:pt idx="54">
                  <c:v>0.39999999999999902</c:v>
                </c:pt>
                <c:pt idx="55">
                  <c:v>0.499999999999999</c:v>
                </c:pt>
                <c:pt idx="56">
                  <c:v>0.59999999999999898</c:v>
                </c:pt>
                <c:pt idx="57">
                  <c:v>0.69999999999999896</c:v>
                </c:pt>
                <c:pt idx="58">
                  <c:v>0.79999999999999893</c:v>
                </c:pt>
                <c:pt idx="59">
                  <c:v>0.89999999999999891</c:v>
                </c:pt>
                <c:pt idx="60">
                  <c:v>0.99999999999999889</c:v>
                </c:pt>
                <c:pt idx="61">
                  <c:v>1.099999999999999</c:v>
                </c:pt>
                <c:pt idx="62">
                  <c:v>1.1999999999999991</c:v>
                </c:pt>
                <c:pt idx="63">
                  <c:v>1.2999999999999992</c:v>
                </c:pt>
                <c:pt idx="64">
                  <c:v>1.3999999999999992</c:v>
                </c:pt>
                <c:pt idx="65">
                  <c:v>1.4999999999999993</c:v>
                </c:pt>
                <c:pt idx="66">
                  <c:v>1.5999999999999994</c:v>
                </c:pt>
                <c:pt idx="67">
                  <c:v>1.6999999999999995</c:v>
                </c:pt>
                <c:pt idx="68">
                  <c:v>1.7999999999999996</c:v>
                </c:pt>
                <c:pt idx="69">
                  <c:v>1.8999999999999997</c:v>
                </c:pt>
                <c:pt idx="70">
                  <c:v>1.9999999999999998</c:v>
                </c:pt>
                <c:pt idx="71">
                  <c:v>2.0999999999999996</c:v>
                </c:pt>
                <c:pt idx="72">
                  <c:v>2.1999999999999997</c:v>
                </c:pt>
                <c:pt idx="73">
                  <c:v>2.2999999999999998</c:v>
                </c:pt>
                <c:pt idx="74">
                  <c:v>2.4</c:v>
                </c:pt>
                <c:pt idx="75">
                  <c:v>2.5</c:v>
                </c:pt>
                <c:pt idx="76">
                  <c:v>2.6</c:v>
                </c:pt>
                <c:pt idx="77">
                  <c:v>2.7</c:v>
                </c:pt>
                <c:pt idx="78">
                  <c:v>2.8000000000000003</c:v>
                </c:pt>
                <c:pt idx="79">
                  <c:v>2.9000000000000004</c:v>
                </c:pt>
                <c:pt idx="80">
                  <c:v>3.0000000000000004</c:v>
                </c:pt>
                <c:pt idx="81">
                  <c:v>3.1000000000000005</c:v>
                </c:pt>
                <c:pt idx="82">
                  <c:v>3.2000000000000006</c:v>
                </c:pt>
                <c:pt idx="83">
                  <c:v>3.3000000000000007</c:v>
                </c:pt>
                <c:pt idx="84">
                  <c:v>3.4000000000000008</c:v>
                </c:pt>
                <c:pt idx="85">
                  <c:v>3.5000000000000009</c:v>
                </c:pt>
                <c:pt idx="86">
                  <c:v>3.600000000000001</c:v>
                </c:pt>
                <c:pt idx="87">
                  <c:v>3.7000000000000011</c:v>
                </c:pt>
                <c:pt idx="88">
                  <c:v>3.8000000000000012</c:v>
                </c:pt>
                <c:pt idx="89">
                  <c:v>3.9000000000000012</c:v>
                </c:pt>
                <c:pt idx="90">
                  <c:v>4.0000000000000009</c:v>
                </c:pt>
                <c:pt idx="91">
                  <c:v>4.1000000000000005</c:v>
                </c:pt>
                <c:pt idx="92">
                  <c:v>4.2</c:v>
                </c:pt>
                <c:pt idx="93">
                  <c:v>4.3</c:v>
                </c:pt>
                <c:pt idx="94">
                  <c:v>4.3999999999999995</c:v>
                </c:pt>
                <c:pt idx="95">
                  <c:v>4.4999999999999991</c:v>
                </c:pt>
                <c:pt idx="96">
                  <c:v>4.5999999999999988</c:v>
                </c:pt>
                <c:pt idx="97">
                  <c:v>4.6999999999999984</c:v>
                </c:pt>
                <c:pt idx="98">
                  <c:v>4.799999999999998</c:v>
                </c:pt>
                <c:pt idx="99">
                  <c:v>4.8999999999999977</c:v>
                </c:pt>
                <c:pt idx="100">
                  <c:v>4.9999999999999973</c:v>
                </c:pt>
              </c:numCache>
            </c:numRef>
          </c:cat>
          <c:val>
            <c:numRef>
              <c:f>Sheet2!$G$6:$G$106</c:f>
              <c:numCache>
                <c:formatCode>General</c:formatCode>
                <c:ptCount val="101"/>
                <c:pt idx="0">
                  <c:v>4.219353791493307E-3</c:v>
                </c:pt>
                <c:pt idx="1">
                  <c:v>4.5343269993393795E-3</c:v>
                </c:pt>
                <c:pt idx="2">
                  <c:v>4.8784296352102031E-3</c:v>
                </c:pt>
                <c:pt idx="3">
                  <c:v>5.2548543418754244E-3</c:v>
                </c:pt>
                <c:pt idx="4">
                  <c:v>5.6671948539310738E-3</c:v>
                </c:pt>
                <c:pt idx="5">
                  <c:v>6.119502134407674E-3</c:v>
                </c:pt>
                <c:pt idx="6">
                  <c:v>6.6163490190818582E-3</c:v>
                </c:pt>
                <c:pt idx="7">
                  <c:v>7.1629047166434437E-3</c:v>
                </c:pt>
                <c:pt idx="8">
                  <c:v>7.7650207237835592E-3</c:v>
                </c:pt>
                <c:pt idx="9">
                  <c:v>8.429329953413417E-3</c:v>
                </c:pt>
                <c:pt idx="10">
                  <c:v>9.1633611427444396E-3</c:v>
                </c:pt>
                <c:pt idx="11">
                  <c:v>9.9756709055489456E-3</c:v>
                </c:pt>
                <c:pt idx="12">
                  <c:v>1.0875996116865764E-2</c:v>
                </c:pt>
                <c:pt idx="13">
                  <c:v>1.1875429662214334E-2</c:v>
                </c:pt>
                <c:pt idx="14">
                  <c:v>1.2986622934728518E-2</c:v>
                </c:pt>
                <c:pt idx="15">
                  <c:v>1.422401880152967E-2</c:v>
                </c:pt>
                <c:pt idx="16">
                  <c:v>1.5604119051380531E-2</c:v>
                </c:pt>
                <c:pt idx="17">
                  <c:v>1.7145790526982001E-2</c:v>
                </c:pt>
                <c:pt idx="18">
                  <c:v>1.8870614158612228E-2</c:v>
                </c:pt>
                <c:pt idx="19">
                  <c:v>2.0803280835425386E-2</c:v>
                </c:pt>
                <c:pt idx="20">
                  <c:v>2.2972037309241276E-2</c:v>
                </c:pt>
                <c:pt idx="21">
                  <c:v>2.5409183884938371E-2</c:v>
                </c:pt>
                <c:pt idx="22">
                  <c:v>2.8151623178220817E-2</c:v>
                </c:pt>
                <c:pt idx="23">
                  <c:v>3.1241455256556409E-2</c:v>
                </c:pt>
                <c:pt idx="24">
                  <c:v>3.4726608402172059E-2</c:v>
                </c:pt>
                <c:pt idx="25">
                  <c:v>3.8661485727167225E-2</c:v>
                </c:pt>
                <c:pt idx="26">
                  <c:v>4.3107594875663895E-2</c:v>
                </c:pt>
                <c:pt idx="27">
                  <c:v>4.8134109759614851E-2</c:v>
                </c:pt>
                <c:pt idx="28">
                  <c:v>5.3818288156802292E-2</c:v>
                </c:pt>
                <c:pt idx="29">
                  <c:v>6.0245635389509868E-2</c:v>
                </c:pt>
                <c:pt idx="30">
                  <c:v>6.7509660663892787E-2</c:v>
                </c:pt>
                <c:pt idx="31">
                  <c:v>7.571101806804309E-2</c:v>
                </c:pt>
                <c:pt idx="32">
                  <c:v>8.4955759279738557E-2</c:v>
                </c:pt>
                <c:pt idx="33">
                  <c:v>9.5352353202335621E-2</c:v>
                </c:pt>
                <c:pt idx="34">
                  <c:v>0.10700705749348985</c:v>
                </c:pt>
                <c:pt idx="35">
                  <c:v>0.12001717451358723</c:v>
                </c:pt>
                <c:pt idx="36">
                  <c:v>0.13446171682048114</c:v>
                </c:pt>
                <c:pt idx="37">
                  <c:v>0.15038908590753583</c:v>
                </c:pt>
                <c:pt idx="38">
                  <c:v>0.16780158735749684</c:v>
                </c:pt>
                <c:pt idx="39">
                  <c:v>0.18663702938545546</c:v>
                </c:pt>
                <c:pt idx="40">
                  <c:v>0.20674833578317189</c:v>
                </c:pt>
                <c:pt idx="41">
                  <c:v>0.22788306587380569</c:v>
                </c:pt>
                <c:pt idx="42">
                  <c:v>0.249665904822089</c:v>
                </c:pt>
                <c:pt idx="43">
                  <c:v>0.27158835908824647</c:v>
                </c:pt>
                <c:pt idx="44">
                  <c:v>0.29301067996481289</c:v>
                </c:pt>
                <c:pt idx="45">
                  <c:v>0.31318091100882856</c:v>
                </c:pt>
                <c:pt idx="46">
                  <c:v>0.33127437234925816</c:v>
                </c:pt>
                <c:pt idx="47">
                  <c:v>0.34645357427454171</c:v>
                </c:pt>
                <c:pt idx="48">
                  <c:v>0.35794379463845577</c:v>
                </c:pt>
                <c:pt idx="49">
                  <c:v>0.36511444382851777</c:v>
                </c:pt>
                <c:pt idx="50">
                  <c:v>0.36755259694786152</c:v>
                </c:pt>
                <c:pt idx="51">
                  <c:v>0.36511444382851777</c:v>
                </c:pt>
                <c:pt idx="52">
                  <c:v>0.35794379463845588</c:v>
                </c:pt>
                <c:pt idx="53">
                  <c:v>0.34645357427454204</c:v>
                </c:pt>
                <c:pt idx="54">
                  <c:v>0.33127437234925849</c:v>
                </c:pt>
                <c:pt idx="55">
                  <c:v>0.31318091100882889</c:v>
                </c:pt>
                <c:pt idx="56">
                  <c:v>0.29301067996481323</c:v>
                </c:pt>
                <c:pt idx="57">
                  <c:v>0.27158835908824686</c:v>
                </c:pt>
                <c:pt idx="58">
                  <c:v>0.24966590482208947</c:v>
                </c:pt>
                <c:pt idx="59">
                  <c:v>0.22788306587380608</c:v>
                </c:pt>
                <c:pt idx="60">
                  <c:v>0.20674833578317231</c:v>
                </c:pt>
                <c:pt idx="61">
                  <c:v>0.18663702938545573</c:v>
                </c:pt>
                <c:pt idx="62">
                  <c:v>0.1678015873574972</c:v>
                </c:pt>
                <c:pt idx="63">
                  <c:v>0.15038908590753619</c:v>
                </c:pt>
                <c:pt idx="64">
                  <c:v>0.13446171682048144</c:v>
                </c:pt>
                <c:pt idx="65">
                  <c:v>0.1200171745135875</c:v>
                </c:pt>
                <c:pt idx="66">
                  <c:v>0.1070070574934901</c:v>
                </c:pt>
                <c:pt idx="67">
                  <c:v>9.5352353202335871E-2</c:v>
                </c:pt>
                <c:pt idx="68">
                  <c:v>8.4955759279738779E-2</c:v>
                </c:pt>
                <c:pt idx="69">
                  <c:v>7.571101806804327E-2</c:v>
                </c:pt>
                <c:pt idx="70">
                  <c:v>6.7509660663892967E-2</c:v>
                </c:pt>
                <c:pt idx="71">
                  <c:v>6.0245635389509999E-2</c:v>
                </c:pt>
                <c:pt idx="72">
                  <c:v>5.3818288156802389E-2</c:v>
                </c:pt>
                <c:pt idx="73">
                  <c:v>4.8134109759614963E-2</c:v>
                </c:pt>
                <c:pt idx="74">
                  <c:v>4.3107594875663999E-2</c:v>
                </c:pt>
                <c:pt idx="75">
                  <c:v>3.8661485727167301E-2</c:v>
                </c:pt>
                <c:pt idx="76">
                  <c:v>3.4726608402172142E-2</c:v>
                </c:pt>
                <c:pt idx="77">
                  <c:v>3.1241455256556489E-2</c:v>
                </c:pt>
                <c:pt idx="78">
                  <c:v>2.8151623178220897E-2</c:v>
                </c:pt>
                <c:pt idx="79">
                  <c:v>2.540918388493842E-2</c:v>
                </c:pt>
                <c:pt idx="80">
                  <c:v>2.2972037309241317E-2</c:v>
                </c:pt>
                <c:pt idx="81">
                  <c:v>2.080328083542542E-2</c:v>
                </c:pt>
                <c:pt idx="82">
                  <c:v>1.887061415861228E-2</c:v>
                </c:pt>
                <c:pt idx="83">
                  <c:v>1.7145790526982039E-2</c:v>
                </c:pt>
                <c:pt idx="84">
                  <c:v>1.5604119051380557E-2</c:v>
                </c:pt>
                <c:pt idx="85">
                  <c:v>1.4224018801529695E-2</c:v>
                </c:pt>
                <c:pt idx="86">
                  <c:v>1.2986622934728546E-2</c:v>
                </c:pt>
                <c:pt idx="87">
                  <c:v>1.1875429662214363E-2</c:v>
                </c:pt>
                <c:pt idx="88">
                  <c:v>1.0875996116865785E-2</c:v>
                </c:pt>
                <c:pt idx="89">
                  <c:v>9.9756709055489647E-3</c:v>
                </c:pt>
                <c:pt idx="90">
                  <c:v>9.1633611427444622E-3</c:v>
                </c:pt>
                <c:pt idx="91">
                  <c:v>8.429329953413436E-3</c:v>
                </c:pt>
                <c:pt idx="92">
                  <c:v>7.7650207237835774E-3</c:v>
                </c:pt>
                <c:pt idx="93">
                  <c:v>7.1629047166434576E-3</c:v>
                </c:pt>
                <c:pt idx="94">
                  <c:v>6.6163490190818668E-3</c:v>
                </c:pt>
                <c:pt idx="95">
                  <c:v>6.1195021344076844E-3</c:v>
                </c:pt>
                <c:pt idx="96">
                  <c:v>5.6671948539310842E-3</c:v>
                </c:pt>
                <c:pt idx="97">
                  <c:v>5.2548543418754349E-3</c:v>
                </c:pt>
                <c:pt idx="98">
                  <c:v>4.8784296352102144E-3</c:v>
                </c:pt>
                <c:pt idx="99">
                  <c:v>4.5343269993393925E-3</c:v>
                </c:pt>
                <c:pt idx="100">
                  <c:v>4.2193537914933148E-3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9A-4D0D-819F-A06294A12431}"/>
            </c:ext>
          </c:extLst>
        </c:ser>
        <c:ser>
          <c:idx val="4"/>
          <c:order val="4"/>
          <c:tx>
            <c:strRef>
              <c:f>Sheet2!$H$5</c:f>
              <c:strCache>
                <c:ptCount val="1"/>
                <c:pt idx="0">
                  <c:v>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Sheet2!$C$6:$C$106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-4.8000000000000007</c:v>
                </c:pt>
                <c:pt idx="3">
                  <c:v>-4.7000000000000011</c:v>
                </c:pt>
                <c:pt idx="4">
                  <c:v>-4.6000000000000014</c:v>
                </c:pt>
                <c:pt idx="5">
                  <c:v>-4.5000000000000018</c:v>
                </c:pt>
                <c:pt idx="6">
                  <c:v>-4.4000000000000021</c:v>
                </c:pt>
                <c:pt idx="7">
                  <c:v>-4.3000000000000025</c:v>
                </c:pt>
                <c:pt idx="8">
                  <c:v>-4.2000000000000028</c:v>
                </c:pt>
                <c:pt idx="9">
                  <c:v>-4.1000000000000032</c:v>
                </c:pt>
                <c:pt idx="10">
                  <c:v>-4.0000000000000036</c:v>
                </c:pt>
                <c:pt idx="11">
                  <c:v>-3.9000000000000035</c:v>
                </c:pt>
                <c:pt idx="12">
                  <c:v>-3.8000000000000034</c:v>
                </c:pt>
                <c:pt idx="13">
                  <c:v>-3.7000000000000033</c:v>
                </c:pt>
                <c:pt idx="14">
                  <c:v>-3.6000000000000032</c:v>
                </c:pt>
                <c:pt idx="15">
                  <c:v>-3.5000000000000031</c:v>
                </c:pt>
                <c:pt idx="16">
                  <c:v>-3.400000000000003</c:v>
                </c:pt>
                <c:pt idx="17">
                  <c:v>-3.3000000000000029</c:v>
                </c:pt>
                <c:pt idx="18">
                  <c:v>-3.2000000000000028</c:v>
                </c:pt>
                <c:pt idx="19">
                  <c:v>-3.1000000000000028</c:v>
                </c:pt>
                <c:pt idx="20">
                  <c:v>-3.0000000000000027</c:v>
                </c:pt>
                <c:pt idx="21">
                  <c:v>-2.9000000000000026</c:v>
                </c:pt>
                <c:pt idx="22">
                  <c:v>-2.8000000000000025</c:v>
                </c:pt>
                <c:pt idx="23">
                  <c:v>-2.7000000000000024</c:v>
                </c:pt>
                <c:pt idx="24">
                  <c:v>-2.6000000000000023</c:v>
                </c:pt>
                <c:pt idx="25">
                  <c:v>-2.5000000000000022</c:v>
                </c:pt>
                <c:pt idx="26">
                  <c:v>-2.4000000000000021</c:v>
                </c:pt>
                <c:pt idx="27">
                  <c:v>-2.300000000000002</c:v>
                </c:pt>
                <c:pt idx="28">
                  <c:v>-2.200000000000002</c:v>
                </c:pt>
                <c:pt idx="29">
                  <c:v>-2.1000000000000019</c:v>
                </c:pt>
                <c:pt idx="30">
                  <c:v>-2.0000000000000018</c:v>
                </c:pt>
                <c:pt idx="31">
                  <c:v>-1.9000000000000017</c:v>
                </c:pt>
                <c:pt idx="32">
                  <c:v>-1.8000000000000016</c:v>
                </c:pt>
                <c:pt idx="33">
                  <c:v>-1.7000000000000015</c:v>
                </c:pt>
                <c:pt idx="34">
                  <c:v>-1.6000000000000014</c:v>
                </c:pt>
                <c:pt idx="35">
                  <c:v>-1.5000000000000013</c:v>
                </c:pt>
                <c:pt idx="36">
                  <c:v>-1.4000000000000012</c:v>
                </c:pt>
                <c:pt idx="37">
                  <c:v>-1.3000000000000012</c:v>
                </c:pt>
                <c:pt idx="38">
                  <c:v>-1.2000000000000011</c:v>
                </c:pt>
                <c:pt idx="39">
                  <c:v>-1.100000000000001</c:v>
                </c:pt>
                <c:pt idx="40">
                  <c:v>-1.0000000000000009</c:v>
                </c:pt>
                <c:pt idx="41">
                  <c:v>-0.90000000000000091</c:v>
                </c:pt>
                <c:pt idx="42">
                  <c:v>-0.80000000000000093</c:v>
                </c:pt>
                <c:pt idx="43">
                  <c:v>-0.70000000000000095</c:v>
                </c:pt>
                <c:pt idx="44">
                  <c:v>-0.60000000000000098</c:v>
                </c:pt>
                <c:pt idx="45">
                  <c:v>-0.500000000000001</c:v>
                </c:pt>
                <c:pt idx="46">
                  <c:v>-0.40000000000000102</c:v>
                </c:pt>
                <c:pt idx="47">
                  <c:v>-0.30000000000000104</c:v>
                </c:pt>
                <c:pt idx="48">
                  <c:v>-0.20000000000000104</c:v>
                </c:pt>
                <c:pt idx="49">
                  <c:v>-0.10000000000000103</c:v>
                </c:pt>
                <c:pt idx="50">
                  <c:v>-1.0269562977782698E-15</c:v>
                </c:pt>
                <c:pt idx="51">
                  <c:v>9.9999999999998979E-2</c:v>
                </c:pt>
                <c:pt idx="52">
                  <c:v>0.19999999999999898</c:v>
                </c:pt>
                <c:pt idx="53">
                  <c:v>0.29999999999999899</c:v>
                </c:pt>
                <c:pt idx="54">
                  <c:v>0.39999999999999902</c:v>
                </c:pt>
                <c:pt idx="55">
                  <c:v>0.499999999999999</c:v>
                </c:pt>
                <c:pt idx="56">
                  <c:v>0.59999999999999898</c:v>
                </c:pt>
                <c:pt idx="57">
                  <c:v>0.69999999999999896</c:v>
                </c:pt>
                <c:pt idx="58">
                  <c:v>0.79999999999999893</c:v>
                </c:pt>
                <c:pt idx="59">
                  <c:v>0.89999999999999891</c:v>
                </c:pt>
                <c:pt idx="60">
                  <c:v>0.99999999999999889</c:v>
                </c:pt>
                <c:pt idx="61">
                  <c:v>1.099999999999999</c:v>
                </c:pt>
                <c:pt idx="62">
                  <c:v>1.1999999999999991</c:v>
                </c:pt>
                <c:pt idx="63">
                  <c:v>1.2999999999999992</c:v>
                </c:pt>
                <c:pt idx="64">
                  <c:v>1.3999999999999992</c:v>
                </c:pt>
                <c:pt idx="65">
                  <c:v>1.4999999999999993</c:v>
                </c:pt>
                <c:pt idx="66">
                  <c:v>1.5999999999999994</c:v>
                </c:pt>
                <c:pt idx="67">
                  <c:v>1.6999999999999995</c:v>
                </c:pt>
                <c:pt idx="68">
                  <c:v>1.7999999999999996</c:v>
                </c:pt>
                <c:pt idx="69">
                  <c:v>1.8999999999999997</c:v>
                </c:pt>
                <c:pt idx="70">
                  <c:v>1.9999999999999998</c:v>
                </c:pt>
                <c:pt idx="71">
                  <c:v>2.0999999999999996</c:v>
                </c:pt>
                <c:pt idx="72">
                  <c:v>2.1999999999999997</c:v>
                </c:pt>
                <c:pt idx="73">
                  <c:v>2.2999999999999998</c:v>
                </c:pt>
                <c:pt idx="74">
                  <c:v>2.4</c:v>
                </c:pt>
                <c:pt idx="75">
                  <c:v>2.5</c:v>
                </c:pt>
                <c:pt idx="76">
                  <c:v>2.6</c:v>
                </c:pt>
                <c:pt idx="77">
                  <c:v>2.7</c:v>
                </c:pt>
                <c:pt idx="78">
                  <c:v>2.8000000000000003</c:v>
                </c:pt>
                <c:pt idx="79">
                  <c:v>2.9000000000000004</c:v>
                </c:pt>
                <c:pt idx="80">
                  <c:v>3.0000000000000004</c:v>
                </c:pt>
                <c:pt idx="81">
                  <c:v>3.1000000000000005</c:v>
                </c:pt>
                <c:pt idx="82">
                  <c:v>3.2000000000000006</c:v>
                </c:pt>
                <c:pt idx="83">
                  <c:v>3.3000000000000007</c:v>
                </c:pt>
                <c:pt idx="84">
                  <c:v>3.4000000000000008</c:v>
                </c:pt>
                <c:pt idx="85">
                  <c:v>3.5000000000000009</c:v>
                </c:pt>
                <c:pt idx="86">
                  <c:v>3.600000000000001</c:v>
                </c:pt>
                <c:pt idx="87">
                  <c:v>3.7000000000000011</c:v>
                </c:pt>
                <c:pt idx="88">
                  <c:v>3.8000000000000012</c:v>
                </c:pt>
                <c:pt idx="89">
                  <c:v>3.9000000000000012</c:v>
                </c:pt>
                <c:pt idx="90">
                  <c:v>4.0000000000000009</c:v>
                </c:pt>
                <c:pt idx="91">
                  <c:v>4.1000000000000005</c:v>
                </c:pt>
                <c:pt idx="92">
                  <c:v>4.2</c:v>
                </c:pt>
                <c:pt idx="93">
                  <c:v>4.3</c:v>
                </c:pt>
                <c:pt idx="94">
                  <c:v>4.3999999999999995</c:v>
                </c:pt>
                <c:pt idx="95">
                  <c:v>4.4999999999999991</c:v>
                </c:pt>
                <c:pt idx="96">
                  <c:v>4.5999999999999988</c:v>
                </c:pt>
                <c:pt idx="97">
                  <c:v>4.6999999999999984</c:v>
                </c:pt>
                <c:pt idx="98">
                  <c:v>4.799999999999998</c:v>
                </c:pt>
                <c:pt idx="99">
                  <c:v>4.8999999999999977</c:v>
                </c:pt>
                <c:pt idx="100">
                  <c:v>4.9999999999999973</c:v>
                </c:pt>
              </c:numCache>
            </c:numRef>
          </c:cat>
          <c:val>
            <c:numRef>
              <c:f>Sheet2!$H$6:$H$106</c:f>
              <c:numCache>
                <c:formatCode>General</c:formatCode>
                <c:ptCount val="101"/>
                <c:pt idx="0">
                  <c:v>2.6496362165572196E-3</c:v>
                </c:pt>
                <c:pt idx="1">
                  <c:v>2.8900042005190799E-3</c:v>
                </c:pt>
                <c:pt idx="2">
                  <c:v>3.1562000899559095E-3</c:v>
                </c:pt>
                <c:pt idx="3">
                  <c:v>3.4514059884161357E-3</c:v>
                </c:pt>
                <c:pt idx="4">
                  <c:v>3.7792415796244201E-3</c:v>
                </c:pt>
                <c:pt idx="5">
                  <c:v>4.1438296036912445E-3</c:v>
                </c:pt>
                <c:pt idx="6">
                  <c:v>4.5498716959368459E-3</c:v>
                </c:pt>
                <c:pt idx="7">
                  <c:v>5.0027362554762311E-3</c:v>
                </c:pt>
                <c:pt idx="8">
                  <c:v>5.5085602634653416E-3</c:v>
                </c:pt>
                <c:pt idx="9">
                  <c:v>6.0743672520222622E-3</c:v>
                </c:pt>
                <c:pt idx="10">
                  <c:v>6.7082039324993454E-3</c:v>
                </c:pt>
                <c:pt idx="11">
                  <c:v>7.4192983211059712E-3</c:v>
                </c:pt>
                <c:pt idx="12">
                  <c:v>8.2182425413127522E-3</c:v>
                </c:pt>
                <c:pt idx="13">
                  <c:v>9.1172038195428216E-3</c:v>
                </c:pt>
                <c:pt idx="14">
                  <c:v>1.0130167496884258E-2</c:v>
                </c:pt>
                <c:pt idx="15">
                  <c:v>1.1273216114143406E-2</c:v>
                </c:pt>
                <c:pt idx="16">
                  <c:v>1.2564848729606072E-2</c:v>
                </c:pt>
                <c:pt idx="17">
                  <c:v>1.4026344509659399E-2</c:v>
                </c:pt>
                <c:pt idx="18">
                  <c:v>1.5682174165287829E-2</c:v>
                </c:pt>
                <c:pt idx="19">
                  <c:v>1.7560461814839591E-2</c:v>
                </c:pt>
                <c:pt idx="20">
                  <c:v>1.9693498090836481E-2</c:v>
                </c:pt>
                <c:pt idx="21">
                  <c:v>2.2118302445273644E-2</c:v>
                </c:pt>
                <c:pt idx="22">
                  <c:v>2.4877228205426004E-2</c:v>
                </c:pt>
                <c:pt idx="23">
                  <c:v>2.8018597422759941E-2</c:v>
                </c:pt>
                <c:pt idx="24">
                  <c:v>3.1597343226134791E-2</c:v>
                </c:pt>
                <c:pt idx="25">
                  <c:v>3.5675624369556555E-2</c:v>
                </c:pt>
                <c:pt idx="26">
                  <c:v>4.0323358954948145E-2</c:v>
                </c:pt>
                <c:pt idx="27">
                  <c:v>4.5618600849191511E-2</c:v>
                </c:pt>
                <c:pt idx="28">
                  <c:v>5.1647652126004077E-2</c:v>
                </c:pt>
                <c:pt idx="29">
                  <c:v>5.8504767334097048E-2</c:v>
                </c:pt>
                <c:pt idx="30">
                  <c:v>6.6291260736238672E-2</c:v>
                </c:pt>
                <c:pt idx="31">
                  <c:v>7.5113777631383993E-2</c:v>
                </c:pt>
                <c:pt idx="32">
                  <c:v>8.5081439773720804E-2</c:v>
                </c:pt>
                <c:pt idx="33">
                  <c:v>9.63015309319947E-2</c:v>
                </c:pt>
                <c:pt idx="34">
                  <c:v>0.10887336538560968</c:v>
                </c:pt>
                <c:pt idx="35">
                  <c:v>0.12287999999999978</c:v>
                </c:pt>
                <c:pt idx="36">
                  <c:v>0.13837753713555231</c:v>
                </c:pt>
                <c:pt idx="37">
                  <c:v>0.15538195452212636</c:v>
                </c:pt>
                <c:pt idx="38">
                  <c:v>0.17385372358466894</c:v>
                </c:pt>
                <c:pt idx="39">
                  <c:v>0.19368096389491185</c:v>
                </c:pt>
                <c:pt idx="40">
                  <c:v>0.21466252583997961</c:v>
                </c:pt>
                <c:pt idx="41">
                  <c:v>0.23649314409302491</c:v>
                </c:pt>
                <c:pt idx="42">
                  <c:v>0.25875353677316587</c:v>
                </c:pt>
                <c:pt idx="43">
                  <c:v>0.2809088317119508</c:v>
                </c:pt>
                <c:pt idx="44">
                  <c:v>0.30231870798580213</c:v>
                </c:pt>
                <c:pt idx="45">
                  <c:v>0.32226186856038685</c:v>
                </c:pt>
                <c:pt idx="46">
                  <c:v>0.33997573352819421</c:v>
                </c:pt>
                <c:pt idx="47">
                  <c:v>0.35470962734618883</c:v>
                </c:pt>
                <c:pt idx="48">
                  <c:v>0.36578663496593061</c:v>
                </c:pt>
                <c:pt idx="49">
                  <c:v>0.37266646558585248</c:v>
                </c:pt>
                <c:pt idx="50">
                  <c:v>0.37499999999999994</c:v>
                </c:pt>
                <c:pt idx="51">
                  <c:v>0.37266646558585254</c:v>
                </c:pt>
                <c:pt idx="52">
                  <c:v>0.36578663496593078</c:v>
                </c:pt>
                <c:pt idx="53">
                  <c:v>0.35470962734618916</c:v>
                </c:pt>
                <c:pt idx="54">
                  <c:v>0.33997573352819455</c:v>
                </c:pt>
                <c:pt idx="55">
                  <c:v>0.32226186856038724</c:v>
                </c:pt>
                <c:pt idx="56">
                  <c:v>0.30231870798580252</c:v>
                </c:pt>
                <c:pt idx="57">
                  <c:v>0.2809088317119513</c:v>
                </c:pt>
                <c:pt idx="58">
                  <c:v>0.2587535367731662</c:v>
                </c:pt>
                <c:pt idx="59">
                  <c:v>0.23649314409302535</c:v>
                </c:pt>
                <c:pt idx="60">
                  <c:v>0.21466252583998002</c:v>
                </c:pt>
                <c:pt idx="61">
                  <c:v>0.19368096389491224</c:v>
                </c:pt>
                <c:pt idx="62">
                  <c:v>0.17385372358466936</c:v>
                </c:pt>
                <c:pt idx="63">
                  <c:v>0.15538195452212672</c:v>
                </c:pt>
                <c:pt idx="64">
                  <c:v>0.13837753713555265</c:v>
                </c:pt>
                <c:pt idx="65">
                  <c:v>0.12288000000000009</c:v>
                </c:pt>
                <c:pt idx="66">
                  <c:v>0.10887336538560997</c:v>
                </c:pt>
                <c:pt idx="67">
                  <c:v>9.6301530931994964E-2</c:v>
                </c:pt>
                <c:pt idx="68">
                  <c:v>8.508143977372104E-2</c:v>
                </c:pt>
                <c:pt idx="69">
                  <c:v>7.5113777631384174E-2</c:v>
                </c:pt>
                <c:pt idx="70">
                  <c:v>6.6291260736238838E-2</c:v>
                </c:pt>
                <c:pt idx="71">
                  <c:v>5.8504767334097187E-2</c:v>
                </c:pt>
                <c:pt idx="72">
                  <c:v>5.1647652126004202E-2</c:v>
                </c:pt>
                <c:pt idx="73">
                  <c:v>4.5618600849191629E-2</c:v>
                </c:pt>
                <c:pt idx="74">
                  <c:v>4.0323358954948249E-2</c:v>
                </c:pt>
                <c:pt idx="75">
                  <c:v>3.5675624369556645E-2</c:v>
                </c:pt>
                <c:pt idx="76">
                  <c:v>3.1597343226134868E-2</c:v>
                </c:pt>
                <c:pt idx="77">
                  <c:v>2.8018597422760021E-2</c:v>
                </c:pt>
                <c:pt idx="78">
                  <c:v>2.487722820542607E-2</c:v>
                </c:pt>
                <c:pt idx="79">
                  <c:v>2.2118302445273696E-2</c:v>
                </c:pt>
                <c:pt idx="80">
                  <c:v>1.9693498090836526E-2</c:v>
                </c:pt>
                <c:pt idx="81">
                  <c:v>1.7560461814839636E-2</c:v>
                </c:pt>
                <c:pt idx="82">
                  <c:v>1.5682174165287874E-2</c:v>
                </c:pt>
                <c:pt idx="83">
                  <c:v>1.4026344509659429E-2</c:v>
                </c:pt>
                <c:pt idx="84">
                  <c:v>1.2564848729606106E-2</c:v>
                </c:pt>
                <c:pt idx="85">
                  <c:v>1.1273216114143432E-2</c:v>
                </c:pt>
                <c:pt idx="86">
                  <c:v>1.0130167496884283E-2</c:v>
                </c:pt>
                <c:pt idx="87">
                  <c:v>9.1172038195428424E-3</c:v>
                </c:pt>
                <c:pt idx="88">
                  <c:v>8.2182425413127713E-3</c:v>
                </c:pt>
                <c:pt idx="89">
                  <c:v>7.4192983211059937E-3</c:v>
                </c:pt>
                <c:pt idx="90">
                  <c:v>6.7082039324993627E-3</c:v>
                </c:pt>
                <c:pt idx="91">
                  <c:v>6.0743672520222787E-3</c:v>
                </c:pt>
                <c:pt idx="92">
                  <c:v>5.5085602634653563E-3</c:v>
                </c:pt>
                <c:pt idx="93">
                  <c:v>5.0027362554762424E-3</c:v>
                </c:pt>
                <c:pt idx="94">
                  <c:v>4.5498716959368564E-3</c:v>
                </c:pt>
                <c:pt idx="95">
                  <c:v>4.1438296036912532E-3</c:v>
                </c:pt>
                <c:pt idx="96">
                  <c:v>3.7792415796244305E-3</c:v>
                </c:pt>
                <c:pt idx="97">
                  <c:v>3.4514059884161452E-3</c:v>
                </c:pt>
                <c:pt idx="98">
                  <c:v>3.1562000899559165E-3</c:v>
                </c:pt>
                <c:pt idx="99">
                  <c:v>2.8900042005190877E-3</c:v>
                </c:pt>
                <c:pt idx="100">
                  <c:v>2.6496362165572261E-3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89A-4D0D-819F-A06294A12431}"/>
            </c:ext>
          </c:extLst>
        </c:ser>
        <c:ser>
          <c:idx val="5"/>
          <c:order val="5"/>
          <c:tx>
            <c:strRef>
              <c:f>Sheet2!$I$5</c:f>
              <c:strCache>
                <c:ptCount val="1"/>
                <c:pt idx="0">
                  <c:v>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Sheet2!$C$6:$C$106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-4.8000000000000007</c:v>
                </c:pt>
                <c:pt idx="3">
                  <c:v>-4.7000000000000011</c:v>
                </c:pt>
                <c:pt idx="4">
                  <c:v>-4.6000000000000014</c:v>
                </c:pt>
                <c:pt idx="5">
                  <c:v>-4.5000000000000018</c:v>
                </c:pt>
                <c:pt idx="6">
                  <c:v>-4.4000000000000021</c:v>
                </c:pt>
                <c:pt idx="7">
                  <c:v>-4.3000000000000025</c:v>
                </c:pt>
                <c:pt idx="8">
                  <c:v>-4.2000000000000028</c:v>
                </c:pt>
                <c:pt idx="9">
                  <c:v>-4.1000000000000032</c:v>
                </c:pt>
                <c:pt idx="10">
                  <c:v>-4.0000000000000036</c:v>
                </c:pt>
                <c:pt idx="11">
                  <c:v>-3.9000000000000035</c:v>
                </c:pt>
                <c:pt idx="12">
                  <c:v>-3.8000000000000034</c:v>
                </c:pt>
                <c:pt idx="13">
                  <c:v>-3.7000000000000033</c:v>
                </c:pt>
                <c:pt idx="14">
                  <c:v>-3.6000000000000032</c:v>
                </c:pt>
                <c:pt idx="15">
                  <c:v>-3.5000000000000031</c:v>
                </c:pt>
                <c:pt idx="16">
                  <c:v>-3.400000000000003</c:v>
                </c:pt>
                <c:pt idx="17">
                  <c:v>-3.3000000000000029</c:v>
                </c:pt>
                <c:pt idx="18">
                  <c:v>-3.2000000000000028</c:v>
                </c:pt>
                <c:pt idx="19">
                  <c:v>-3.1000000000000028</c:v>
                </c:pt>
                <c:pt idx="20">
                  <c:v>-3.0000000000000027</c:v>
                </c:pt>
                <c:pt idx="21">
                  <c:v>-2.9000000000000026</c:v>
                </c:pt>
                <c:pt idx="22">
                  <c:v>-2.8000000000000025</c:v>
                </c:pt>
                <c:pt idx="23">
                  <c:v>-2.7000000000000024</c:v>
                </c:pt>
                <c:pt idx="24">
                  <c:v>-2.6000000000000023</c:v>
                </c:pt>
                <c:pt idx="25">
                  <c:v>-2.5000000000000022</c:v>
                </c:pt>
                <c:pt idx="26">
                  <c:v>-2.4000000000000021</c:v>
                </c:pt>
                <c:pt idx="27">
                  <c:v>-2.300000000000002</c:v>
                </c:pt>
                <c:pt idx="28">
                  <c:v>-2.200000000000002</c:v>
                </c:pt>
                <c:pt idx="29">
                  <c:v>-2.1000000000000019</c:v>
                </c:pt>
                <c:pt idx="30">
                  <c:v>-2.0000000000000018</c:v>
                </c:pt>
                <c:pt idx="31">
                  <c:v>-1.9000000000000017</c:v>
                </c:pt>
                <c:pt idx="32">
                  <c:v>-1.8000000000000016</c:v>
                </c:pt>
                <c:pt idx="33">
                  <c:v>-1.7000000000000015</c:v>
                </c:pt>
                <c:pt idx="34">
                  <c:v>-1.6000000000000014</c:v>
                </c:pt>
                <c:pt idx="35">
                  <c:v>-1.5000000000000013</c:v>
                </c:pt>
                <c:pt idx="36">
                  <c:v>-1.4000000000000012</c:v>
                </c:pt>
                <c:pt idx="37">
                  <c:v>-1.3000000000000012</c:v>
                </c:pt>
                <c:pt idx="38">
                  <c:v>-1.2000000000000011</c:v>
                </c:pt>
                <c:pt idx="39">
                  <c:v>-1.100000000000001</c:v>
                </c:pt>
                <c:pt idx="40">
                  <c:v>-1.0000000000000009</c:v>
                </c:pt>
                <c:pt idx="41">
                  <c:v>-0.90000000000000091</c:v>
                </c:pt>
                <c:pt idx="42">
                  <c:v>-0.80000000000000093</c:v>
                </c:pt>
                <c:pt idx="43">
                  <c:v>-0.70000000000000095</c:v>
                </c:pt>
                <c:pt idx="44">
                  <c:v>-0.60000000000000098</c:v>
                </c:pt>
                <c:pt idx="45">
                  <c:v>-0.500000000000001</c:v>
                </c:pt>
                <c:pt idx="46">
                  <c:v>-0.40000000000000102</c:v>
                </c:pt>
                <c:pt idx="47">
                  <c:v>-0.30000000000000104</c:v>
                </c:pt>
                <c:pt idx="48">
                  <c:v>-0.20000000000000104</c:v>
                </c:pt>
                <c:pt idx="49">
                  <c:v>-0.10000000000000103</c:v>
                </c:pt>
                <c:pt idx="50">
                  <c:v>-1.0269562977782698E-15</c:v>
                </c:pt>
                <c:pt idx="51">
                  <c:v>9.9999999999998979E-2</c:v>
                </c:pt>
                <c:pt idx="52">
                  <c:v>0.19999999999999898</c:v>
                </c:pt>
                <c:pt idx="53">
                  <c:v>0.29999999999999899</c:v>
                </c:pt>
                <c:pt idx="54">
                  <c:v>0.39999999999999902</c:v>
                </c:pt>
                <c:pt idx="55">
                  <c:v>0.499999999999999</c:v>
                </c:pt>
                <c:pt idx="56">
                  <c:v>0.59999999999999898</c:v>
                </c:pt>
                <c:pt idx="57">
                  <c:v>0.69999999999999896</c:v>
                </c:pt>
                <c:pt idx="58">
                  <c:v>0.79999999999999893</c:v>
                </c:pt>
                <c:pt idx="59">
                  <c:v>0.89999999999999891</c:v>
                </c:pt>
                <c:pt idx="60">
                  <c:v>0.99999999999999889</c:v>
                </c:pt>
                <c:pt idx="61">
                  <c:v>1.099999999999999</c:v>
                </c:pt>
                <c:pt idx="62">
                  <c:v>1.1999999999999991</c:v>
                </c:pt>
                <c:pt idx="63">
                  <c:v>1.2999999999999992</c:v>
                </c:pt>
                <c:pt idx="64">
                  <c:v>1.3999999999999992</c:v>
                </c:pt>
                <c:pt idx="65">
                  <c:v>1.4999999999999993</c:v>
                </c:pt>
                <c:pt idx="66">
                  <c:v>1.5999999999999994</c:v>
                </c:pt>
                <c:pt idx="67">
                  <c:v>1.6999999999999995</c:v>
                </c:pt>
                <c:pt idx="68">
                  <c:v>1.7999999999999996</c:v>
                </c:pt>
                <c:pt idx="69">
                  <c:v>1.8999999999999997</c:v>
                </c:pt>
                <c:pt idx="70">
                  <c:v>1.9999999999999998</c:v>
                </c:pt>
                <c:pt idx="71">
                  <c:v>2.0999999999999996</c:v>
                </c:pt>
                <c:pt idx="72">
                  <c:v>2.1999999999999997</c:v>
                </c:pt>
                <c:pt idx="73">
                  <c:v>2.2999999999999998</c:v>
                </c:pt>
                <c:pt idx="74">
                  <c:v>2.4</c:v>
                </c:pt>
                <c:pt idx="75">
                  <c:v>2.5</c:v>
                </c:pt>
                <c:pt idx="76">
                  <c:v>2.6</c:v>
                </c:pt>
                <c:pt idx="77">
                  <c:v>2.7</c:v>
                </c:pt>
                <c:pt idx="78">
                  <c:v>2.8000000000000003</c:v>
                </c:pt>
                <c:pt idx="79">
                  <c:v>2.9000000000000004</c:v>
                </c:pt>
                <c:pt idx="80">
                  <c:v>3.0000000000000004</c:v>
                </c:pt>
                <c:pt idx="81">
                  <c:v>3.1000000000000005</c:v>
                </c:pt>
                <c:pt idx="82">
                  <c:v>3.2000000000000006</c:v>
                </c:pt>
                <c:pt idx="83">
                  <c:v>3.3000000000000007</c:v>
                </c:pt>
                <c:pt idx="84">
                  <c:v>3.4000000000000008</c:v>
                </c:pt>
                <c:pt idx="85">
                  <c:v>3.5000000000000009</c:v>
                </c:pt>
                <c:pt idx="86">
                  <c:v>3.600000000000001</c:v>
                </c:pt>
                <c:pt idx="87">
                  <c:v>3.7000000000000011</c:v>
                </c:pt>
                <c:pt idx="88">
                  <c:v>3.8000000000000012</c:v>
                </c:pt>
                <c:pt idx="89">
                  <c:v>3.9000000000000012</c:v>
                </c:pt>
                <c:pt idx="90">
                  <c:v>4.0000000000000009</c:v>
                </c:pt>
                <c:pt idx="91">
                  <c:v>4.1000000000000005</c:v>
                </c:pt>
                <c:pt idx="92">
                  <c:v>4.2</c:v>
                </c:pt>
                <c:pt idx="93">
                  <c:v>4.3</c:v>
                </c:pt>
                <c:pt idx="94">
                  <c:v>4.3999999999999995</c:v>
                </c:pt>
                <c:pt idx="95">
                  <c:v>4.4999999999999991</c:v>
                </c:pt>
                <c:pt idx="96">
                  <c:v>4.5999999999999988</c:v>
                </c:pt>
                <c:pt idx="97">
                  <c:v>4.6999999999999984</c:v>
                </c:pt>
                <c:pt idx="98">
                  <c:v>4.799999999999998</c:v>
                </c:pt>
                <c:pt idx="99">
                  <c:v>4.8999999999999977</c:v>
                </c:pt>
                <c:pt idx="100">
                  <c:v>4.9999999999999973</c:v>
                </c:pt>
              </c:numCache>
            </c:numRef>
          </c:cat>
          <c:val>
            <c:numRef>
              <c:f>Sheet2!$I$6:$I$106</c:f>
              <c:numCache>
                <c:formatCode>General</c:formatCode>
                <c:ptCount val="101"/>
                <c:pt idx="0">
                  <c:v>1.7574383788078454E-3</c:v>
                </c:pt>
                <c:pt idx="1">
                  <c:v>1.943572224755392E-3</c:v>
                </c:pt>
                <c:pt idx="2">
                  <c:v>2.1523348738757778E-3</c:v>
                </c:pt>
                <c:pt idx="3">
                  <c:v>2.3868045403493058E-3</c:v>
                </c:pt>
                <c:pt idx="4">
                  <c:v>2.6505173502748332E-3</c:v>
                </c:pt>
                <c:pt idx="5">
                  <c:v>2.9475401058331012E-3</c:v>
                </c:pt>
                <c:pt idx="6">
                  <c:v>3.2825550529426081E-3</c:v>
                </c:pt>
                <c:pt idx="7">
                  <c:v>3.6609586202406195E-3</c:v>
                </c:pt>
                <c:pt idx="8">
                  <c:v>4.0889763895371641E-3</c:v>
                </c:pt>
                <c:pt idx="9">
                  <c:v>4.5737968776916995E-3</c:v>
                </c:pt>
                <c:pt idx="10">
                  <c:v>5.123727051917896E-3</c:v>
                </c:pt>
                <c:pt idx="11">
                  <c:v>5.7483728547693775E-3</c:v>
                </c:pt>
                <c:pt idx="12">
                  <c:v>6.4588483643698144E-3</c:v>
                </c:pt>
                <c:pt idx="13">
                  <c:v>7.2680175325693687E-3</c:v>
                </c:pt>
                <c:pt idx="14">
                  <c:v>8.1907726871290262E-3</c:v>
                </c:pt>
                <c:pt idx="15">
                  <c:v>9.2443540925208935E-3</c:v>
                </c:pt>
                <c:pt idx="16">
                  <c:v>1.0448714749395176E-2</c:v>
                </c:pt>
                <c:pt idx="17">
                  <c:v>1.1826934151171122E-2</c:v>
                </c:pt>
                <c:pt idx="18">
                  <c:v>1.3405683736328838E-2</c:v>
                </c:pt>
                <c:pt idx="19">
                  <c:v>1.5215745044952768E-2</c:v>
                </c:pt>
                <c:pt idx="20">
                  <c:v>1.7292578800222901E-2</c:v>
                </c:pt>
                <c:pt idx="21">
                  <c:v>1.9676938890598447E-2</c:v>
                </c:pt>
                <c:pt idx="22">
                  <c:v>2.2415519021677183E-2</c:v>
                </c:pt>
                <c:pt idx="23">
                  <c:v>2.5561611020544477E-2</c:v>
                </c:pt>
                <c:pt idx="24">
                  <c:v>2.9175741685939203E-2</c:v>
                </c:pt>
                <c:pt idx="25">
                  <c:v>3.3326238887022741E-2</c:v>
                </c:pt>
                <c:pt idx="26">
                  <c:v>3.808965652643187E-2</c:v>
                </c:pt>
                <c:pt idx="27">
                  <c:v>4.3550961350439871E-2</c:v>
                </c:pt>
                <c:pt idx="28">
                  <c:v>4.9803352151144988E-2</c:v>
                </c:pt>
                <c:pt idx="29">
                  <c:v>5.6947544172170406E-2</c:v>
                </c:pt>
                <c:pt idx="30">
                  <c:v>6.5090310326216358E-2</c:v>
                </c:pt>
                <c:pt idx="31">
                  <c:v>7.4342030033196033E-2</c:v>
                </c:pt>
                <c:pt idx="32">
                  <c:v>8.4812962896903613E-2</c:v>
                </c:pt>
                <c:pt idx="33">
                  <c:v>9.6607948713911651E-2</c:v>
                </c:pt>
                <c:pt idx="34">
                  <c:v>0.10981925265599078</c:v>
                </c:pt>
                <c:pt idx="35">
                  <c:v>0.12451734464635496</c:v>
                </c:pt>
                <c:pt idx="36">
                  <c:v>0.14073954789491436</c:v>
                </c:pt>
                <c:pt idx="37">
                  <c:v>0.15847673572898224</c:v>
                </c:pt>
                <c:pt idx="38">
                  <c:v>0.17765861346493531</c:v>
                </c:pt>
                <c:pt idx="39">
                  <c:v>0.19813859080334606</c:v>
                </c:pt>
                <c:pt idx="40">
                  <c:v>0.21967979735098042</c:v>
                </c:pt>
                <c:pt idx="41">
                  <c:v>0.24194434361358971</c:v>
                </c:pt>
                <c:pt idx="42">
                  <c:v>0.26448835680795735</c:v>
                </c:pt>
                <c:pt idx="43">
                  <c:v>0.28676545757669775</c:v>
                </c:pt>
                <c:pt idx="44">
                  <c:v>0.30814100972341968</c:v>
                </c:pt>
                <c:pt idx="45">
                  <c:v>0.32791853132274634</c:v>
                </c:pt>
                <c:pt idx="46">
                  <c:v>0.34537807575273333</c:v>
                </c:pt>
                <c:pt idx="47">
                  <c:v>0.35982432834900968</c:v>
                </c:pt>
                <c:pt idx="48">
                  <c:v>0.37063997771396956</c:v>
                </c:pt>
                <c:pt idx="49">
                  <c:v>0.37733812996643123</c:v>
                </c:pt>
                <c:pt idx="50">
                  <c:v>0.37960668982249451</c:v>
                </c:pt>
                <c:pt idx="51">
                  <c:v>0.37733812996643129</c:v>
                </c:pt>
                <c:pt idx="52">
                  <c:v>0.37063997771396973</c:v>
                </c:pt>
                <c:pt idx="53">
                  <c:v>0.35982432834901001</c:v>
                </c:pt>
                <c:pt idx="54">
                  <c:v>0.3453780757527336</c:v>
                </c:pt>
                <c:pt idx="55">
                  <c:v>0.32791853132274679</c:v>
                </c:pt>
                <c:pt idx="56">
                  <c:v>0.30814100972342012</c:v>
                </c:pt>
                <c:pt idx="57">
                  <c:v>0.28676545757669819</c:v>
                </c:pt>
                <c:pt idx="58">
                  <c:v>0.26448835680795785</c:v>
                </c:pt>
                <c:pt idx="59">
                  <c:v>0.2419443436135901</c:v>
                </c:pt>
                <c:pt idx="60">
                  <c:v>0.21967979735098089</c:v>
                </c:pt>
                <c:pt idx="61">
                  <c:v>0.19813859080334656</c:v>
                </c:pt>
                <c:pt idx="62">
                  <c:v>0.17765861346493572</c:v>
                </c:pt>
                <c:pt idx="63">
                  <c:v>0.15847673572898263</c:v>
                </c:pt>
                <c:pt idx="64">
                  <c:v>0.14073954789491475</c:v>
                </c:pt>
                <c:pt idx="65">
                  <c:v>0.12451734464635524</c:v>
                </c:pt>
                <c:pt idx="66">
                  <c:v>0.1098192526559911</c:v>
                </c:pt>
                <c:pt idx="67">
                  <c:v>9.6607948713911873E-2</c:v>
                </c:pt>
                <c:pt idx="68">
                  <c:v>8.4812962896903793E-2</c:v>
                </c:pt>
                <c:pt idx="69">
                  <c:v>7.4342030033196213E-2</c:v>
                </c:pt>
                <c:pt idx="70">
                  <c:v>6.5090310326216511E-2</c:v>
                </c:pt>
                <c:pt idx="71">
                  <c:v>5.69475441721706E-2</c:v>
                </c:pt>
                <c:pt idx="72">
                  <c:v>4.9803352151145147E-2</c:v>
                </c:pt>
                <c:pt idx="73">
                  <c:v>4.355096135044003E-2</c:v>
                </c:pt>
                <c:pt idx="74">
                  <c:v>3.8089656526431967E-2</c:v>
                </c:pt>
                <c:pt idx="75">
                  <c:v>3.3326238887022831E-2</c:v>
                </c:pt>
                <c:pt idx="76">
                  <c:v>2.9175741685939279E-2</c:v>
                </c:pt>
                <c:pt idx="77">
                  <c:v>2.5561611020544554E-2</c:v>
                </c:pt>
                <c:pt idx="78">
                  <c:v>2.2415519021677242E-2</c:v>
                </c:pt>
                <c:pt idx="79">
                  <c:v>1.967693889059851E-2</c:v>
                </c:pt>
                <c:pt idx="80">
                  <c:v>1.729257880022295E-2</c:v>
                </c:pt>
                <c:pt idx="81">
                  <c:v>1.521574504495281E-2</c:v>
                </c:pt>
                <c:pt idx="82">
                  <c:v>1.3405683736328878E-2</c:v>
                </c:pt>
                <c:pt idx="83">
                  <c:v>1.182693415117116E-2</c:v>
                </c:pt>
                <c:pt idx="84">
                  <c:v>1.0448714749395203E-2</c:v>
                </c:pt>
                <c:pt idx="85">
                  <c:v>9.2443540925209126E-3</c:v>
                </c:pt>
                <c:pt idx="86">
                  <c:v>8.1907726871290523E-3</c:v>
                </c:pt>
                <c:pt idx="87">
                  <c:v>7.268017532569386E-3</c:v>
                </c:pt>
                <c:pt idx="88">
                  <c:v>6.4588483643698317E-3</c:v>
                </c:pt>
                <c:pt idx="89">
                  <c:v>5.7483728547693923E-3</c:v>
                </c:pt>
                <c:pt idx="90">
                  <c:v>5.1237270519179099E-3</c:v>
                </c:pt>
                <c:pt idx="91">
                  <c:v>4.5737968776917125E-3</c:v>
                </c:pt>
                <c:pt idx="92">
                  <c:v>4.0889763895371753E-3</c:v>
                </c:pt>
                <c:pt idx="93">
                  <c:v>3.6609586202406268E-3</c:v>
                </c:pt>
                <c:pt idx="94">
                  <c:v>3.2825550529426177E-3</c:v>
                </c:pt>
                <c:pt idx="95">
                  <c:v>2.9475401058331107E-3</c:v>
                </c:pt>
                <c:pt idx="96">
                  <c:v>2.6505173502748411E-3</c:v>
                </c:pt>
                <c:pt idx="97">
                  <c:v>2.3868045403493106E-3</c:v>
                </c:pt>
                <c:pt idx="98">
                  <c:v>2.1523348738757826E-3</c:v>
                </c:pt>
                <c:pt idx="99">
                  <c:v>1.9435722247553983E-3</c:v>
                </c:pt>
                <c:pt idx="100">
                  <c:v>1.7574383788078491E-3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89A-4D0D-819F-A06294A124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63853071"/>
        <c:axId val="1663851823"/>
      </c:lineChart>
      <c:catAx>
        <c:axId val="1663853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851823"/>
        <c:crosses val="autoZero"/>
        <c:auto val="1"/>
        <c:lblAlgn val="ctr"/>
        <c:lblOffset val="100"/>
        <c:noMultiLvlLbl val="0"/>
      </c:catAx>
      <c:valAx>
        <c:axId val="1663851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853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26/02/2022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435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26/02/2022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734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26/02/2022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80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26/02/2022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113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26/02/2022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69856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26/02/2022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6266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26/02/2022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3143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26/02/2022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083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26/02/2022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116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AB092CD-4273-444B-8426-8EB57D389A51}" type="datetimeFigureOut">
              <a:rPr lang="es-MX" smtClean="0"/>
              <a:t>26/02/2022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80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AB092CD-4273-444B-8426-8EB57D389A51}" type="datetimeFigureOut">
              <a:rPr lang="es-MX" smtClean="0"/>
              <a:t>26/02/2022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791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26/02/2022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92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9868916-58B2-48F0-B6C8-D995E8977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6C352560-ADF3-46EB-BC01-09CADA639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86" r="40118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18" name="Freeform 13">
            <a:extLst>
              <a:ext uri="{FF2B5EF4-FFF2-40B4-BE49-F238E27FC236}">
                <a16:creationId xmlns:a16="http://schemas.microsoft.com/office/drawing/2014/main" id="{BB82496C-9AD4-4916-BAB7-FF3CC04B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B812C-A936-48DB-B097-FDC4042C2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403" y="1098388"/>
            <a:ext cx="7818540" cy="439498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Statistics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ED5D-A1BA-4364-A295-E160DB34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403" y="5563388"/>
            <a:ext cx="7818540" cy="74227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Dr. Suresh Kumar Gadi</a:t>
            </a:r>
          </a:p>
          <a:p>
            <a:pPr algn="l">
              <a:lnSpc>
                <a:spcPct val="90000"/>
              </a:lnSpc>
            </a:pPr>
            <a:r>
              <a:rPr lang="es-ES" dirty="0">
                <a:solidFill>
                  <a:schemeClr val="bg2"/>
                </a:solidFill>
              </a:rPr>
              <a:t>Universidad de las Américas Puebla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7C1286-B472-4907-9B47-E8C9FE29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28B35564-38A4-457A-BD01-15D6F1659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403AE2-0B84-413A-B7A8-3165F3E5E5A0}"/>
              </a:ext>
            </a:extLst>
          </p:cNvPr>
          <p:cNvSpPr/>
          <p:nvPr/>
        </p:nvSpPr>
        <p:spPr>
          <a:xfrm>
            <a:off x="544404" y="293941"/>
            <a:ext cx="44093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cap="all" spc="8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Session 6 of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83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World map formed by people united">
            <a:extLst>
              <a:ext uri="{FF2B5EF4-FFF2-40B4-BE49-F238E27FC236}">
                <a16:creationId xmlns:a16="http://schemas.microsoft.com/office/drawing/2014/main" id="{5CE5AE41-67A1-4F5A-A2A6-FAF5E3A0A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04" r="27941" b="-1"/>
          <a:stretch/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14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B5340-81A2-4AD8-8381-C1D00393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en-US" dirty="0"/>
              <a:t>Population portion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1A7D6D-FD51-4D03-95CC-26AFD21FA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5051" y="2286001"/>
                <a:ext cx="6015897" cy="35935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700"/>
                  <a:t>Standard error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7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70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700"/>
                  <a:t>Margin of error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b="1" i="1" cap="all" spc="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1" cap="all" spc="4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700" b="1" cap="all" spc="40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1700" b="1" i="1" cap="all" spc="40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7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700" b="1" i="1" cap="all" spc="40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700" b="1" i="1" cap="all" spc="40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700" b="1" cap="all" spc="40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700"/>
                  <a:t>Interval estimate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700" b="1" i="1" cap="all" spc="40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1700" b="1" i="1" cap="all" spc="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1" cap="all" spc="4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700" b="1" cap="all" spc="40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1700" b="1" i="1" cap="all" spc="40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700" b="1" i="1" cap="all" spc="40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700" b="1" i="1" cap="all" spc="40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700" b="1" cap="all" spc="40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7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1A7D6D-FD51-4D03-95CC-26AFD21FA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5051" y="2286001"/>
                <a:ext cx="6015897" cy="3593591"/>
              </a:xfrm>
              <a:blipFill>
                <a:blip r:embed="rId3"/>
                <a:stretch>
                  <a:fillRect l="-710" t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40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761C4A-84CA-4DFC-AC89-4A90B0C2C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58A98-4F59-438C-A875-83AD6275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423" y="3176833"/>
            <a:ext cx="10318418" cy="25815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spc="800"/>
              <a:t>Thank you</a:t>
            </a:r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259618F5-37D9-43CB-9916-56A35236A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67" b="35201"/>
          <a:stretch/>
        </p:blipFill>
        <p:spPr>
          <a:xfrm>
            <a:off x="1" y="10"/>
            <a:ext cx="12192000" cy="282848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2D84865-D4AF-4139-8035-151926CE4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83465" y="2828492"/>
            <a:ext cx="11908534" cy="79375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ECADAA64-BE10-4EAD-A7DA-F601862B9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7298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1E386-6531-4AF9-BEB6-2C71BCA7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4" y="1231506"/>
            <a:ext cx="6145284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spc="800"/>
              <a:t>Today’s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4DB3-2698-4E38-874B-467057DA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7276" y="1300843"/>
            <a:ext cx="2996668" cy="4256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cap="all" spc="400" dirty="0">
                <a:solidFill>
                  <a:schemeClr val="tx2"/>
                </a:solidFill>
              </a:rPr>
              <a:t>Interval estimate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34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209C70A-7870-4FF2-A641-14EF2357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F8BC5689-14AF-44A2-BD17-7E0988EE4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1C87196-AF8E-4F4E-A69B-6D5B8F8CA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3588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1ECB0-1D72-4897-BC05-46D53520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03" y="1098388"/>
            <a:ext cx="7818540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500" spc="800"/>
              <a:t>Normal distribution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0A76EB-A6F4-4AD8-BF63-812767346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623882" y="-1"/>
            <a:ext cx="66184" cy="6858001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Blue arrows pointing at a red button">
            <a:extLst>
              <a:ext uri="{FF2B5EF4-FFF2-40B4-BE49-F238E27FC236}">
                <a16:creationId xmlns:a16="http://schemas.microsoft.com/office/drawing/2014/main" id="{43F75FD9-4E44-4064-8013-5346C17049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44" r="28770" b="-1"/>
          <a:stretch/>
        </p:blipFill>
        <p:spPr>
          <a:xfrm>
            <a:off x="8690066" y="10"/>
            <a:ext cx="35019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9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70CC0-9ECD-4468-AB6D-77E9ED9B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7" y="1231894"/>
            <a:ext cx="5490143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spc="800" dirty="0">
                <a:solidFill>
                  <a:srgbClr val="2A1A00"/>
                </a:solidFill>
              </a:rPr>
              <a:t>Standardization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CRM Customer Insights App">
            <a:extLst>
              <a:ext uri="{FF2B5EF4-FFF2-40B4-BE49-F238E27FC236}">
                <a16:creationId xmlns:a16="http://schemas.microsoft.com/office/drawing/2014/main" id="{DE0C28EA-AEE8-4FF0-95BD-BCC430508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433476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0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FA0B0DB9-9592-477A-88BB-5A1139A94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9705" y="240367"/>
            <a:ext cx="6385010" cy="6377266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4F868-1C4E-4025-B376-D175CA73A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077" y="1068755"/>
            <a:ext cx="6434864" cy="47204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spc="800">
                <a:solidFill>
                  <a:schemeClr val="tx1"/>
                </a:solidFill>
              </a:rPr>
              <a:t>Z-Score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59C197-C92F-4EEC-9821-4C2CAABD6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rgbClr val="F3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18D58F-96AE-499D-AB10-312690101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rgbClr val="625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34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2B5AA-98F0-45A9-B61F-C5C4AEFF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4" y="1231506"/>
            <a:ext cx="6145284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spc="800"/>
              <a:t>Standard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62DD1-25B6-4CB7-91D3-FEE08D7EC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67276" y="1300843"/>
                <a:ext cx="2996668" cy="4256314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cap="all" spc="40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0" cap="all" spc="40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4000" b="1" i="1" cap="all" spc="4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1" cap="all" spc="4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sz="4000" b="1" cap="all" spc="4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1" i="1" cap="all" spc="4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1" i="0" cap="all" spc="40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4000" b="1" i="1" cap="all" spc="4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4000" b="1" cap="all" spc="4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4000" b="1" cap="all" spc="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62DD1-25B6-4CB7-91D3-FEE08D7EC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67276" y="1300843"/>
                <a:ext cx="2996668" cy="425631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258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2BE78-4671-42C2-8523-D2DE29FC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spc="800"/>
              <a:t>Margin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DB256-1638-44E8-BE44-CF6BDEF74E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2286001"/>
                <a:ext cx="4363595" cy="359359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cap="all" spc="4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cap="all" spc="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𝑀𝑂𝐸</m:t>
                          </m:r>
                        </m:e>
                        <m:sub>
                          <m:r>
                            <a:rPr lang="en-US" b="1" cap="all" spc="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b="1" cap="all" spc="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cap="all" spc="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cap="all" spc="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1" cap="all" spc="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b="1" i="1" cap="all" spc="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1" i="1" cap="all" spc="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1" i="1" cap="all" spc="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 cap="all" spc="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b="1" cap="all" spc="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cap="all" spc="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1" cap="all" spc="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DB256-1638-44E8-BE44-CF6BDEF74E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2286001"/>
                <a:ext cx="4363595" cy="359359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istogram&#10;&#10;Description automatically generated">
            <a:extLst>
              <a:ext uri="{FF2B5EF4-FFF2-40B4-BE49-F238E27FC236}">
                <a16:creationId xmlns:a16="http://schemas.microsoft.com/office/drawing/2014/main" id="{F258DF65-54B7-4648-A668-717247151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8193" y="1565560"/>
            <a:ext cx="5176744" cy="375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54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891EC-1B58-418B-B177-EEED41C9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n-US" dirty="0"/>
              <a:t>Interval estimate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75973A-F288-40FE-9437-7FFACCC0AF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5051" y="2443140"/>
                <a:ext cx="6306309" cy="3930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𝑀𝑂𝐸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75973A-F288-40FE-9437-7FFACCC0AF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5051" y="2443140"/>
                <a:ext cx="6306309" cy="393022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 descr="Calculator">
            <a:extLst>
              <a:ext uri="{FF2B5EF4-FFF2-40B4-BE49-F238E27FC236}">
                <a16:creationId xmlns:a16="http://schemas.microsoft.com/office/drawing/2014/main" id="{ACDE1D19-96FE-44AA-B9E3-32461055F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6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ED4DC-1CBA-4118-B700-F4BFCD7C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Student’s t-distribution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7E38DC3-28F8-4636-B30E-BD41A637D3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3316915"/>
              </p:ext>
            </p:extLst>
          </p:nvPr>
        </p:nvGraphicFramePr>
        <p:xfrm>
          <a:off x="643467" y="643467"/>
          <a:ext cx="10905066" cy="392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942910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20245</TotalTime>
  <Words>65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Gill Sans MT</vt:lpstr>
      <vt:lpstr>Impact</vt:lpstr>
      <vt:lpstr>Badge</vt:lpstr>
      <vt:lpstr>Statistics for Business</vt:lpstr>
      <vt:lpstr>Today’s topic</vt:lpstr>
      <vt:lpstr>Normal distribution</vt:lpstr>
      <vt:lpstr>Standardization</vt:lpstr>
      <vt:lpstr>Z-Score</vt:lpstr>
      <vt:lpstr>Standard error</vt:lpstr>
      <vt:lpstr>Margin error</vt:lpstr>
      <vt:lpstr>Interval estimate</vt:lpstr>
      <vt:lpstr>Student’s t-distribution</vt:lpstr>
      <vt:lpstr>Population portion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</dc:title>
  <dc:creator>Venkata Satya Soujanya Gadi</dc:creator>
  <cp:lastModifiedBy>Venkata Satya Soujanya Gadi</cp:lastModifiedBy>
  <cp:revision>88</cp:revision>
  <dcterms:created xsi:type="dcterms:W3CDTF">2021-10-16T02:05:39Z</dcterms:created>
  <dcterms:modified xsi:type="dcterms:W3CDTF">2022-02-26T15:59:06Z</dcterms:modified>
</cp:coreProperties>
</file>