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85" r:id="rId4"/>
    <p:sldId id="286" r:id="rId5"/>
    <p:sldId id="287" r:id="rId6"/>
    <p:sldId id="288" r:id="rId7"/>
    <p:sldId id="289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5C6D1-B608-4ED4-9135-C44748797E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B4099F-0F36-435C-9A5F-73FCB97B84D2}">
      <dgm:prSet/>
      <dgm:spPr/>
      <dgm:t>
        <a:bodyPr/>
        <a:lstStyle/>
        <a:p>
          <a:r>
            <a:rPr lang="en-US"/>
            <a:t>Compare mean salaries between male and female population.</a:t>
          </a:r>
        </a:p>
      </dgm:t>
    </dgm:pt>
    <dgm:pt modelId="{94181CD5-EE22-426D-985D-644219AEF3A1}" type="parTrans" cxnId="{43DA41EF-95C7-4544-9AFB-2D2A0C1B266F}">
      <dgm:prSet/>
      <dgm:spPr/>
      <dgm:t>
        <a:bodyPr/>
        <a:lstStyle/>
        <a:p>
          <a:endParaRPr lang="en-US"/>
        </a:p>
      </dgm:t>
    </dgm:pt>
    <dgm:pt modelId="{FA2A29E4-E143-4D6A-B8C4-EBDE1B7D16CA}" type="sibTrans" cxnId="{43DA41EF-95C7-4544-9AFB-2D2A0C1B266F}">
      <dgm:prSet/>
      <dgm:spPr/>
      <dgm:t>
        <a:bodyPr/>
        <a:lstStyle/>
        <a:p>
          <a:endParaRPr lang="en-US"/>
        </a:p>
      </dgm:t>
    </dgm:pt>
    <dgm:pt modelId="{A46C60A8-5205-4FF0-B817-BC409AA49B07}">
      <dgm:prSet/>
      <dgm:spPr/>
      <dgm:t>
        <a:bodyPr/>
        <a:lstStyle/>
        <a:p>
          <a:r>
            <a:rPr lang="en-US"/>
            <a:t>Compare mean quantity packed by two different machines</a:t>
          </a:r>
        </a:p>
      </dgm:t>
    </dgm:pt>
    <dgm:pt modelId="{167A8277-B65F-4A3A-B476-027E6D19DB92}" type="parTrans" cxnId="{9115A148-033C-4E68-B4DF-1C1B2EB72CA5}">
      <dgm:prSet/>
      <dgm:spPr/>
      <dgm:t>
        <a:bodyPr/>
        <a:lstStyle/>
        <a:p>
          <a:endParaRPr lang="en-US"/>
        </a:p>
      </dgm:t>
    </dgm:pt>
    <dgm:pt modelId="{82E5B847-61BA-4140-B537-DFF9324DC6B9}" type="sibTrans" cxnId="{9115A148-033C-4E68-B4DF-1C1B2EB72CA5}">
      <dgm:prSet/>
      <dgm:spPr/>
      <dgm:t>
        <a:bodyPr/>
        <a:lstStyle/>
        <a:p>
          <a:endParaRPr lang="en-US"/>
        </a:p>
      </dgm:t>
    </dgm:pt>
    <dgm:pt modelId="{AE8DFA80-78FF-4B80-B4BF-EE197F62093A}" type="pres">
      <dgm:prSet presAssocID="{C7A5C6D1-B608-4ED4-9135-C44748797E49}" presName="linear" presStyleCnt="0">
        <dgm:presLayoutVars>
          <dgm:animLvl val="lvl"/>
          <dgm:resizeHandles val="exact"/>
        </dgm:presLayoutVars>
      </dgm:prSet>
      <dgm:spPr/>
    </dgm:pt>
    <dgm:pt modelId="{73BA0543-E4EF-454B-8EFE-81F7F1C6678F}" type="pres">
      <dgm:prSet presAssocID="{02B4099F-0F36-435C-9A5F-73FCB97B84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02B1E8-C027-4B54-BEE7-9714E5478C10}" type="pres">
      <dgm:prSet presAssocID="{FA2A29E4-E143-4D6A-B8C4-EBDE1B7D16CA}" presName="spacer" presStyleCnt="0"/>
      <dgm:spPr/>
    </dgm:pt>
    <dgm:pt modelId="{B8588837-8C85-448B-8029-0E881B2C978A}" type="pres">
      <dgm:prSet presAssocID="{A46C60A8-5205-4FF0-B817-BC409AA49B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92A915-1B56-4673-8581-30D1976FFAB0}" type="presOf" srcId="{C7A5C6D1-B608-4ED4-9135-C44748797E49}" destId="{AE8DFA80-78FF-4B80-B4BF-EE197F62093A}" srcOrd="0" destOrd="0" presId="urn:microsoft.com/office/officeart/2005/8/layout/vList2"/>
    <dgm:cxn modelId="{9115A148-033C-4E68-B4DF-1C1B2EB72CA5}" srcId="{C7A5C6D1-B608-4ED4-9135-C44748797E49}" destId="{A46C60A8-5205-4FF0-B817-BC409AA49B07}" srcOrd="1" destOrd="0" parTransId="{167A8277-B65F-4A3A-B476-027E6D19DB92}" sibTransId="{82E5B847-61BA-4140-B537-DFF9324DC6B9}"/>
    <dgm:cxn modelId="{3CBFF37E-2C89-457E-B1A4-1361B02FD79B}" type="presOf" srcId="{A46C60A8-5205-4FF0-B817-BC409AA49B07}" destId="{B8588837-8C85-448B-8029-0E881B2C978A}" srcOrd="0" destOrd="0" presId="urn:microsoft.com/office/officeart/2005/8/layout/vList2"/>
    <dgm:cxn modelId="{E0E897B8-2ECF-4752-A19B-8497FE43485C}" type="presOf" srcId="{02B4099F-0F36-435C-9A5F-73FCB97B84D2}" destId="{73BA0543-E4EF-454B-8EFE-81F7F1C6678F}" srcOrd="0" destOrd="0" presId="urn:microsoft.com/office/officeart/2005/8/layout/vList2"/>
    <dgm:cxn modelId="{43DA41EF-95C7-4544-9AFB-2D2A0C1B266F}" srcId="{C7A5C6D1-B608-4ED4-9135-C44748797E49}" destId="{02B4099F-0F36-435C-9A5F-73FCB97B84D2}" srcOrd="0" destOrd="0" parTransId="{94181CD5-EE22-426D-985D-644219AEF3A1}" sibTransId="{FA2A29E4-E143-4D6A-B8C4-EBDE1B7D16CA}"/>
    <dgm:cxn modelId="{16E04313-3547-40C7-A7A2-1FA5AEC8F13B}" type="presParOf" srcId="{AE8DFA80-78FF-4B80-B4BF-EE197F62093A}" destId="{73BA0543-E4EF-454B-8EFE-81F7F1C6678F}" srcOrd="0" destOrd="0" presId="urn:microsoft.com/office/officeart/2005/8/layout/vList2"/>
    <dgm:cxn modelId="{1C430A91-33D3-4180-B79B-35165FD7F39A}" type="presParOf" srcId="{AE8DFA80-78FF-4B80-B4BF-EE197F62093A}" destId="{E002B1E8-C027-4B54-BEE7-9714E5478C10}" srcOrd="1" destOrd="0" presId="urn:microsoft.com/office/officeart/2005/8/layout/vList2"/>
    <dgm:cxn modelId="{81EB34F9-DCF8-4494-8756-AA58E44AAC19}" type="presParOf" srcId="{AE8DFA80-78FF-4B80-B4BF-EE197F62093A}" destId="{B8588837-8C85-448B-8029-0E881B2C97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0543-E4EF-454B-8EFE-81F7F1C6678F}">
      <dsp:nvSpPr>
        <dsp:cNvPr id="0" name=""/>
        <dsp:cNvSpPr/>
      </dsp:nvSpPr>
      <dsp:spPr>
        <a:xfrm>
          <a:off x="0" y="108112"/>
          <a:ext cx="6254749" cy="2527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salaries between male and female population.</a:t>
          </a:r>
        </a:p>
      </dsp:txBody>
      <dsp:txXfrm>
        <a:off x="123368" y="231480"/>
        <a:ext cx="6008013" cy="2280463"/>
      </dsp:txXfrm>
    </dsp:sp>
    <dsp:sp modelId="{B8588837-8C85-448B-8029-0E881B2C978A}">
      <dsp:nvSpPr>
        <dsp:cNvPr id="0" name=""/>
        <dsp:cNvSpPr/>
      </dsp:nvSpPr>
      <dsp:spPr>
        <a:xfrm>
          <a:off x="0" y="2773552"/>
          <a:ext cx="6254749" cy="252719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quantity packed by two different machines</a:t>
          </a:r>
        </a:p>
      </dsp:txBody>
      <dsp:txXfrm>
        <a:off x="123368" y="2896920"/>
        <a:ext cx="6008013" cy="228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11/12/2021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8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Hypothesis Testing for two populations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59FE-C7EB-42C0-8457-EF2209E5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5FB2A-5B70-42B5-BCD3-5319405D3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2981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04" y="0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Difference in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6511036"/>
                  </p:ext>
                </p:extLst>
              </p:nvPr>
            </p:nvGraphicFramePr>
            <p:xfrm>
              <a:off x="1105904" y="1051063"/>
              <a:ext cx="9218896" cy="531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0098157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61620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6511036"/>
                  </p:ext>
                </p:extLst>
              </p:nvPr>
            </p:nvGraphicFramePr>
            <p:xfrm>
              <a:off x="1105904" y="1051063"/>
              <a:ext cx="9218896" cy="531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113333" r="-529" b="-12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213333" r="-529" b="-11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313333" r="-529" b="-10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420339" r="-529" b="-974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432394" r="-529" b="-7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532394" r="-529" b="-6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419626" r="-529" b="-3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815735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524528" r="-529" b="-2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1103333" r="-529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6059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65" t="-456962" r="-529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46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6" r="35509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3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Population portion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0164888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0164888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108197" r="-479" b="-1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208197" r="-479" b="-10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308197" r="-479" b="-9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408197" r="-479" b="-8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40" t="-216783" r="-479" b="-2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40" t="-316783" r="-479" b="-1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977049" r="-479" b="-2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443919" r="-479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83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567" y="961539"/>
            <a:ext cx="804537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400" spc="800"/>
              <a:t>Example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4121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018EB-B786-4C5A-980A-883C22E7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FFD636-9B37-4D6A-92FE-4ECF34C8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Right Double Quote">
            <a:extLst>
              <a:ext uri="{FF2B5EF4-FFF2-40B4-BE49-F238E27FC236}">
                <a16:creationId xmlns:a16="http://schemas.microsoft.com/office/drawing/2014/main" id="{533D1513-E2B7-4E92-BADE-DA078B1E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15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25720</TotalTime>
  <Words>186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Examples</vt:lpstr>
      <vt:lpstr>Difference in mean</vt:lpstr>
      <vt:lpstr>Example</vt:lpstr>
      <vt:lpstr>Difference in Population portion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Suresh Kumar Gadi</cp:lastModifiedBy>
  <cp:revision>93</cp:revision>
  <dcterms:created xsi:type="dcterms:W3CDTF">2021-10-16T02:05:39Z</dcterms:created>
  <dcterms:modified xsi:type="dcterms:W3CDTF">2021-12-11T15:57:16Z</dcterms:modified>
</cp:coreProperties>
</file>