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57" r:id="rId5"/>
    <p:sldId id="258" r:id="rId6"/>
    <p:sldId id="262" r:id="rId7"/>
    <p:sldId id="263" r:id="rId8"/>
    <p:sldId id="264" r:id="rId9"/>
    <p:sldId id="265" r:id="rId10"/>
    <p:sldId id="266" r:id="rId11"/>
    <p:sldId id="267" r:id="rId12"/>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16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ES"/>
          </a:p>
        </p:txBody>
      </p:sp>
      <p:sp>
        <p:nvSpPr>
          <p:cNvPr id="4" name="Marcador de fecha 3"/>
          <p:cNvSpPr>
            <a:spLocks noGrp="1"/>
          </p:cNvSpPr>
          <p:nvPr>
            <p:ph type="dt" sz="half" idx="10"/>
          </p:nvPr>
        </p:nvSpPr>
        <p:spPr/>
        <p:txBody>
          <a:bodyPr/>
          <a:lstStyle/>
          <a:p>
            <a:fld id="{4CFDCC7F-359E-4893-86FE-C57EA0AA1CC1}" type="datetimeFigureOut">
              <a:rPr lang="es-ES" smtClean="0"/>
              <a:t>31/10/2017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5F802D14-1820-4FDD-8491-796382066781}" type="slidenum">
              <a:rPr lang="es-ES" smtClean="0"/>
              <a:t>‹Nº›</a:t>
            </a:fld>
            <a:endParaRPr lang="es-ES"/>
          </a:p>
        </p:txBody>
      </p:sp>
    </p:spTree>
    <p:extLst>
      <p:ext uri="{BB962C8B-B14F-4D97-AF65-F5344CB8AC3E}">
        <p14:creationId xmlns:p14="http://schemas.microsoft.com/office/powerpoint/2010/main" val="2137448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4CFDCC7F-359E-4893-86FE-C57EA0AA1CC1}" type="datetimeFigureOut">
              <a:rPr lang="es-ES" smtClean="0"/>
              <a:t>31/10/2017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5F802D14-1820-4FDD-8491-796382066781}" type="slidenum">
              <a:rPr lang="es-ES" smtClean="0"/>
              <a:t>‹Nº›</a:t>
            </a:fld>
            <a:endParaRPr lang="es-ES"/>
          </a:p>
        </p:txBody>
      </p:sp>
    </p:spTree>
    <p:extLst>
      <p:ext uri="{BB962C8B-B14F-4D97-AF65-F5344CB8AC3E}">
        <p14:creationId xmlns:p14="http://schemas.microsoft.com/office/powerpoint/2010/main" val="96462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4CFDCC7F-359E-4893-86FE-C57EA0AA1CC1}" type="datetimeFigureOut">
              <a:rPr lang="es-ES" smtClean="0"/>
              <a:t>31/10/2017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5F802D14-1820-4FDD-8491-796382066781}" type="slidenum">
              <a:rPr lang="es-ES" smtClean="0"/>
              <a:t>‹Nº›</a:t>
            </a:fld>
            <a:endParaRPr lang="es-ES"/>
          </a:p>
        </p:txBody>
      </p:sp>
    </p:spTree>
    <p:extLst>
      <p:ext uri="{BB962C8B-B14F-4D97-AF65-F5344CB8AC3E}">
        <p14:creationId xmlns:p14="http://schemas.microsoft.com/office/powerpoint/2010/main" val="94425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4CFDCC7F-359E-4893-86FE-C57EA0AA1CC1}" type="datetimeFigureOut">
              <a:rPr lang="es-ES" smtClean="0"/>
              <a:t>31/10/2017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5F802D14-1820-4FDD-8491-796382066781}" type="slidenum">
              <a:rPr lang="es-ES" smtClean="0"/>
              <a:t>‹Nº›</a:t>
            </a:fld>
            <a:endParaRPr lang="es-ES"/>
          </a:p>
        </p:txBody>
      </p:sp>
    </p:spTree>
    <p:extLst>
      <p:ext uri="{BB962C8B-B14F-4D97-AF65-F5344CB8AC3E}">
        <p14:creationId xmlns:p14="http://schemas.microsoft.com/office/powerpoint/2010/main" val="3994565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4CFDCC7F-359E-4893-86FE-C57EA0AA1CC1}" type="datetimeFigureOut">
              <a:rPr lang="es-ES" smtClean="0"/>
              <a:t>31/10/2017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5F802D14-1820-4FDD-8491-796382066781}" type="slidenum">
              <a:rPr lang="es-ES" smtClean="0"/>
              <a:t>‹Nº›</a:t>
            </a:fld>
            <a:endParaRPr lang="es-ES"/>
          </a:p>
        </p:txBody>
      </p:sp>
    </p:spTree>
    <p:extLst>
      <p:ext uri="{BB962C8B-B14F-4D97-AF65-F5344CB8AC3E}">
        <p14:creationId xmlns:p14="http://schemas.microsoft.com/office/powerpoint/2010/main" val="2025786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4CFDCC7F-359E-4893-86FE-C57EA0AA1CC1}" type="datetimeFigureOut">
              <a:rPr lang="es-ES" smtClean="0"/>
              <a:t>31/10/2017</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5F802D14-1820-4FDD-8491-796382066781}" type="slidenum">
              <a:rPr lang="es-ES" smtClean="0"/>
              <a:t>‹Nº›</a:t>
            </a:fld>
            <a:endParaRPr lang="es-ES"/>
          </a:p>
        </p:txBody>
      </p:sp>
    </p:spTree>
    <p:extLst>
      <p:ext uri="{BB962C8B-B14F-4D97-AF65-F5344CB8AC3E}">
        <p14:creationId xmlns:p14="http://schemas.microsoft.com/office/powerpoint/2010/main" val="1590723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4CFDCC7F-359E-4893-86FE-C57EA0AA1CC1}" type="datetimeFigureOut">
              <a:rPr lang="es-ES" smtClean="0"/>
              <a:t>31/10/2017</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5F802D14-1820-4FDD-8491-796382066781}" type="slidenum">
              <a:rPr lang="es-ES" smtClean="0"/>
              <a:t>‹Nº›</a:t>
            </a:fld>
            <a:endParaRPr lang="es-ES"/>
          </a:p>
        </p:txBody>
      </p:sp>
    </p:spTree>
    <p:extLst>
      <p:ext uri="{BB962C8B-B14F-4D97-AF65-F5344CB8AC3E}">
        <p14:creationId xmlns:p14="http://schemas.microsoft.com/office/powerpoint/2010/main" val="2605975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4CFDCC7F-359E-4893-86FE-C57EA0AA1CC1}" type="datetimeFigureOut">
              <a:rPr lang="es-ES" smtClean="0"/>
              <a:t>31/10/2017</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5F802D14-1820-4FDD-8491-796382066781}" type="slidenum">
              <a:rPr lang="es-ES" smtClean="0"/>
              <a:t>‹Nº›</a:t>
            </a:fld>
            <a:endParaRPr lang="es-ES"/>
          </a:p>
        </p:txBody>
      </p:sp>
    </p:spTree>
    <p:extLst>
      <p:ext uri="{BB962C8B-B14F-4D97-AF65-F5344CB8AC3E}">
        <p14:creationId xmlns:p14="http://schemas.microsoft.com/office/powerpoint/2010/main" val="3265089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CFDCC7F-359E-4893-86FE-C57EA0AA1CC1}" type="datetimeFigureOut">
              <a:rPr lang="es-ES" smtClean="0"/>
              <a:t>31/10/2017</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5F802D14-1820-4FDD-8491-796382066781}" type="slidenum">
              <a:rPr lang="es-ES" smtClean="0"/>
              <a:t>‹Nº›</a:t>
            </a:fld>
            <a:endParaRPr lang="es-ES"/>
          </a:p>
        </p:txBody>
      </p:sp>
    </p:spTree>
    <p:extLst>
      <p:ext uri="{BB962C8B-B14F-4D97-AF65-F5344CB8AC3E}">
        <p14:creationId xmlns:p14="http://schemas.microsoft.com/office/powerpoint/2010/main" val="2317669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4CFDCC7F-359E-4893-86FE-C57EA0AA1CC1}" type="datetimeFigureOut">
              <a:rPr lang="es-ES" smtClean="0"/>
              <a:t>31/10/2017</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5F802D14-1820-4FDD-8491-796382066781}" type="slidenum">
              <a:rPr lang="es-ES" smtClean="0"/>
              <a:t>‹Nº›</a:t>
            </a:fld>
            <a:endParaRPr lang="es-ES"/>
          </a:p>
        </p:txBody>
      </p:sp>
    </p:spTree>
    <p:extLst>
      <p:ext uri="{BB962C8B-B14F-4D97-AF65-F5344CB8AC3E}">
        <p14:creationId xmlns:p14="http://schemas.microsoft.com/office/powerpoint/2010/main" val="2889538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4CFDCC7F-359E-4893-86FE-C57EA0AA1CC1}" type="datetimeFigureOut">
              <a:rPr lang="es-ES" smtClean="0"/>
              <a:t>31/10/2017</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5F802D14-1820-4FDD-8491-796382066781}" type="slidenum">
              <a:rPr lang="es-ES" smtClean="0"/>
              <a:t>‹Nº›</a:t>
            </a:fld>
            <a:endParaRPr lang="es-ES"/>
          </a:p>
        </p:txBody>
      </p:sp>
    </p:spTree>
    <p:extLst>
      <p:ext uri="{BB962C8B-B14F-4D97-AF65-F5344CB8AC3E}">
        <p14:creationId xmlns:p14="http://schemas.microsoft.com/office/powerpoint/2010/main" val="3076530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1000" b="-11000"/>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FDCC7F-359E-4893-86FE-C57EA0AA1CC1}" type="datetimeFigureOut">
              <a:rPr lang="es-ES" smtClean="0"/>
              <a:t>31/10/2017</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802D14-1820-4FDD-8491-796382066781}" type="slidenum">
              <a:rPr lang="es-ES" smtClean="0"/>
              <a:t>‹Nº›</a:t>
            </a:fld>
            <a:endParaRPr lang="es-ES"/>
          </a:p>
        </p:txBody>
      </p:sp>
    </p:spTree>
    <p:extLst>
      <p:ext uri="{BB962C8B-B14F-4D97-AF65-F5344CB8AC3E}">
        <p14:creationId xmlns:p14="http://schemas.microsoft.com/office/powerpoint/2010/main" val="939483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solidFill>
                  <a:schemeClr val="tx1">
                    <a:lumMod val="95000"/>
                    <a:lumOff val="5000"/>
                  </a:schemeClr>
                </a:solidFill>
              </a:rPr>
              <a:t>FLUJO DE POTENCIA </a:t>
            </a:r>
            <a:endParaRPr lang="es-ES" dirty="0">
              <a:solidFill>
                <a:schemeClr val="tx1">
                  <a:lumMod val="95000"/>
                  <a:lumOff val="5000"/>
                </a:schemeClr>
              </a:solidFill>
            </a:endParaRPr>
          </a:p>
        </p:txBody>
      </p:sp>
      <p:sp>
        <p:nvSpPr>
          <p:cNvPr id="3" name="Subtítulo 2"/>
          <p:cNvSpPr>
            <a:spLocks noGrp="1"/>
          </p:cNvSpPr>
          <p:nvPr>
            <p:ph type="subTitle" idx="1"/>
          </p:nvPr>
        </p:nvSpPr>
        <p:spPr/>
        <p:txBody>
          <a:bodyPr/>
          <a:lstStyle/>
          <a:p>
            <a:endParaRPr lang="es-ES" dirty="0"/>
          </a:p>
        </p:txBody>
      </p:sp>
    </p:spTree>
    <p:extLst>
      <p:ext uri="{BB962C8B-B14F-4D97-AF65-F5344CB8AC3E}">
        <p14:creationId xmlns:p14="http://schemas.microsoft.com/office/powerpoint/2010/main" val="8827681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endParaRPr lang="es-ES" dirty="0"/>
          </a:p>
        </p:txBody>
      </p:sp>
      <p:pic>
        <p:nvPicPr>
          <p:cNvPr id="4" name="Imagen 3"/>
          <p:cNvPicPr>
            <a:picLocks noChangeAspect="1"/>
          </p:cNvPicPr>
          <p:nvPr/>
        </p:nvPicPr>
        <p:blipFill>
          <a:blip r:embed="rId2"/>
          <a:stretch>
            <a:fillRect/>
          </a:stretch>
        </p:blipFill>
        <p:spPr>
          <a:xfrm>
            <a:off x="0" y="0"/>
            <a:ext cx="12192000" cy="6740434"/>
          </a:xfrm>
          <a:prstGeom prst="rect">
            <a:avLst/>
          </a:prstGeom>
        </p:spPr>
      </p:pic>
    </p:spTree>
    <p:extLst>
      <p:ext uri="{BB962C8B-B14F-4D97-AF65-F5344CB8AC3E}">
        <p14:creationId xmlns:p14="http://schemas.microsoft.com/office/powerpoint/2010/main" val="223522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endParaRPr lang="es-ES"/>
          </a:p>
        </p:txBody>
      </p:sp>
      <p:pic>
        <p:nvPicPr>
          <p:cNvPr id="4" name="Imagen 3"/>
          <p:cNvPicPr>
            <a:picLocks noChangeAspect="1"/>
          </p:cNvPicPr>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446206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COMO DEBE SER EL ANALISIS EN LA LINEA DE TRANSMICION </a:t>
            </a:r>
            <a:endParaRPr lang="es-ES" dirty="0"/>
          </a:p>
        </p:txBody>
      </p:sp>
      <p:sp>
        <p:nvSpPr>
          <p:cNvPr id="3" name="Marcador de contenido 2"/>
          <p:cNvSpPr>
            <a:spLocks noGrp="1"/>
          </p:cNvSpPr>
          <p:nvPr>
            <p:ph idx="1"/>
          </p:nvPr>
        </p:nvSpPr>
        <p:spPr/>
        <p:txBody>
          <a:bodyPr>
            <a:normAutofit fontScale="77500" lnSpcReduction="20000"/>
          </a:bodyPr>
          <a:lstStyle/>
          <a:p>
            <a:r>
              <a:rPr lang="es-ES" dirty="0" smtClean="0"/>
              <a:t>El análisis de las líneas de transmisión requiere de la solución de las ecuaciones del campo electromagnético, sujetas a las condiciones de frontera impuestas por la geometría de la línea y, en general, no puede aplicarse la teoría clásica de circuitos, ya que ésta se ocupa de circuitos con parámetros concentrados, en tanto que en una línea los parámetros son distribuidos. Dichos parámetros son: resistencia, inductancia, capacidad y conductancia y, en los circuitos eléctricos convencionales, están concentrados en un solo elemento o componente bien localizado físicamente. Se considera que, en un circuito, los parámetros son concentrados cuando las dimensiones físicas de sus componentes, incluyendo los hilos de conexión, son mucho menores que la longitud de onda de la energía manejada por el circuito. Si las dimensiones del circuito y sus componentes son comparables a la longitud de onda o menores que ésta, el circuito debe considerarse como de parámetros distribuidos y su tratamiento requiere de la teoría de líneas de transmisión, derivada de la teoría del campo electromagnético. Así en una línea de transmisión, la resistencia, inductancia, capacidad o conductancia no pueden considerarse concentradas en un punto determinado de la línea, sino distribuidos uniformemente a lo largo de ella. </a:t>
            </a:r>
            <a:endParaRPr lang="es-ES" dirty="0"/>
          </a:p>
        </p:txBody>
      </p:sp>
    </p:spTree>
    <p:extLst>
      <p:ext uri="{BB962C8B-B14F-4D97-AF65-F5344CB8AC3E}">
        <p14:creationId xmlns:p14="http://schemas.microsoft.com/office/powerpoint/2010/main" val="40812393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 Parámetros primarios de la línea </a:t>
            </a:r>
            <a:br>
              <a:rPr lang="es-ES" dirty="0" smtClean="0"/>
            </a:br>
            <a:endParaRPr lang="es-ES" dirty="0"/>
          </a:p>
        </p:txBody>
      </p:sp>
      <p:sp>
        <p:nvSpPr>
          <p:cNvPr id="3" name="Marcador de contenido 2"/>
          <p:cNvSpPr>
            <a:spLocks noGrp="1"/>
          </p:cNvSpPr>
          <p:nvPr>
            <p:ph idx="1"/>
          </p:nvPr>
        </p:nvSpPr>
        <p:spPr/>
        <p:txBody>
          <a:bodyPr/>
          <a:lstStyle/>
          <a:p>
            <a:pPr marL="0" indent="0">
              <a:buNone/>
            </a:pPr>
            <a:r>
              <a:rPr lang="es-ES" dirty="0" smtClean="0"/>
              <a:t> </a:t>
            </a:r>
          </a:p>
          <a:p>
            <a:pPr marL="0" indent="0">
              <a:buNone/>
            </a:pPr>
            <a:r>
              <a:rPr lang="es-ES" dirty="0" smtClean="0"/>
              <a:t>Se designan como parámetros primarios de la línea los siguientes:  - *Resistencia en serie por unidad de longitud, R, expresada en Ω/m. -  *Inductancia en serie por unidad de longitud en </a:t>
            </a:r>
            <a:r>
              <a:rPr lang="es-ES" dirty="0" err="1" smtClean="0"/>
              <a:t>Hy</a:t>
            </a:r>
            <a:r>
              <a:rPr lang="es-ES" dirty="0" smtClean="0"/>
              <a:t>/m.  -         *Capacidad en paralelo por unidad de longitud, C, en </a:t>
            </a:r>
            <a:r>
              <a:rPr lang="es-ES" dirty="0" err="1" smtClean="0"/>
              <a:t>fd</a:t>
            </a:r>
            <a:r>
              <a:rPr lang="es-ES" dirty="0" smtClean="0"/>
              <a:t>/m.  - *Conductancia en paralelo por unidad de longitud, G, en S/m. </a:t>
            </a:r>
            <a:endParaRPr lang="es-ES" dirty="0"/>
          </a:p>
        </p:txBody>
      </p:sp>
    </p:spTree>
    <p:extLst>
      <p:ext uri="{BB962C8B-B14F-4D97-AF65-F5344CB8AC3E}">
        <p14:creationId xmlns:p14="http://schemas.microsoft.com/office/powerpoint/2010/main" val="42227778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solidFill>
                  <a:schemeClr val="tx1">
                    <a:lumMod val="95000"/>
                    <a:lumOff val="5000"/>
                  </a:schemeClr>
                </a:solidFill>
              </a:rPr>
              <a:t>CONDICIONES </a:t>
            </a:r>
            <a:endParaRPr lang="es-ES" dirty="0">
              <a:solidFill>
                <a:schemeClr val="tx1">
                  <a:lumMod val="95000"/>
                  <a:lumOff val="5000"/>
                </a:schemeClr>
              </a:solidFill>
            </a:endParaRPr>
          </a:p>
        </p:txBody>
      </p:sp>
      <p:sp>
        <p:nvSpPr>
          <p:cNvPr id="3" name="Marcador de contenido 2"/>
          <p:cNvSpPr>
            <a:spLocks noGrp="1"/>
          </p:cNvSpPr>
          <p:nvPr>
            <p:ph idx="1"/>
          </p:nvPr>
        </p:nvSpPr>
        <p:spPr/>
        <p:txBody>
          <a:bodyPr/>
          <a:lstStyle/>
          <a:p>
            <a:r>
              <a:rPr lang="es-ES" dirty="0" smtClean="0">
                <a:solidFill>
                  <a:schemeClr val="tx1">
                    <a:lumMod val="95000"/>
                    <a:lumOff val="5000"/>
                  </a:schemeClr>
                </a:solidFill>
              </a:rPr>
              <a:t>La capacidad de manejo de potencia de una línea de transmisión está limitada por el voltaje de ruptura del dieléctrico que depende, </a:t>
            </a:r>
          </a:p>
          <a:p>
            <a:r>
              <a:rPr lang="es-ES" dirty="0" smtClean="0">
                <a:solidFill>
                  <a:schemeClr val="tx1">
                    <a:lumMod val="95000"/>
                    <a:lumOff val="5000"/>
                  </a:schemeClr>
                </a:solidFill>
              </a:rPr>
              <a:t>básicamente, de las características del propio dieléctrico y de la separación entre los conductores.</a:t>
            </a:r>
            <a:endParaRPr lang="es-ES" dirty="0">
              <a:solidFill>
                <a:schemeClr val="tx1">
                  <a:lumMod val="95000"/>
                  <a:lumOff val="5000"/>
                </a:schemeClr>
              </a:solidFill>
            </a:endParaRPr>
          </a:p>
        </p:txBody>
      </p:sp>
    </p:spTree>
    <p:extLst>
      <p:ext uri="{BB962C8B-B14F-4D97-AF65-F5344CB8AC3E}">
        <p14:creationId xmlns:p14="http://schemas.microsoft.com/office/powerpoint/2010/main" val="2379239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a:xfrm>
            <a:off x="838200" y="1982379"/>
            <a:ext cx="10515600" cy="4351338"/>
          </a:xfrm>
        </p:spPr>
        <p:txBody>
          <a:bodyPr/>
          <a:lstStyle/>
          <a:p>
            <a:pPr marL="0" indent="0">
              <a:buNone/>
            </a:pPr>
            <a:r>
              <a:rPr lang="es-ES" dirty="0" smtClean="0"/>
              <a:t> La potencia que puede manejar una línea está determinada por dos factores, uno, la máxima potencia de pico, determinada por la intensidad de </a:t>
            </a:r>
          </a:p>
          <a:p>
            <a:pPr marL="0" indent="0">
              <a:buNone/>
            </a:pPr>
            <a:r>
              <a:rPr lang="es-ES" dirty="0" smtClean="0"/>
              <a:t>campo eléctrico (el voltaje de ruptura) y otro, la potencia promedio, determinada por la temperatura del conductor interior </a:t>
            </a:r>
          </a:p>
          <a:p>
            <a:endParaRPr lang="es-ES" dirty="0"/>
          </a:p>
        </p:txBody>
      </p:sp>
    </p:spTree>
    <p:extLst>
      <p:ext uri="{BB962C8B-B14F-4D97-AF65-F5344CB8AC3E}">
        <p14:creationId xmlns:p14="http://schemas.microsoft.com/office/powerpoint/2010/main" val="41710136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endParaRPr lang="es-ES"/>
          </a:p>
        </p:txBody>
      </p:sp>
      <p:pic>
        <p:nvPicPr>
          <p:cNvPr id="4" name="Imagen 3"/>
          <p:cNvPicPr>
            <a:picLocks noChangeAspect="1"/>
          </p:cNvPicPr>
          <p:nvPr/>
        </p:nvPicPr>
        <p:blipFill>
          <a:blip r:embed="rId2"/>
          <a:stretch>
            <a:fillRect/>
          </a:stretch>
        </p:blipFill>
        <p:spPr>
          <a:xfrm>
            <a:off x="0" y="0"/>
            <a:ext cx="12305211" cy="6857999"/>
          </a:xfrm>
          <a:prstGeom prst="rect">
            <a:avLst/>
          </a:prstGeom>
        </p:spPr>
      </p:pic>
    </p:spTree>
    <p:extLst>
      <p:ext uri="{BB962C8B-B14F-4D97-AF65-F5344CB8AC3E}">
        <p14:creationId xmlns:p14="http://schemas.microsoft.com/office/powerpoint/2010/main" val="3178803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a:xfrm>
            <a:off x="707571" y="1512116"/>
            <a:ext cx="10515600" cy="4351338"/>
          </a:xfrm>
        </p:spPr>
        <p:txBody>
          <a:bodyPr/>
          <a:lstStyle/>
          <a:p>
            <a:endParaRPr lang="es-ES" dirty="0"/>
          </a:p>
        </p:txBody>
      </p:sp>
      <p:pic>
        <p:nvPicPr>
          <p:cNvPr id="4" name="Imagen 3"/>
          <p:cNvPicPr>
            <a:picLocks noChangeAspect="1"/>
          </p:cNvPicPr>
          <p:nvPr/>
        </p:nvPicPr>
        <p:blipFill>
          <a:blip r:embed="rId2"/>
          <a:stretch>
            <a:fillRect/>
          </a:stretch>
        </p:blipFill>
        <p:spPr>
          <a:xfrm>
            <a:off x="71845" y="365125"/>
            <a:ext cx="12048309" cy="6060349"/>
          </a:xfrm>
          <a:prstGeom prst="rect">
            <a:avLst/>
          </a:prstGeom>
        </p:spPr>
      </p:pic>
    </p:spTree>
    <p:extLst>
      <p:ext uri="{BB962C8B-B14F-4D97-AF65-F5344CB8AC3E}">
        <p14:creationId xmlns:p14="http://schemas.microsoft.com/office/powerpoint/2010/main" val="1710518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endParaRPr lang="es-ES"/>
          </a:p>
        </p:txBody>
      </p:sp>
      <p:pic>
        <p:nvPicPr>
          <p:cNvPr id="4" name="Imagen 3"/>
          <p:cNvPicPr>
            <a:picLocks noChangeAspect="1"/>
          </p:cNvPicPr>
          <p:nvPr/>
        </p:nvPicPr>
        <p:blipFill>
          <a:blip r:embed="rId2"/>
          <a:stretch>
            <a:fillRect/>
          </a:stretch>
        </p:blipFill>
        <p:spPr>
          <a:xfrm>
            <a:off x="0" y="7149"/>
            <a:ext cx="12192000" cy="6850851"/>
          </a:xfrm>
          <a:prstGeom prst="rect">
            <a:avLst/>
          </a:prstGeom>
        </p:spPr>
      </p:pic>
    </p:spTree>
    <p:extLst>
      <p:ext uri="{BB962C8B-B14F-4D97-AF65-F5344CB8AC3E}">
        <p14:creationId xmlns:p14="http://schemas.microsoft.com/office/powerpoint/2010/main" val="1988187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endParaRPr lang="es-ES"/>
          </a:p>
        </p:txBody>
      </p:sp>
      <p:pic>
        <p:nvPicPr>
          <p:cNvPr id="4" name="Imagen 3"/>
          <p:cNvPicPr>
            <a:picLocks noChangeAspect="1"/>
          </p:cNvPicPr>
          <p:nvPr/>
        </p:nvPicPr>
        <p:blipFill>
          <a:blip r:embed="rId2"/>
          <a:stretch>
            <a:fillRect/>
          </a:stretch>
        </p:blipFill>
        <p:spPr>
          <a:xfrm>
            <a:off x="0" y="-10827"/>
            <a:ext cx="12192000" cy="6986393"/>
          </a:xfrm>
          <a:prstGeom prst="rect">
            <a:avLst/>
          </a:prstGeom>
        </p:spPr>
      </p:pic>
    </p:spTree>
    <p:extLst>
      <p:ext uri="{BB962C8B-B14F-4D97-AF65-F5344CB8AC3E}">
        <p14:creationId xmlns:p14="http://schemas.microsoft.com/office/powerpoint/2010/main" val="210103619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TotalTime>
  <Words>402</Words>
  <Application>Microsoft Office PowerPoint</Application>
  <PresentationFormat>Panorámica</PresentationFormat>
  <Paragraphs>11</Paragraphs>
  <Slides>11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Calibri</vt:lpstr>
      <vt:lpstr>Calibri Light</vt:lpstr>
      <vt:lpstr>Tema de Office</vt:lpstr>
      <vt:lpstr>FLUJO DE POTENCIA </vt:lpstr>
      <vt:lpstr>COMO DEBE SER EL ANALISIS EN LA LINEA DE TRANSMICION </vt:lpstr>
      <vt:lpstr> Parámetros primarios de la línea  </vt:lpstr>
      <vt:lpstr>CONDICIONES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FLUJO DE POTENCIA</dc:title>
  <dc:creator>salvador torres marin</dc:creator>
  <cp:lastModifiedBy>salvador torres marin</cp:lastModifiedBy>
  <cp:revision>8</cp:revision>
  <dcterms:created xsi:type="dcterms:W3CDTF">2017-10-31T17:16:32Z</dcterms:created>
  <dcterms:modified xsi:type="dcterms:W3CDTF">2017-10-31T19:35:05Z</dcterms:modified>
</cp:coreProperties>
</file>