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2ABC8-A5DA-47EF-998E-7C6DE8E5F9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B76CC3-F876-4EB7-A981-3A31E41830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Operar (abrir y cerrar) una válvula desde una ubicación remota.</a:t>
          </a:r>
          <a:endParaRPr lang="en-US" dirty="0"/>
        </a:p>
      </dgm:t>
    </dgm:pt>
    <dgm:pt modelId="{C567DEAA-198A-4DDC-9B16-481AC3BF48C0}" type="parTrans" cxnId="{39C4AB9E-21AE-41ED-A7BA-32CF41BC31DD}">
      <dgm:prSet/>
      <dgm:spPr/>
      <dgm:t>
        <a:bodyPr/>
        <a:lstStyle/>
        <a:p>
          <a:endParaRPr lang="en-US"/>
        </a:p>
      </dgm:t>
    </dgm:pt>
    <dgm:pt modelId="{691C1623-0264-46FF-9982-59EA70759085}" type="sibTrans" cxnId="{39C4AB9E-21AE-41ED-A7BA-32CF41BC31DD}">
      <dgm:prSet/>
      <dgm:spPr/>
      <dgm:t>
        <a:bodyPr/>
        <a:lstStyle/>
        <a:p>
          <a:endParaRPr lang="en-US"/>
        </a:p>
      </dgm:t>
    </dgm:pt>
    <dgm:pt modelId="{38F98EA4-D129-4233-A0D5-9923ED07AFF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Monitorear de la humedad del suelo, temperatura ambiental.</a:t>
          </a:r>
          <a:endParaRPr lang="en-US" dirty="0"/>
        </a:p>
      </dgm:t>
    </dgm:pt>
    <dgm:pt modelId="{CF89F31B-B408-4C21-86EB-9FF24FF22B4C}" type="parTrans" cxnId="{1AA4687D-1782-4973-AD36-2E92E93A5BFC}">
      <dgm:prSet/>
      <dgm:spPr/>
      <dgm:t>
        <a:bodyPr/>
        <a:lstStyle/>
        <a:p>
          <a:endParaRPr lang="en-US"/>
        </a:p>
      </dgm:t>
    </dgm:pt>
    <dgm:pt modelId="{D7338EBC-6016-44E9-9EE7-1491E995BDC3}" type="sibTrans" cxnId="{1AA4687D-1782-4973-AD36-2E92E93A5BFC}">
      <dgm:prSet/>
      <dgm:spPr/>
      <dgm:t>
        <a:bodyPr/>
        <a:lstStyle/>
        <a:p>
          <a:endParaRPr lang="en-US"/>
        </a:p>
      </dgm:t>
    </dgm:pt>
    <dgm:pt modelId="{5CBD4281-F9EF-4289-9E58-32BB8891AF9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Crear reglas automáticas para abrir o cerrar las válvulas según la humedad del suelo y el calendario de cultivo.</a:t>
          </a:r>
          <a:endParaRPr lang="en-US" dirty="0"/>
        </a:p>
      </dgm:t>
    </dgm:pt>
    <dgm:pt modelId="{CEFBCC05-4D6B-4054-BD6E-1C917C8D62CC}" type="parTrans" cxnId="{66E16487-A4C3-44E7-A429-C331FA20E264}">
      <dgm:prSet/>
      <dgm:spPr/>
      <dgm:t>
        <a:bodyPr/>
        <a:lstStyle/>
        <a:p>
          <a:endParaRPr lang="en-US"/>
        </a:p>
      </dgm:t>
    </dgm:pt>
    <dgm:pt modelId="{3AA4EB80-76D1-4AE7-A653-0FDD5E4E11ED}" type="sibTrans" cxnId="{66E16487-A4C3-44E7-A429-C331FA20E264}">
      <dgm:prSet/>
      <dgm:spPr/>
      <dgm:t>
        <a:bodyPr/>
        <a:lstStyle/>
        <a:p>
          <a:endParaRPr lang="en-US"/>
        </a:p>
      </dgm:t>
    </dgm:pt>
    <dgm:pt modelId="{D2CF8341-EF8D-40C4-BDA2-735270BB6D59}" type="pres">
      <dgm:prSet presAssocID="{3AC2ABC8-A5DA-47EF-998E-7C6DE8E5F9AB}" presName="root" presStyleCnt="0">
        <dgm:presLayoutVars>
          <dgm:dir/>
          <dgm:resizeHandles val="exact"/>
        </dgm:presLayoutVars>
      </dgm:prSet>
      <dgm:spPr/>
    </dgm:pt>
    <dgm:pt modelId="{9356B9B7-4454-449E-A0AC-87EB6FA5EE65}" type="pres">
      <dgm:prSet presAssocID="{9AB76CC3-F876-4EB7-A981-3A31E41830FD}" presName="compNode" presStyleCnt="0"/>
      <dgm:spPr/>
    </dgm:pt>
    <dgm:pt modelId="{ABFDC9E2-B7CB-4BDC-BE39-EDDEDEEE192B}" type="pres">
      <dgm:prSet presAssocID="{9AB76CC3-F876-4EB7-A981-3A31E41830FD}" presName="bgRect" presStyleLbl="bgShp" presStyleIdx="0" presStyleCnt="3"/>
      <dgm:spPr/>
    </dgm:pt>
    <dgm:pt modelId="{9EC5A352-D616-49DF-BE30-0864A09440E3}" type="pres">
      <dgm:prSet presAssocID="{9AB76CC3-F876-4EB7-A981-3A31E4183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664F26-9AE4-4A22-80A1-48967A12FB3C}" type="pres">
      <dgm:prSet presAssocID="{9AB76CC3-F876-4EB7-A981-3A31E41830FD}" presName="spaceRect" presStyleCnt="0"/>
      <dgm:spPr/>
    </dgm:pt>
    <dgm:pt modelId="{5631C313-674F-4F8A-A32A-EE5132584B0B}" type="pres">
      <dgm:prSet presAssocID="{9AB76CC3-F876-4EB7-A981-3A31E41830FD}" presName="parTx" presStyleLbl="revTx" presStyleIdx="0" presStyleCnt="3">
        <dgm:presLayoutVars>
          <dgm:chMax val="0"/>
          <dgm:chPref val="0"/>
        </dgm:presLayoutVars>
      </dgm:prSet>
      <dgm:spPr/>
    </dgm:pt>
    <dgm:pt modelId="{1BCF4EDB-1B00-4EE2-8C4F-1D375A28F562}" type="pres">
      <dgm:prSet presAssocID="{691C1623-0264-46FF-9982-59EA70759085}" presName="sibTrans" presStyleCnt="0"/>
      <dgm:spPr/>
    </dgm:pt>
    <dgm:pt modelId="{541A18EA-5446-4D1B-B15B-59A57CD240B6}" type="pres">
      <dgm:prSet presAssocID="{38F98EA4-D129-4233-A0D5-9923ED07AFF6}" presName="compNode" presStyleCnt="0"/>
      <dgm:spPr/>
    </dgm:pt>
    <dgm:pt modelId="{5E0BF289-1903-41C4-AA14-47F8374C2169}" type="pres">
      <dgm:prSet presAssocID="{38F98EA4-D129-4233-A0D5-9923ED07AFF6}" presName="bgRect" presStyleLbl="bgShp" presStyleIdx="1" presStyleCnt="3"/>
      <dgm:spPr/>
    </dgm:pt>
    <dgm:pt modelId="{978E0AEB-4B65-4DB2-BB2E-B5E1978489CD}" type="pres">
      <dgm:prSet presAssocID="{38F98EA4-D129-4233-A0D5-9923ED07AF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68448B6-1664-4E54-931D-7771CD81C16E}" type="pres">
      <dgm:prSet presAssocID="{38F98EA4-D129-4233-A0D5-9923ED07AFF6}" presName="spaceRect" presStyleCnt="0"/>
      <dgm:spPr/>
    </dgm:pt>
    <dgm:pt modelId="{4A6DC6B8-D486-4FCE-BD30-07970FB2F45F}" type="pres">
      <dgm:prSet presAssocID="{38F98EA4-D129-4233-A0D5-9923ED07AFF6}" presName="parTx" presStyleLbl="revTx" presStyleIdx="1" presStyleCnt="3">
        <dgm:presLayoutVars>
          <dgm:chMax val="0"/>
          <dgm:chPref val="0"/>
        </dgm:presLayoutVars>
      </dgm:prSet>
      <dgm:spPr/>
    </dgm:pt>
    <dgm:pt modelId="{CC402831-3CF8-492B-84E4-17E00C6271C4}" type="pres">
      <dgm:prSet presAssocID="{D7338EBC-6016-44E9-9EE7-1491E995BDC3}" presName="sibTrans" presStyleCnt="0"/>
      <dgm:spPr/>
    </dgm:pt>
    <dgm:pt modelId="{642930D8-DE1F-4A82-B00F-2641A52C6FB1}" type="pres">
      <dgm:prSet presAssocID="{5CBD4281-F9EF-4289-9E58-32BB8891AF99}" presName="compNode" presStyleCnt="0"/>
      <dgm:spPr/>
    </dgm:pt>
    <dgm:pt modelId="{ED0B568C-273C-457C-8310-9839CDFDE7AF}" type="pres">
      <dgm:prSet presAssocID="{5CBD4281-F9EF-4289-9E58-32BB8891AF99}" presName="bgRect" presStyleLbl="bgShp" presStyleIdx="2" presStyleCnt="3"/>
      <dgm:spPr/>
    </dgm:pt>
    <dgm:pt modelId="{30026120-F3E3-4089-A1C9-FB770BBB1B07}" type="pres">
      <dgm:prSet presAssocID="{5CBD4281-F9EF-4289-9E58-32BB8891AF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40905AFE-7668-40E8-B573-A26754504760}" type="pres">
      <dgm:prSet presAssocID="{5CBD4281-F9EF-4289-9E58-32BB8891AF99}" presName="spaceRect" presStyleCnt="0"/>
      <dgm:spPr/>
    </dgm:pt>
    <dgm:pt modelId="{8641B0D9-A716-4CB9-8C28-FC34CCA9B554}" type="pres">
      <dgm:prSet presAssocID="{5CBD4281-F9EF-4289-9E58-32BB8891AF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9AE317-AABB-47B5-A56A-2F5ABE84B164}" type="presOf" srcId="{38F98EA4-D129-4233-A0D5-9923ED07AFF6}" destId="{4A6DC6B8-D486-4FCE-BD30-07970FB2F45F}" srcOrd="0" destOrd="0" presId="urn:microsoft.com/office/officeart/2018/2/layout/IconVerticalSolidList"/>
    <dgm:cxn modelId="{DC16175F-396B-4149-B88A-F388A5E1DD7A}" type="presOf" srcId="{5CBD4281-F9EF-4289-9E58-32BB8891AF99}" destId="{8641B0D9-A716-4CB9-8C28-FC34CCA9B554}" srcOrd="0" destOrd="0" presId="urn:microsoft.com/office/officeart/2018/2/layout/IconVerticalSolidList"/>
    <dgm:cxn modelId="{1AA4687D-1782-4973-AD36-2E92E93A5BFC}" srcId="{3AC2ABC8-A5DA-47EF-998E-7C6DE8E5F9AB}" destId="{38F98EA4-D129-4233-A0D5-9923ED07AFF6}" srcOrd="1" destOrd="0" parTransId="{CF89F31B-B408-4C21-86EB-9FF24FF22B4C}" sibTransId="{D7338EBC-6016-44E9-9EE7-1491E995BDC3}"/>
    <dgm:cxn modelId="{66E16487-A4C3-44E7-A429-C331FA20E264}" srcId="{3AC2ABC8-A5DA-47EF-998E-7C6DE8E5F9AB}" destId="{5CBD4281-F9EF-4289-9E58-32BB8891AF99}" srcOrd="2" destOrd="0" parTransId="{CEFBCC05-4D6B-4054-BD6E-1C917C8D62CC}" sibTransId="{3AA4EB80-76D1-4AE7-A653-0FDD5E4E11ED}"/>
    <dgm:cxn modelId="{7BF88B88-D2F2-44B3-B60D-DE0B6AEDCA44}" type="presOf" srcId="{3AC2ABC8-A5DA-47EF-998E-7C6DE8E5F9AB}" destId="{D2CF8341-EF8D-40C4-BDA2-735270BB6D59}" srcOrd="0" destOrd="0" presId="urn:microsoft.com/office/officeart/2018/2/layout/IconVerticalSolidList"/>
    <dgm:cxn modelId="{39C4AB9E-21AE-41ED-A7BA-32CF41BC31DD}" srcId="{3AC2ABC8-A5DA-47EF-998E-7C6DE8E5F9AB}" destId="{9AB76CC3-F876-4EB7-A981-3A31E41830FD}" srcOrd="0" destOrd="0" parTransId="{C567DEAA-198A-4DDC-9B16-481AC3BF48C0}" sibTransId="{691C1623-0264-46FF-9982-59EA70759085}"/>
    <dgm:cxn modelId="{23CD06B6-8E46-416A-99C3-7DC64BA8554A}" type="presOf" srcId="{9AB76CC3-F876-4EB7-A981-3A31E41830FD}" destId="{5631C313-674F-4F8A-A32A-EE5132584B0B}" srcOrd="0" destOrd="0" presId="urn:microsoft.com/office/officeart/2018/2/layout/IconVerticalSolidList"/>
    <dgm:cxn modelId="{4336B823-00FC-4AB3-B15E-610D6A9690CC}" type="presParOf" srcId="{D2CF8341-EF8D-40C4-BDA2-735270BB6D59}" destId="{9356B9B7-4454-449E-A0AC-87EB6FA5EE65}" srcOrd="0" destOrd="0" presId="urn:microsoft.com/office/officeart/2018/2/layout/IconVerticalSolidList"/>
    <dgm:cxn modelId="{70068251-1895-49FC-A4E0-E49A65AF2C45}" type="presParOf" srcId="{9356B9B7-4454-449E-A0AC-87EB6FA5EE65}" destId="{ABFDC9E2-B7CB-4BDC-BE39-EDDEDEEE192B}" srcOrd="0" destOrd="0" presId="urn:microsoft.com/office/officeart/2018/2/layout/IconVerticalSolidList"/>
    <dgm:cxn modelId="{AE8CB360-FDE7-4FF2-AFD0-256D9A45CF31}" type="presParOf" srcId="{9356B9B7-4454-449E-A0AC-87EB6FA5EE65}" destId="{9EC5A352-D616-49DF-BE30-0864A09440E3}" srcOrd="1" destOrd="0" presId="urn:microsoft.com/office/officeart/2018/2/layout/IconVerticalSolidList"/>
    <dgm:cxn modelId="{3F318652-E1E8-4939-BB2D-368C23F793AC}" type="presParOf" srcId="{9356B9B7-4454-449E-A0AC-87EB6FA5EE65}" destId="{46664F26-9AE4-4A22-80A1-48967A12FB3C}" srcOrd="2" destOrd="0" presId="urn:microsoft.com/office/officeart/2018/2/layout/IconVerticalSolidList"/>
    <dgm:cxn modelId="{7E7CC4CD-8CD6-4D0D-A99D-7D7453983719}" type="presParOf" srcId="{9356B9B7-4454-449E-A0AC-87EB6FA5EE65}" destId="{5631C313-674F-4F8A-A32A-EE5132584B0B}" srcOrd="3" destOrd="0" presId="urn:microsoft.com/office/officeart/2018/2/layout/IconVerticalSolidList"/>
    <dgm:cxn modelId="{DA85E0E7-D64F-4E42-9BDA-FB17E8EB4AC2}" type="presParOf" srcId="{D2CF8341-EF8D-40C4-BDA2-735270BB6D59}" destId="{1BCF4EDB-1B00-4EE2-8C4F-1D375A28F562}" srcOrd="1" destOrd="0" presId="urn:microsoft.com/office/officeart/2018/2/layout/IconVerticalSolidList"/>
    <dgm:cxn modelId="{7D3D22DB-E1F6-4365-B7BE-F36186E60F5B}" type="presParOf" srcId="{D2CF8341-EF8D-40C4-BDA2-735270BB6D59}" destId="{541A18EA-5446-4D1B-B15B-59A57CD240B6}" srcOrd="2" destOrd="0" presId="urn:microsoft.com/office/officeart/2018/2/layout/IconVerticalSolidList"/>
    <dgm:cxn modelId="{EBF4D7C6-A39E-40DB-BE07-A376786B39D6}" type="presParOf" srcId="{541A18EA-5446-4D1B-B15B-59A57CD240B6}" destId="{5E0BF289-1903-41C4-AA14-47F8374C2169}" srcOrd="0" destOrd="0" presId="urn:microsoft.com/office/officeart/2018/2/layout/IconVerticalSolidList"/>
    <dgm:cxn modelId="{33B81BD4-6AFB-4CDE-826E-307DCBC18AB3}" type="presParOf" srcId="{541A18EA-5446-4D1B-B15B-59A57CD240B6}" destId="{978E0AEB-4B65-4DB2-BB2E-B5E1978489CD}" srcOrd="1" destOrd="0" presId="urn:microsoft.com/office/officeart/2018/2/layout/IconVerticalSolidList"/>
    <dgm:cxn modelId="{030F16F9-BFCE-4C6E-AFDE-144FD04AC37B}" type="presParOf" srcId="{541A18EA-5446-4D1B-B15B-59A57CD240B6}" destId="{468448B6-1664-4E54-931D-7771CD81C16E}" srcOrd="2" destOrd="0" presId="urn:microsoft.com/office/officeart/2018/2/layout/IconVerticalSolidList"/>
    <dgm:cxn modelId="{CE6E58FE-BEC6-40B5-B5DD-CF61C8EF17B0}" type="presParOf" srcId="{541A18EA-5446-4D1B-B15B-59A57CD240B6}" destId="{4A6DC6B8-D486-4FCE-BD30-07970FB2F45F}" srcOrd="3" destOrd="0" presId="urn:microsoft.com/office/officeart/2018/2/layout/IconVerticalSolidList"/>
    <dgm:cxn modelId="{9D079B0F-C9EF-4AF8-9960-EFDBF400398E}" type="presParOf" srcId="{D2CF8341-EF8D-40C4-BDA2-735270BB6D59}" destId="{CC402831-3CF8-492B-84E4-17E00C6271C4}" srcOrd="3" destOrd="0" presId="urn:microsoft.com/office/officeart/2018/2/layout/IconVerticalSolidList"/>
    <dgm:cxn modelId="{56F33910-70D9-4ED8-AAFC-538F0F981A5F}" type="presParOf" srcId="{D2CF8341-EF8D-40C4-BDA2-735270BB6D59}" destId="{642930D8-DE1F-4A82-B00F-2641A52C6FB1}" srcOrd="4" destOrd="0" presId="urn:microsoft.com/office/officeart/2018/2/layout/IconVerticalSolidList"/>
    <dgm:cxn modelId="{AE63FE65-B24F-4342-903D-2F94EAE5B45E}" type="presParOf" srcId="{642930D8-DE1F-4A82-B00F-2641A52C6FB1}" destId="{ED0B568C-273C-457C-8310-9839CDFDE7AF}" srcOrd="0" destOrd="0" presId="urn:microsoft.com/office/officeart/2018/2/layout/IconVerticalSolidList"/>
    <dgm:cxn modelId="{92FB8D34-E5FB-403C-B731-A4AD3F31964F}" type="presParOf" srcId="{642930D8-DE1F-4A82-B00F-2641A52C6FB1}" destId="{30026120-F3E3-4089-A1C9-FB770BBB1B07}" srcOrd="1" destOrd="0" presId="urn:microsoft.com/office/officeart/2018/2/layout/IconVerticalSolidList"/>
    <dgm:cxn modelId="{3970A8B3-2C14-4BBC-8592-A50F4BE83076}" type="presParOf" srcId="{642930D8-DE1F-4A82-B00F-2641A52C6FB1}" destId="{40905AFE-7668-40E8-B573-A26754504760}" srcOrd="2" destOrd="0" presId="urn:microsoft.com/office/officeart/2018/2/layout/IconVerticalSolidList"/>
    <dgm:cxn modelId="{9561BAAE-241A-48BD-AC7F-F86F549FE502}" type="presParOf" srcId="{642930D8-DE1F-4A82-B00F-2641A52C6FB1}" destId="{8641B0D9-A716-4CB9-8C28-FC34CCA9B5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46B3B-9038-4A72-8D8C-52A436F22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5B56D6-876D-412C-9AC1-EF0B82B70F5F}">
      <dgm:prSet/>
      <dgm:spPr/>
      <dgm:t>
        <a:bodyPr/>
        <a:lstStyle/>
        <a:p>
          <a:r>
            <a:rPr lang="es-ES"/>
            <a:t>El agricultor puede programar un calendario de cultivo y dejar que la aplicación haga su trabajo durante toda la temporada.</a:t>
          </a:r>
          <a:endParaRPr lang="en-US"/>
        </a:p>
      </dgm:t>
    </dgm:pt>
    <dgm:pt modelId="{2C911C90-6BF6-4C36-98C9-6D42773DA165}" type="parTrans" cxnId="{A2BC1B1D-07FF-4815-AA69-D84E3D8F1E46}">
      <dgm:prSet/>
      <dgm:spPr/>
      <dgm:t>
        <a:bodyPr/>
        <a:lstStyle/>
        <a:p>
          <a:endParaRPr lang="en-US"/>
        </a:p>
      </dgm:t>
    </dgm:pt>
    <dgm:pt modelId="{3F5DCB82-5ED3-4C64-B9E0-7933F3292207}" type="sibTrans" cxnId="{A2BC1B1D-07FF-4815-AA69-D84E3D8F1E46}">
      <dgm:prSet/>
      <dgm:spPr/>
      <dgm:t>
        <a:bodyPr/>
        <a:lstStyle/>
        <a:p>
          <a:endParaRPr lang="en-US"/>
        </a:p>
      </dgm:t>
    </dgm:pt>
    <dgm:pt modelId="{816B5386-B948-4B21-AE7B-02C3BA26B218}">
      <dgm:prSet/>
      <dgm:spPr/>
      <dgm:t>
        <a:bodyPr/>
        <a:lstStyle/>
        <a:p>
          <a:r>
            <a:rPr lang="es-ES"/>
            <a:t>El agricultor no tiene que presentarse en el campo para el riego.</a:t>
          </a:r>
          <a:endParaRPr lang="en-US"/>
        </a:p>
      </dgm:t>
    </dgm:pt>
    <dgm:pt modelId="{39CF06D0-8646-4AC9-88C5-D0F8122A4325}" type="parTrans" cxnId="{41187E80-891E-44A1-9ED9-17B8C72A37C1}">
      <dgm:prSet/>
      <dgm:spPr/>
      <dgm:t>
        <a:bodyPr/>
        <a:lstStyle/>
        <a:p>
          <a:endParaRPr lang="en-US"/>
        </a:p>
      </dgm:t>
    </dgm:pt>
    <dgm:pt modelId="{913834A1-5E52-4EF8-8E51-7C34F48BDDBA}" type="sibTrans" cxnId="{41187E80-891E-44A1-9ED9-17B8C72A37C1}">
      <dgm:prSet/>
      <dgm:spPr/>
      <dgm:t>
        <a:bodyPr/>
        <a:lstStyle/>
        <a:p>
          <a:endParaRPr lang="en-US"/>
        </a:p>
      </dgm:t>
    </dgm:pt>
    <dgm:pt modelId="{1DDCD426-B45C-477D-820F-C5A23162279F}">
      <dgm:prSet/>
      <dgm:spPr/>
      <dgm:t>
        <a:bodyPr/>
        <a:lstStyle/>
        <a:p>
          <a:r>
            <a:rPr lang="es-ES"/>
            <a:t>No es necesario pagar por una red externa (red celular) si la casa del agricultor está en un rango inferior 5 km.</a:t>
          </a:r>
          <a:endParaRPr lang="en-US"/>
        </a:p>
      </dgm:t>
    </dgm:pt>
    <dgm:pt modelId="{33CA314A-17DC-4450-8051-57FB7CA53068}" type="parTrans" cxnId="{7A7D0F25-F800-44DE-B43D-A414F4D30317}">
      <dgm:prSet/>
      <dgm:spPr/>
      <dgm:t>
        <a:bodyPr/>
        <a:lstStyle/>
        <a:p>
          <a:endParaRPr lang="en-US"/>
        </a:p>
      </dgm:t>
    </dgm:pt>
    <dgm:pt modelId="{2B29939F-1897-42A6-8867-CCE5B6CBAFCD}" type="sibTrans" cxnId="{7A7D0F25-F800-44DE-B43D-A414F4D30317}">
      <dgm:prSet/>
      <dgm:spPr/>
      <dgm:t>
        <a:bodyPr/>
        <a:lstStyle/>
        <a:p>
          <a:endParaRPr lang="en-US"/>
        </a:p>
      </dgm:t>
    </dgm:pt>
    <dgm:pt modelId="{2F5E80C7-D3DE-46A0-B939-E5E1459573F8}">
      <dgm:prSet/>
      <dgm:spPr/>
      <dgm:t>
        <a:bodyPr/>
        <a:lstStyle/>
        <a:p>
          <a:r>
            <a:rPr lang="es-ES"/>
            <a:t>Un agricultor puede controlar la cantidad de riego desde su teléfono (Smartphone).</a:t>
          </a:r>
          <a:endParaRPr lang="en-US"/>
        </a:p>
      </dgm:t>
    </dgm:pt>
    <dgm:pt modelId="{B8CDE1C2-8F41-4CFF-81D5-A33D20A6C56A}" type="parTrans" cxnId="{2C6E53A7-CBCB-470A-B099-15B7599300D5}">
      <dgm:prSet/>
      <dgm:spPr/>
      <dgm:t>
        <a:bodyPr/>
        <a:lstStyle/>
        <a:p>
          <a:endParaRPr lang="en-US"/>
        </a:p>
      </dgm:t>
    </dgm:pt>
    <dgm:pt modelId="{240A54AC-66AF-49B0-A63D-07E20068BDEF}" type="sibTrans" cxnId="{2C6E53A7-CBCB-470A-B099-15B7599300D5}">
      <dgm:prSet/>
      <dgm:spPr/>
      <dgm:t>
        <a:bodyPr/>
        <a:lstStyle/>
        <a:p>
          <a:endParaRPr lang="en-US"/>
        </a:p>
      </dgm:t>
    </dgm:pt>
    <dgm:pt modelId="{CA00EF99-E0A1-4368-B7FE-0B2CC08A53B9}" type="pres">
      <dgm:prSet presAssocID="{8C146B3B-9038-4A72-8D8C-52A436F2237B}" presName="root" presStyleCnt="0">
        <dgm:presLayoutVars>
          <dgm:dir/>
          <dgm:resizeHandles val="exact"/>
        </dgm:presLayoutVars>
      </dgm:prSet>
      <dgm:spPr/>
    </dgm:pt>
    <dgm:pt modelId="{D016D572-7262-4B02-8E66-0713C7C1ADF7}" type="pres">
      <dgm:prSet presAssocID="{605B56D6-876D-412C-9AC1-EF0B82B70F5F}" presName="compNode" presStyleCnt="0"/>
      <dgm:spPr/>
    </dgm:pt>
    <dgm:pt modelId="{8F6A7F88-0BBB-4C44-B639-8860AB36AD6A}" type="pres">
      <dgm:prSet presAssocID="{605B56D6-876D-412C-9AC1-EF0B82B70F5F}" presName="bgRect" presStyleLbl="bgShp" presStyleIdx="0" presStyleCnt="4"/>
      <dgm:spPr/>
    </dgm:pt>
    <dgm:pt modelId="{C9CF6785-86D3-4005-83F5-AC8B19788A16}" type="pres">
      <dgm:prSet presAssocID="{605B56D6-876D-412C-9AC1-EF0B82B70F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48574CA-6BEE-4FB5-A70D-99E346F32AA2}" type="pres">
      <dgm:prSet presAssocID="{605B56D6-876D-412C-9AC1-EF0B82B70F5F}" presName="spaceRect" presStyleCnt="0"/>
      <dgm:spPr/>
    </dgm:pt>
    <dgm:pt modelId="{E7F0313D-D853-4AF8-8060-6FF192E20DF1}" type="pres">
      <dgm:prSet presAssocID="{605B56D6-876D-412C-9AC1-EF0B82B70F5F}" presName="parTx" presStyleLbl="revTx" presStyleIdx="0" presStyleCnt="4">
        <dgm:presLayoutVars>
          <dgm:chMax val="0"/>
          <dgm:chPref val="0"/>
        </dgm:presLayoutVars>
      </dgm:prSet>
      <dgm:spPr/>
    </dgm:pt>
    <dgm:pt modelId="{92C22062-51D9-4BA8-A493-ED579ACC77B0}" type="pres">
      <dgm:prSet presAssocID="{3F5DCB82-5ED3-4C64-B9E0-7933F3292207}" presName="sibTrans" presStyleCnt="0"/>
      <dgm:spPr/>
    </dgm:pt>
    <dgm:pt modelId="{0C7A16A1-713E-4D81-AD9E-3721E04D0B98}" type="pres">
      <dgm:prSet presAssocID="{816B5386-B948-4B21-AE7B-02C3BA26B218}" presName="compNode" presStyleCnt="0"/>
      <dgm:spPr/>
    </dgm:pt>
    <dgm:pt modelId="{48E9E11A-B978-43DB-95A2-17BEA8937D46}" type="pres">
      <dgm:prSet presAssocID="{816B5386-B948-4B21-AE7B-02C3BA26B218}" presName="bgRect" presStyleLbl="bgShp" presStyleIdx="1" presStyleCnt="4"/>
      <dgm:spPr/>
    </dgm:pt>
    <dgm:pt modelId="{3657EB93-68FC-4E16-BB5B-41A7AA6B6BBC}" type="pres">
      <dgm:prSet presAssocID="{816B5386-B948-4B21-AE7B-02C3BA26B2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7744A09D-DD37-4876-B2DE-DB556403F8C1}" type="pres">
      <dgm:prSet presAssocID="{816B5386-B948-4B21-AE7B-02C3BA26B218}" presName="spaceRect" presStyleCnt="0"/>
      <dgm:spPr/>
    </dgm:pt>
    <dgm:pt modelId="{AF77A313-A7A7-4444-9C40-23955DA37D09}" type="pres">
      <dgm:prSet presAssocID="{816B5386-B948-4B21-AE7B-02C3BA26B218}" presName="parTx" presStyleLbl="revTx" presStyleIdx="1" presStyleCnt="4">
        <dgm:presLayoutVars>
          <dgm:chMax val="0"/>
          <dgm:chPref val="0"/>
        </dgm:presLayoutVars>
      </dgm:prSet>
      <dgm:spPr/>
    </dgm:pt>
    <dgm:pt modelId="{1DDF0427-E2F5-440B-BCFB-EBE10AE8EA9A}" type="pres">
      <dgm:prSet presAssocID="{913834A1-5E52-4EF8-8E51-7C34F48BDDBA}" presName="sibTrans" presStyleCnt="0"/>
      <dgm:spPr/>
    </dgm:pt>
    <dgm:pt modelId="{9632C8C8-7833-4DC1-B621-2723D1863435}" type="pres">
      <dgm:prSet presAssocID="{1DDCD426-B45C-477D-820F-C5A23162279F}" presName="compNode" presStyleCnt="0"/>
      <dgm:spPr/>
    </dgm:pt>
    <dgm:pt modelId="{5322D022-0DF5-4363-BED2-3CB2B700FD26}" type="pres">
      <dgm:prSet presAssocID="{1DDCD426-B45C-477D-820F-C5A23162279F}" presName="bgRect" presStyleLbl="bgShp" presStyleIdx="2" presStyleCnt="4"/>
      <dgm:spPr/>
    </dgm:pt>
    <dgm:pt modelId="{1317CC89-B9D0-4433-A42C-CD93306332A3}" type="pres">
      <dgm:prSet presAssocID="{1DDCD426-B45C-477D-820F-C5A2316227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986CD8C-4B73-4892-BBFB-782D5D7BED19}" type="pres">
      <dgm:prSet presAssocID="{1DDCD426-B45C-477D-820F-C5A23162279F}" presName="spaceRect" presStyleCnt="0"/>
      <dgm:spPr/>
    </dgm:pt>
    <dgm:pt modelId="{2EA9D63B-89C4-4D5D-9CE5-6184A19C02CF}" type="pres">
      <dgm:prSet presAssocID="{1DDCD426-B45C-477D-820F-C5A23162279F}" presName="parTx" presStyleLbl="revTx" presStyleIdx="2" presStyleCnt="4">
        <dgm:presLayoutVars>
          <dgm:chMax val="0"/>
          <dgm:chPref val="0"/>
        </dgm:presLayoutVars>
      </dgm:prSet>
      <dgm:spPr/>
    </dgm:pt>
    <dgm:pt modelId="{F1A04638-D2BA-4C17-B6A7-826713EA3FE1}" type="pres">
      <dgm:prSet presAssocID="{2B29939F-1897-42A6-8867-CCE5B6CBAFCD}" presName="sibTrans" presStyleCnt="0"/>
      <dgm:spPr/>
    </dgm:pt>
    <dgm:pt modelId="{0B6B457D-F53B-458E-8AE5-04138BF3167B}" type="pres">
      <dgm:prSet presAssocID="{2F5E80C7-D3DE-46A0-B939-E5E1459573F8}" presName="compNode" presStyleCnt="0"/>
      <dgm:spPr/>
    </dgm:pt>
    <dgm:pt modelId="{2BD3E743-FC57-4D38-95D8-E901FEE0EE98}" type="pres">
      <dgm:prSet presAssocID="{2F5E80C7-D3DE-46A0-B939-E5E1459573F8}" presName="bgRect" presStyleLbl="bgShp" presStyleIdx="3" presStyleCnt="4"/>
      <dgm:spPr/>
    </dgm:pt>
    <dgm:pt modelId="{1253D919-C283-4E2D-82A5-F20FF13B22BD}" type="pres">
      <dgm:prSet presAssocID="{2F5E80C7-D3DE-46A0-B939-E5E145957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86A65A19-472C-44D4-ABBA-247494228568}" type="pres">
      <dgm:prSet presAssocID="{2F5E80C7-D3DE-46A0-B939-E5E1459573F8}" presName="spaceRect" presStyleCnt="0"/>
      <dgm:spPr/>
    </dgm:pt>
    <dgm:pt modelId="{3C8F551C-16F2-4A89-8B5C-ACAC6A87C9F2}" type="pres">
      <dgm:prSet presAssocID="{2F5E80C7-D3DE-46A0-B939-E5E145957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BC1B1D-07FF-4815-AA69-D84E3D8F1E46}" srcId="{8C146B3B-9038-4A72-8D8C-52A436F2237B}" destId="{605B56D6-876D-412C-9AC1-EF0B82B70F5F}" srcOrd="0" destOrd="0" parTransId="{2C911C90-6BF6-4C36-98C9-6D42773DA165}" sibTransId="{3F5DCB82-5ED3-4C64-B9E0-7933F3292207}"/>
    <dgm:cxn modelId="{7A7D0F25-F800-44DE-B43D-A414F4D30317}" srcId="{8C146B3B-9038-4A72-8D8C-52A436F2237B}" destId="{1DDCD426-B45C-477D-820F-C5A23162279F}" srcOrd="2" destOrd="0" parTransId="{33CA314A-17DC-4450-8051-57FB7CA53068}" sibTransId="{2B29939F-1897-42A6-8867-CCE5B6CBAFCD}"/>
    <dgm:cxn modelId="{41187E80-891E-44A1-9ED9-17B8C72A37C1}" srcId="{8C146B3B-9038-4A72-8D8C-52A436F2237B}" destId="{816B5386-B948-4B21-AE7B-02C3BA26B218}" srcOrd="1" destOrd="0" parTransId="{39CF06D0-8646-4AC9-88C5-D0F8122A4325}" sibTransId="{913834A1-5E52-4EF8-8E51-7C34F48BDDBA}"/>
    <dgm:cxn modelId="{093D3F97-D5A3-412E-A5CE-A9E1EFF61D16}" type="presOf" srcId="{605B56D6-876D-412C-9AC1-EF0B82B70F5F}" destId="{E7F0313D-D853-4AF8-8060-6FF192E20DF1}" srcOrd="0" destOrd="0" presId="urn:microsoft.com/office/officeart/2018/2/layout/IconVerticalSolidList"/>
    <dgm:cxn modelId="{03EF95A0-4C41-4F0C-BC48-54CDB5D39788}" type="presOf" srcId="{816B5386-B948-4B21-AE7B-02C3BA26B218}" destId="{AF77A313-A7A7-4444-9C40-23955DA37D09}" srcOrd="0" destOrd="0" presId="urn:microsoft.com/office/officeart/2018/2/layout/IconVerticalSolidList"/>
    <dgm:cxn modelId="{2C6E53A7-CBCB-470A-B099-15B7599300D5}" srcId="{8C146B3B-9038-4A72-8D8C-52A436F2237B}" destId="{2F5E80C7-D3DE-46A0-B939-E5E1459573F8}" srcOrd="3" destOrd="0" parTransId="{B8CDE1C2-8F41-4CFF-81D5-A33D20A6C56A}" sibTransId="{240A54AC-66AF-49B0-A63D-07E20068BDEF}"/>
    <dgm:cxn modelId="{48C2C2BD-CAEB-43B5-A00B-E40D93723512}" type="presOf" srcId="{1DDCD426-B45C-477D-820F-C5A23162279F}" destId="{2EA9D63B-89C4-4D5D-9CE5-6184A19C02CF}" srcOrd="0" destOrd="0" presId="urn:microsoft.com/office/officeart/2018/2/layout/IconVerticalSolidList"/>
    <dgm:cxn modelId="{AD1F31F5-1F80-47C5-967E-F142A4B0D00A}" type="presOf" srcId="{2F5E80C7-D3DE-46A0-B939-E5E1459573F8}" destId="{3C8F551C-16F2-4A89-8B5C-ACAC6A87C9F2}" srcOrd="0" destOrd="0" presId="urn:microsoft.com/office/officeart/2018/2/layout/IconVerticalSolidList"/>
    <dgm:cxn modelId="{E015DDFC-536E-4064-945A-E8CED51906D5}" type="presOf" srcId="{8C146B3B-9038-4A72-8D8C-52A436F2237B}" destId="{CA00EF99-E0A1-4368-B7FE-0B2CC08A53B9}" srcOrd="0" destOrd="0" presId="urn:microsoft.com/office/officeart/2018/2/layout/IconVerticalSolidList"/>
    <dgm:cxn modelId="{0226C3A7-6187-4EFC-8A7E-7F730BB0C1C2}" type="presParOf" srcId="{CA00EF99-E0A1-4368-B7FE-0B2CC08A53B9}" destId="{D016D572-7262-4B02-8E66-0713C7C1ADF7}" srcOrd="0" destOrd="0" presId="urn:microsoft.com/office/officeart/2018/2/layout/IconVerticalSolidList"/>
    <dgm:cxn modelId="{E19D7919-E0B2-4D60-9247-ABC3F02BAB88}" type="presParOf" srcId="{D016D572-7262-4B02-8E66-0713C7C1ADF7}" destId="{8F6A7F88-0BBB-4C44-B639-8860AB36AD6A}" srcOrd="0" destOrd="0" presId="urn:microsoft.com/office/officeart/2018/2/layout/IconVerticalSolidList"/>
    <dgm:cxn modelId="{6FA0E05D-8AC6-4E0C-ADD7-E2D394DF1FA9}" type="presParOf" srcId="{D016D572-7262-4B02-8E66-0713C7C1ADF7}" destId="{C9CF6785-86D3-4005-83F5-AC8B19788A16}" srcOrd="1" destOrd="0" presId="urn:microsoft.com/office/officeart/2018/2/layout/IconVerticalSolidList"/>
    <dgm:cxn modelId="{8B35F348-4DB4-40C3-ADC8-BFD4728D17C0}" type="presParOf" srcId="{D016D572-7262-4B02-8E66-0713C7C1ADF7}" destId="{448574CA-6BEE-4FB5-A70D-99E346F32AA2}" srcOrd="2" destOrd="0" presId="urn:microsoft.com/office/officeart/2018/2/layout/IconVerticalSolidList"/>
    <dgm:cxn modelId="{76D1BB05-F4FC-415E-BA14-F35AF0CB0417}" type="presParOf" srcId="{D016D572-7262-4B02-8E66-0713C7C1ADF7}" destId="{E7F0313D-D853-4AF8-8060-6FF192E20DF1}" srcOrd="3" destOrd="0" presId="urn:microsoft.com/office/officeart/2018/2/layout/IconVerticalSolidList"/>
    <dgm:cxn modelId="{7267121E-6C1A-4F90-80CE-689410F5FDB1}" type="presParOf" srcId="{CA00EF99-E0A1-4368-B7FE-0B2CC08A53B9}" destId="{92C22062-51D9-4BA8-A493-ED579ACC77B0}" srcOrd="1" destOrd="0" presId="urn:microsoft.com/office/officeart/2018/2/layout/IconVerticalSolidList"/>
    <dgm:cxn modelId="{FEA504B6-110E-43E1-A352-4F03491F02FF}" type="presParOf" srcId="{CA00EF99-E0A1-4368-B7FE-0B2CC08A53B9}" destId="{0C7A16A1-713E-4D81-AD9E-3721E04D0B98}" srcOrd="2" destOrd="0" presId="urn:microsoft.com/office/officeart/2018/2/layout/IconVerticalSolidList"/>
    <dgm:cxn modelId="{DC235552-E747-413B-8818-022682542737}" type="presParOf" srcId="{0C7A16A1-713E-4D81-AD9E-3721E04D0B98}" destId="{48E9E11A-B978-43DB-95A2-17BEA8937D46}" srcOrd="0" destOrd="0" presId="urn:microsoft.com/office/officeart/2018/2/layout/IconVerticalSolidList"/>
    <dgm:cxn modelId="{629B8B3D-3F40-41B3-A78E-0390C84981C8}" type="presParOf" srcId="{0C7A16A1-713E-4D81-AD9E-3721E04D0B98}" destId="{3657EB93-68FC-4E16-BB5B-41A7AA6B6BBC}" srcOrd="1" destOrd="0" presId="urn:microsoft.com/office/officeart/2018/2/layout/IconVerticalSolidList"/>
    <dgm:cxn modelId="{416A7439-FE56-4D79-AB71-4C2D52CB83CB}" type="presParOf" srcId="{0C7A16A1-713E-4D81-AD9E-3721E04D0B98}" destId="{7744A09D-DD37-4876-B2DE-DB556403F8C1}" srcOrd="2" destOrd="0" presId="urn:microsoft.com/office/officeart/2018/2/layout/IconVerticalSolidList"/>
    <dgm:cxn modelId="{6193E1B0-83BA-4264-8DFA-4AE4566A7F8E}" type="presParOf" srcId="{0C7A16A1-713E-4D81-AD9E-3721E04D0B98}" destId="{AF77A313-A7A7-4444-9C40-23955DA37D09}" srcOrd="3" destOrd="0" presId="urn:microsoft.com/office/officeart/2018/2/layout/IconVerticalSolidList"/>
    <dgm:cxn modelId="{0F6EF2F1-4831-49D3-9D66-6F6AF84FA184}" type="presParOf" srcId="{CA00EF99-E0A1-4368-B7FE-0B2CC08A53B9}" destId="{1DDF0427-E2F5-440B-BCFB-EBE10AE8EA9A}" srcOrd="3" destOrd="0" presId="urn:microsoft.com/office/officeart/2018/2/layout/IconVerticalSolidList"/>
    <dgm:cxn modelId="{76DDB48C-831E-4947-B5F8-1D587E63055C}" type="presParOf" srcId="{CA00EF99-E0A1-4368-B7FE-0B2CC08A53B9}" destId="{9632C8C8-7833-4DC1-B621-2723D1863435}" srcOrd="4" destOrd="0" presId="urn:microsoft.com/office/officeart/2018/2/layout/IconVerticalSolidList"/>
    <dgm:cxn modelId="{74F1EEF6-8DDC-4AE3-B885-3689D53ECB2D}" type="presParOf" srcId="{9632C8C8-7833-4DC1-B621-2723D1863435}" destId="{5322D022-0DF5-4363-BED2-3CB2B700FD26}" srcOrd="0" destOrd="0" presId="urn:microsoft.com/office/officeart/2018/2/layout/IconVerticalSolidList"/>
    <dgm:cxn modelId="{D5B8D851-6361-4862-A232-9EEC2824CCB6}" type="presParOf" srcId="{9632C8C8-7833-4DC1-B621-2723D1863435}" destId="{1317CC89-B9D0-4433-A42C-CD93306332A3}" srcOrd="1" destOrd="0" presId="urn:microsoft.com/office/officeart/2018/2/layout/IconVerticalSolidList"/>
    <dgm:cxn modelId="{89F57AB3-38A6-4DCA-A9D9-5D800C5BBE32}" type="presParOf" srcId="{9632C8C8-7833-4DC1-B621-2723D1863435}" destId="{A986CD8C-4B73-4892-BBFB-782D5D7BED19}" srcOrd="2" destOrd="0" presId="urn:microsoft.com/office/officeart/2018/2/layout/IconVerticalSolidList"/>
    <dgm:cxn modelId="{0C037B4F-F9CA-4166-8A72-37CA9E5E5D61}" type="presParOf" srcId="{9632C8C8-7833-4DC1-B621-2723D1863435}" destId="{2EA9D63B-89C4-4D5D-9CE5-6184A19C02CF}" srcOrd="3" destOrd="0" presId="urn:microsoft.com/office/officeart/2018/2/layout/IconVerticalSolidList"/>
    <dgm:cxn modelId="{B5C09412-A671-4D5B-8605-AA08D1E6874D}" type="presParOf" srcId="{CA00EF99-E0A1-4368-B7FE-0B2CC08A53B9}" destId="{F1A04638-D2BA-4C17-B6A7-826713EA3FE1}" srcOrd="5" destOrd="0" presId="urn:microsoft.com/office/officeart/2018/2/layout/IconVerticalSolidList"/>
    <dgm:cxn modelId="{2CCB583F-EBCC-42CE-93AE-B4122E8D7AFD}" type="presParOf" srcId="{CA00EF99-E0A1-4368-B7FE-0B2CC08A53B9}" destId="{0B6B457D-F53B-458E-8AE5-04138BF3167B}" srcOrd="6" destOrd="0" presId="urn:microsoft.com/office/officeart/2018/2/layout/IconVerticalSolidList"/>
    <dgm:cxn modelId="{3B432B96-E4CF-4EEC-B0DF-B95B03D39BC1}" type="presParOf" srcId="{0B6B457D-F53B-458E-8AE5-04138BF3167B}" destId="{2BD3E743-FC57-4D38-95D8-E901FEE0EE98}" srcOrd="0" destOrd="0" presId="urn:microsoft.com/office/officeart/2018/2/layout/IconVerticalSolidList"/>
    <dgm:cxn modelId="{5066E769-FDF6-4756-AA08-9BAA583CCBB5}" type="presParOf" srcId="{0B6B457D-F53B-458E-8AE5-04138BF3167B}" destId="{1253D919-C283-4E2D-82A5-F20FF13B22BD}" srcOrd="1" destOrd="0" presId="urn:microsoft.com/office/officeart/2018/2/layout/IconVerticalSolidList"/>
    <dgm:cxn modelId="{D1263386-5CCE-4BC1-8990-DBC191273AE8}" type="presParOf" srcId="{0B6B457D-F53B-458E-8AE5-04138BF3167B}" destId="{86A65A19-472C-44D4-ABBA-247494228568}" srcOrd="2" destOrd="0" presId="urn:microsoft.com/office/officeart/2018/2/layout/IconVerticalSolidList"/>
    <dgm:cxn modelId="{E5F08E38-1AEB-4C30-BCB4-F0659B772B0F}" type="presParOf" srcId="{0B6B457D-F53B-458E-8AE5-04138BF3167B}" destId="{3C8F551C-16F2-4A89-8B5C-ACAC6A87C9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2500F-703E-4F35-97E1-B3D2AC40EE0C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s-MX"/>
        </a:p>
      </dgm:t>
    </dgm:pt>
    <dgm:pt modelId="{23734B28-74C5-43B4-A30D-7B1210930977}">
      <dgm:prSet phldrT="[Text]"/>
      <dgm:spPr/>
      <dgm:t>
        <a:bodyPr/>
        <a:lstStyle/>
        <a:p>
          <a:r>
            <a:rPr lang="es-ES" dirty="0"/>
            <a:t>Aumente los resultados de reproducción mediante la inseminación oportuna y la comprensión del estado de fertilidad de las vacas.</a:t>
          </a:r>
          <a:endParaRPr lang="es-MX" dirty="0"/>
        </a:p>
      </dgm:t>
    </dgm:pt>
    <dgm:pt modelId="{D115E123-E077-43C4-996F-E6F4D7B609FC}" type="parTrans" cxnId="{D6868570-6346-436F-A5C5-1531599DAEB2}">
      <dgm:prSet/>
      <dgm:spPr/>
      <dgm:t>
        <a:bodyPr/>
        <a:lstStyle/>
        <a:p>
          <a:endParaRPr lang="es-MX"/>
        </a:p>
      </dgm:t>
    </dgm:pt>
    <dgm:pt modelId="{141309E1-0B3F-44BE-AAA5-91A6370E20ED}" type="sibTrans" cxnId="{D6868570-6346-436F-A5C5-1531599DAEB2}">
      <dgm:prSet/>
      <dgm:spPr/>
      <dgm:t>
        <a:bodyPr/>
        <a:lstStyle/>
        <a:p>
          <a:endParaRPr lang="es-MX"/>
        </a:p>
      </dgm:t>
    </dgm:pt>
    <dgm:pt modelId="{B1CBBD78-9A55-4B71-B9B3-D1829807934A}">
      <dgm:prSet/>
      <dgm:spPr/>
      <dgm:t>
        <a:bodyPr/>
        <a:lstStyle/>
        <a:p>
          <a:r>
            <a:rPr lang="es-ES" dirty="0"/>
            <a:t>Detección temprana de enfermedades basada en el comportamiento y la temperatura de cada vaca.</a:t>
          </a:r>
          <a:endParaRPr lang="es-MX" dirty="0"/>
        </a:p>
      </dgm:t>
    </dgm:pt>
    <dgm:pt modelId="{A02F224B-353D-4EB7-BEA9-28F502922318}" type="parTrans" cxnId="{6AC770ED-699E-4904-9486-47C43D31ACB9}">
      <dgm:prSet/>
      <dgm:spPr/>
      <dgm:t>
        <a:bodyPr/>
        <a:lstStyle/>
        <a:p>
          <a:endParaRPr lang="es-MX"/>
        </a:p>
      </dgm:t>
    </dgm:pt>
    <dgm:pt modelId="{C34F1ADC-9019-4FFD-AC5C-E1EC820E72A1}" type="sibTrans" cxnId="{6AC770ED-699E-4904-9486-47C43D31ACB9}">
      <dgm:prSet/>
      <dgm:spPr/>
      <dgm:t>
        <a:bodyPr/>
        <a:lstStyle/>
        <a:p>
          <a:endParaRPr lang="es-MX"/>
        </a:p>
      </dgm:t>
    </dgm:pt>
    <dgm:pt modelId="{BA881CB5-365F-4F8E-933C-2C9CF9D856D5}">
      <dgm:prSet/>
      <dgm:spPr/>
      <dgm:t>
        <a:bodyPr/>
        <a:lstStyle/>
        <a:p>
          <a:r>
            <a:rPr lang="es-ES" dirty="0"/>
            <a:t>Mejore el rendimiento de la manada con información detallada sobre el tiempo de alimentación y rumiación.</a:t>
          </a:r>
          <a:endParaRPr lang="es-MX" dirty="0"/>
        </a:p>
      </dgm:t>
    </dgm:pt>
    <dgm:pt modelId="{D387F0DA-8035-46A6-A613-B1B55C9726F8}" type="parTrans" cxnId="{E2413B1A-4192-4005-BF0D-8346D8F45567}">
      <dgm:prSet/>
      <dgm:spPr/>
      <dgm:t>
        <a:bodyPr/>
        <a:lstStyle/>
        <a:p>
          <a:endParaRPr lang="es-MX"/>
        </a:p>
      </dgm:t>
    </dgm:pt>
    <dgm:pt modelId="{FD50CBF8-AD11-4B1E-92C5-E675512D8449}" type="sibTrans" cxnId="{E2413B1A-4192-4005-BF0D-8346D8F45567}">
      <dgm:prSet/>
      <dgm:spPr/>
      <dgm:t>
        <a:bodyPr/>
        <a:lstStyle/>
        <a:p>
          <a:endParaRPr lang="es-MX"/>
        </a:p>
      </dgm:t>
    </dgm:pt>
    <dgm:pt modelId="{C3A77C30-9630-443C-8E28-EA78C3BE363E}">
      <dgm:prSet/>
      <dgm:spPr/>
      <dgm:t>
        <a:bodyPr/>
        <a:lstStyle/>
        <a:p>
          <a:r>
            <a:rPr lang="es-ES" dirty="0"/>
            <a:t>Encuentre vacas fácilmente y ahorre tiempo con el localizador de vacas fácil de usar</a:t>
          </a:r>
          <a:endParaRPr lang="es-MX" dirty="0"/>
        </a:p>
      </dgm:t>
    </dgm:pt>
    <dgm:pt modelId="{7CEFD534-B332-4BAA-BF15-E31D9072837A}" type="parTrans" cxnId="{E7A366D7-E803-4049-8C2E-80AD1894A95D}">
      <dgm:prSet/>
      <dgm:spPr/>
      <dgm:t>
        <a:bodyPr/>
        <a:lstStyle/>
        <a:p>
          <a:endParaRPr lang="es-MX"/>
        </a:p>
      </dgm:t>
    </dgm:pt>
    <dgm:pt modelId="{71B39A61-3BC6-403D-B9D5-8B153EE0C1ED}" type="sibTrans" cxnId="{E7A366D7-E803-4049-8C2E-80AD1894A95D}">
      <dgm:prSet/>
      <dgm:spPr/>
      <dgm:t>
        <a:bodyPr/>
        <a:lstStyle/>
        <a:p>
          <a:endParaRPr lang="es-MX"/>
        </a:p>
      </dgm:t>
    </dgm:pt>
    <dgm:pt modelId="{E114FB24-F716-4DF0-9833-C4B92C4E8013}" type="pres">
      <dgm:prSet presAssocID="{AB62500F-703E-4F35-97E1-B3D2AC40EE0C}" presName="linear" presStyleCnt="0">
        <dgm:presLayoutVars>
          <dgm:animLvl val="lvl"/>
          <dgm:resizeHandles val="exact"/>
        </dgm:presLayoutVars>
      </dgm:prSet>
      <dgm:spPr/>
    </dgm:pt>
    <dgm:pt modelId="{B3071D65-4B7B-4D3B-8D35-4F8E56F1FB0F}" type="pres">
      <dgm:prSet presAssocID="{23734B28-74C5-43B4-A30D-7B12109309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8024FC-AC50-418D-B460-C7B0D3FA92FB}" type="pres">
      <dgm:prSet presAssocID="{141309E1-0B3F-44BE-AAA5-91A6370E20ED}" presName="spacer" presStyleCnt="0"/>
      <dgm:spPr/>
    </dgm:pt>
    <dgm:pt modelId="{27C2A821-C178-4BBB-A142-788C9E0D7C2E}" type="pres">
      <dgm:prSet presAssocID="{B1CBBD78-9A55-4B71-B9B3-D182980793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D6E0F2-176B-4DEB-9F76-0C0798DFF3A2}" type="pres">
      <dgm:prSet presAssocID="{C34F1ADC-9019-4FFD-AC5C-E1EC820E72A1}" presName="spacer" presStyleCnt="0"/>
      <dgm:spPr/>
    </dgm:pt>
    <dgm:pt modelId="{8E27CA87-6443-477A-8CC9-EB355F4184F8}" type="pres">
      <dgm:prSet presAssocID="{BA881CB5-365F-4F8E-933C-2C9CF9D856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F58188-6485-4857-8816-F88ED2205251}" type="pres">
      <dgm:prSet presAssocID="{FD50CBF8-AD11-4B1E-92C5-E675512D8449}" presName="spacer" presStyleCnt="0"/>
      <dgm:spPr/>
    </dgm:pt>
    <dgm:pt modelId="{0E92EF67-AB77-47F2-9263-D8CA63371E17}" type="pres">
      <dgm:prSet presAssocID="{C3A77C30-9630-443C-8E28-EA78C3BE36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413B1A-4192-4005-BF0D-8346D8F45567}" srcId="{AB62500F-703E-4F35-97E1-B3D2AC40EE0C}" destId="{BA881CB5-365F-4F8E-933C-2C9CF9D856D5}" srcOrd="2" destOrd="0" parTransId="{D387F0DA-8035-46A6-A613-B1B55C9726F8}" sibTransId="{FD50CBF8-AD11-4B1E-92C5-E675512D8449}"/>
    <dgm:cxn modelId="{98810B3F-9E35-4D99-871A-4F99A1AE73E2}" type="presOf" srcId="{BA881CB5-365F-4F8E-933C-2C9CF9D856D5}" destId="{8E27CA87-6443-477A-8CC9-EB355F4184F8}" srcOrd="0" destOrd="0" presId="urn:microsoft.com/office/officeart/2005/8/layout/vList2"/>
    <dgm:cxn modelId="{E3FDA86A-D840-4D6E-B8D0-DF35D5BFD74E}" type="presOf" srcId="{C3A77C30-9630-443C-8E28-EA78C3BE363E}" destId="{0E92EF67-AB77-47F2-9263-D8CA63371E17}" srcOrd="0" destOrd="0" presId="urn:microsoft.com/office/officeart/2005/8/layout/vList2"/>
    <dgm:cxn modelId="{D5D4A86B-0A8F-4FD1-8FB3-560135D7FC78}" type="presOf" srcId="{AB62500F-703E-4F35-97E1-B3D2AC40EE0C}" destId="{E114FB24-F716-4DF0-9833-C4B92C4E8013}" srcOrd="0" destOrd="0" presId="urn:microsoft.com/office/officeart/2005/8/layout/vList2"/>
    <dgm:cxn modelId="{D6868570-6346-436F-A5C5-1531599DAEB2}" srcId="{AB62500F-703E-4F35-97E1-B3D2AC40EE0C}" destId="{23734B28-74C5-43B4-A30D-7B1210930977}" srcOrd="0" destOrd="0" parTransId="{D115E123-E077-43C4-996F-E6F4D7B609FC}" sibTransId="{141309E1-0B3F-44BE-AAA5-91A6370E20ED}"/>
    <dgm:cxn modelId="{EFAA84A4-18A3-43EC-91F9-B03AEF5B3CB0}" type="presOf" srcId="{23734B28-74C5-43B4-A30D-7B1210930977}" destId="{B3071D65-4B7B-4D3B-8D35-4F8E56F1FB0F}" srcOrd="0" destOrd="0" presId="urn:microsoft.com/office/officeart/2005/8/layout/vList2"/>
    <dgm:cxn modelId="{E7A366D7-E803-4049-8C2E-80AD1894A95D}" srcId="{AB62500F-703E-4F35-97E1-B3D2AC40EE0C}" destId="{C3A77C30-9630-443C-8E28-EA78C3BE363E}" srcOrd="3" destOrd="0" parTransId="{7CEFD534-B332-4BAA-BF15-E31D9072837A}" sibTransId="{71B39A61-3BC6-403D-B9D5-8B153EE0C1ED}"/>
    <dgm:cxn modelId="{6AC770ED-699E-4904-9486-47C43D31ACB9}" srcId="{AB62500F-703E-4F35-97E1-B3D2AC40EE0C}" destId="{B1CBBD78-9A55-4B71-B9B3-D1829807934A}" srcOrd="1" destOrd="0" parTransId="{A02F224B-353D-4EB7-BEA9-28F502922318}" sibTransId="{C34F1ADC-9019-4FFD-AC5C-E1EC820E72A1}"/>
    <dgm:cxn modelId="{E3D9EDFF-8E4D-4221-BF35-A5A638000CD3}" type="presOf" srcId="{B1CBBD78-9A55-4B71-B9B3-D1829807934A}" destId="{27C2A821-C178-4BBB-A142-788C9E0D7C2E}" srcOrd="0" destOrd="0" presId="urn:microsoft.com/office/officeart/2005/8/layout/vList2"/>
    <dgm:cxn modelId="{749D7F48-3F0D-4E03-B468-22E56F82B28D}" type="presParOf" srcId="{E114FB24-F716-4DF0-9833-C4B92C4E8013}" destId="{B3071D65-4B7B-4D3B-8D35-4F8E56F1FB0F}" srcOrd="0" destOrd="0" presId="urn:microsoft.com/office/officeart/2005/8/layout/vList2"/>
    <dgm:cxn modelId="{C59E205A-97B7-40AC-9F21-8EC3A4768298}" type="presParOf" srcId="{E114FB24-F716-4DF0-9833-C4B92C4E8013}" destId="{0C8024FC-AC50-418D-B460-C7B0D3FA92FB}" srcOrd="1" destOrd="0" presId="urn:microsoft.com/office/officeart/2005/8/layout/vList2"/>
    <dgm:cxn modelId="{CD809BA0-7BF5-47F8-AB4F-25E970F3A06A}" type="presParOf" srcId="{E114FB24-F716-4DF0-9833-C4B92C4E8013}" destId="{27C2A821-C178-4BBB-A142-788C9E0D7C2E}" srcOrd="2" destOrd="0" presId="urn:microsoft.com/office/officeart/2005/8/layout/vList2"/>
    <dgm:cxn modelId="{9C64801A-0C9A-4B87-99C3-42B6B1345F22}" type="presParOf" srcId="{E114FB24-F716-4DF0-9833-C4B92C4E8013}" destId="{BBD6E0F2-176B-4DEB-9F76-0C0798DFF3A2}" srcOrd="3" destOrd="0" presId="urn:microsoft.com/office/officeart/2005/8/layout/vList2"/>
    <dgm:cxn modelId="{C1EA6C86-9DEA-43E4-9CF1-E5D1CD3A5542}" type="presParOf" srcId="{E114FB24-F716-4DF0-9833-C4B92C4E8013}" destId="{8E27CA87-6443-477A-8CC9-EB355F4184F8}" srcOrd="4" destOrd="0" presId="urn:microsoft.com/office/officeart/2005/8/layout/vList2"/>
    <dgm:cxn modelId="{1B33EC49-86E0-4040-9F44-5AF9DFEC7D43}" type="presParOf" srcId="{E114FB24-F716-4DF0-9833-C4B92C4E8013}" destId="{EEF58188-6485-4857-8816-F88ED2205251}" srcOrd="5" destOrd="0" presId="urn:microsoft.com/office/officeart/2005/8/layout/vList2"/>
    <dgm:cxn modelId="{3740D857-AA3B-428F-8A10-70330F1AF6A7}" type="presParOf" srcId="{E114FB24-F716-4DF0-9833-C4B92C4E8013}" destId="{0E92EF67-AB77-47F2-9263-D8CA63371E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CFAC00-43DA-4AE5-9D42-78E8663DF9CD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</dgm:pt>
    <dgm:pt modelId="{E99DBD42-556D-4092-84A1-6622B0E55D3A}">
      <dgm:prSet phldrT="[Text]"/>
      <dgm:spPr/>
      <dgm:t>
        <a:bodyPr/>
        <a:lstStyle/>
        <a:p>
          <a:r>
            <a:rPr lang="es-ES" dirty="0"/>
            <a:t>Compra tecnología faltante para completar el producto</a:t>
          </a:r>
          <a:endParaRPr lang="es-MX" dirty="0"/>
        </a:p>
      </dgm:t>
    </dgm:pt>
    <dgm:pt modelId="{35631836-8ECD-4485-B2DE-BC7B42F442DB}" type="parTrans" cxnId="{19038C83-86AE-4357-B3C9-D95CBE82E435}">
      <dgm:prSet/>
      <dgm:spPr/>
      <dgm:t>
        <a:bodyPr/>
        <a:lstStyle/>
        <a:p>
          <a:endParaRPr lang="es-MX"/>
        </a:p>
      </dgm:t>
    </dgm:pt>
    <dgm:pt modelId="{6E8578AD-CB66-40E1-9D0D-5BBCCDF3826F}" type="sibTrans" cxnId="{19038C83-86AE-4357-B3C9-D95CBE82E435}">
      <dgm:prSet/>
      <dgm:spPr/>
      <dgm:t>
        <a:bodyPr/>
        <a:lstStyle/>
        <a:p>
          <a:endParaRPr lang="es-MX"/>
        </a:p>
      </dgm:t>
    </dgm:pt>
    <dgm:pt modelId="{AE61C494-3436-40D0-984F-8FE2293146F4}">
      <dgm:prSet phldrT="[Text]"/>
      <dgm:spPr/>
      <dgm:t>
        <a:bodyPr/>
        <a:lstStyle/>
        <a:p>
          <a:r>
            <a:rPr lang="es-ES" dirty="0"/>
            <a:t>Identificar las piezas que se pueden diseñar en México</a:t>
          </a:r>
          <a:endParaRPr lang="es-MX" dirty="0"/>
        </a:p>
      </dgm:t>
    </dgm:pt>
    <dgm:pt modelId="{E1ECAAF0-392B-4A4B-BFAF-B12503149320}" type="parTrans" cxnId="{8DFEB7B6-AC69-45DB-A87F-B44A167ECB5D}">
      <dgm:prSet/>
      <dgm:spPr/>
      <dgm:t>
        <a:bodyPr/>
        <a:lstStyle/>
        <a:p>
          <a:endParaRPr lang="es-MX"/>
        </a:p>
      </dgm:t>
    </dgm:pt>
    <dgm:pt modelId="{E30FB364-2F8D-4F9B-95A0-EC5C96A53792}" type="sibTrans" cxnId="{8DFEB7B6-AC69-45DB-A87F-B44A167ECB5D}">
      <dgm:prSet/>
      <dgm:spPr/>
      <dgm:t>
        <a:bodyPr/>
        <a:lstStyle/>
        <a:p>
          <a:endParaRPr lang="es-MX"/>
        </a:p>
      </dgm:t>
    </dgm:pt>
    <dgm:pt modelId="{CA15A1B7-ECCC-491E-9566-1064A40B4FC8}">
      <dgm:prSet phldrT="[Text]"/>
      <dgm:spPr/>
      <dgm:t>
        <a:bodyPr/>
        <a:lstStyle/>
        <a:p>
          <a:r>
            <a:rPr lang="es-ES" dirty="0"/>
            <a:t>Diseñar determinadas piezas para mejorar la tecnología propia.</a:t>
          </a:r>
          <a:endParaRPr lang="es-MX" dirty="0"/>
        </a:p>
      </dgm:t>
    </dgm:pt>
    <dgm:pt modelId="{0DD955FD-3B41-4E79-863A-1B4344ADBE8A}" type="parTrans" cxnId="{BCEB2832-10D5-490E-88E5-BC961F24AA50}">
      <dgm:prSet/>
      <dgm:spPr/>
      <dgm:t>
        <a:bodyPr/>
        <a:lstStyle/>
        <a:p>
          <a:endParaRPr lang="es-MX"/>
        </a:p>
      </dgm:t>
    </dgm:pt>
    <dgm:pt modelId="{6427944C-074E-4038-93AB-0BF49DD8A180}" type="sibTrans" cxnId="{BCEB2832-10D5-490E-88E5-BC961F24AA50}">
      <dgm:prSet/>
      <dgm:spPr/>
      <dgm:t>
        <a:bodyPr/>
        <a:lstStyle/>
        <a:p>
          <a:endParaRPr lang="es-MX"/>
        </a:p>
      </dgm:t>
    </dgm:pt>
    <dgm:pt modelId="{D82F6E3C-A136-4157-A2AE-06A00B431867}">
      <dgm:prSet phldrT="[Text]"/>
      <dgm:spPr/>
      <dgm:t>
        <a:bodyPr/>
        <a:lstStyle/>
        <a:p>
          <a:r>
            <a:rPr lang="es-ES" dirty="0"/>
            <a:t>Busque las tecnologías de vanguardia en el campo.</a:t>
          </a:r>
          <a:endParaRPr lang="es-MX" dirty="0"/>
        </a:p>
      </dgm:t>
    </dgm:pt>
    <dgm:pt modelId="{8921325E-75AB-4CCC-A3DD-5E45168B771B}" type="parTrans" cxnId="{C2460BA3-E142-4423-A82E-395A296E8DAD}">
      <dgm:prSet/>
      <dgm:spPr/>
      <dgm:t>
        <a:bodyPr/>
        <a:lstStyle/>
        <a:p>
          <a:endParaRPr lang="es-MX"/>
        </a:p>
      </dgm:t>
    </dgm:pt>
    <dgm:pt modelId="{B8708FB6-06FD-49E7-B389-D2FDF24FB166}" type="sibTrans" cxnId="{C2460BA3-E142-4423-A82E-395A296E8DAD}">
      <dgm:prSet/>
      <dgm:spPr/>
      <dgm:t>
        <a:bodyPr/>
        <a:lstStyle/>
        <a:p>
          <a:endParaRPr lang="es-MX"/>
        </a:p>
      </dgm:t>
    </dgm:pt>
    <dgm:pt modelId="{1DB15317-ACD0-48C7-8E58-CBD4273A711C}" type="pres">
      <dgm:prSet presAssocID="{00CFAC00-43DA-4AE5-9D42-78E8663DF9CD}" presName="compositeShape" presStyleCnt="0">
        <dgm:presLayoutVars>
          <dgm:chMax val="7"/>
          <dgm:dir/>
          <dgm:resizeHandles val="exact"/>
        </dgm:presLayoutVars>
      </dgm:prSet>
      <dgm:spPr/>
    </dgm:pt>
    <dgm:pt modelId="{75CCAA8E-8C66-4C77-A138-D488BCDA0ACE}" type="pres">
      <dgm:prSet presAssocID="{00CFAC00-43DA-4AE5-9D42-78E8663DF9CD}" presName="wedge1" presStyleLbl="node1" presStyleIdx="0" presStyleCnt="4"/>
      <dgm:spPr/>
    </dgm:pt>
    <dgm:pt modelId="{2A5D11B8-61DE-4DB5-BE51-28E3D75B9C13}" type="pres">
      <dgm:prSet presAssocID="{00CFAC00-43DA-4AE5-9D42-78E8663DF9CD}" presName="dummy1a" presStyleCnt="0"/>
      <dgm:spPr/>
    </dgm:pt>
    <dgm:pt modelId="{6B213FC3-C383-4073-87AB-C8BEAEB5E4EB}" type="pres">
      <dgm:prSet presAssocID="{00CFAC00-43DA-4AE5-9D42-78E8663DF9CD}" presName="dummy1b" presStyleCnt="0"/>
      <dgm:spPr/>
    </dgm:pt>
    <dgm:pt modelId="{F7D1533E-DF90-4FC9-A001-5D44F34E9836}" type="pres">
      <dgm:prSet presAssocID="{00CFAC00-43DA-4AE5-9D42-78E8663DF9C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352F-B15A-4507-AC8A-BFCBC8B70829}" type="pres">
      <dgm:prSet presAssocID="{00CFAC00-43DA-4AE5-9D42-78E8663DF9CD}" presName="wedge2" presStyleLbl="node1" presStyleIdx="1" presStyleCnt="4"/>
      <dgm:spPr/>
    </dgm:pt>
    <dgm:pt modelId="{99B52789-7F95-416A-A792-2090AC7F3254}" type="pres">
      <dgm:prSet presAssocID="{00CFAC00-43DA-4AE5-9D42-78E8663DF9CD}" presName="dummy2a" presStyleCnt="0"/>
      <dgm:spPr/>
    </dgm:pt>
    <dgm:pt modelId="{04B895B9-321C-414F-81B3-BB253B9AF252}" type="pres">
      <dgm:prSet presAssocID="{00CFAC00-43DA-4AE5-9D42-78E8663DF9CD}" presName="dummy2b" presStyleCnt="0"/>
      <dgm:spPr/>
    </dgm:pt>
    <dgm:pt modelId="{FB2AC5CD-4DFB-4EE0-8337-E367A032040D}" type="pres">
      <dgm:prSet presAssocID="{00CFAC00-43DA-4AE5-9D42-78E8663DF9C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516F92-F562-4122-9C3A-2B54BE29C9EE}" type="pres">
      <dgm:prSet presAssocID="{00CFAC00-43DA-4AE5-9D42-78E8663DF9CD}" presName="wedge3" presStyleLbl="node1" presStyleIdx="2" presStyleCnt="4"/>
      <dgm:spPr/>
    </dgm:pt>
    <dgm:pt modelId="{78139FDF-E971-420A-A28D-40450B675F1D}" type="pres">
      <dgm:prSet presAssocID="{00CFAC00-43DA-4AE5-9D42-78E8663DF9CD}" presName="dummy3a" presStyleCnt="0"/>
      <dgm:spPr/>
    </dgm:pt>
    <dgm:pt modelId="{69609BE7-9D00-4D20-9886-9E54647B6743}" type="pres">
      <dgm:prSet presAssocID="{00CFAC00-43DA-4AE5-9D42-78E8663DF9CD}" presName="dummy3b" presStyleCnt="0"/>
      <dgm:spPr/>
    </dgm:pt>
    <dgm:pt modelId="{A6D6A3C1-FB58-4012-9CC0-911E78A587E3}" type="pres">
      <dgm:prSet presAssocID="{00CFAC00-43DA-4AE5-9D42-78E8663DF9C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8C43B1-4048-4664-B1E2-307F583695E1}" type="pres">
      <dgm:prSet presAssocID="{00CFAC00-43DA-4AE5-9D42-78E8663DF9CD}" presName="wedge4" presStyleLbl="node1" presStyleIdx="3" presStyleCnt="4"/>
      <dgm:spPr/>
    </dgm:pt>
    <dgm:pt modelId="{DCC7161C-F763-4E7A-B2D4-393ECABA0081}" type="pres">
      <dgm:prSet presAssocID="{00CFAC00-43DA-4AE5-9D42-78E8663DF9CD}" presName="dummy4a" presStyleCnt="0"/>
      <dgm:spPr/>
    </dgm:pt>
    <dgm:pt modelId="{26B498FD-51F5-489C-88C8-14B73AC177CC}" type="pres">
      <dgm:prSet presAssocID="{00CFAC00-43DA-4AE5-9D42-78E8663DF9CD}" presName="dummy4b" presStyleCnt="0"/>
      <dgm:spPr/>
    </dgm:pt>
    <dgm:pt modelId="{358BF64B-E682-440C-901E-2D75DC1FF7A8}" type="pres">
      <dgm:prSet presAssocID="{00CFAC00-43DA-4AE5-9D42-78E8663DF9C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D72BC1D-29EF-4D42-A42C-1DC963BB1A51}" type="pres">
      <dgm:prSet presAssocID="{6E8578AD-CB66-40E1-9D0D-5BBCCDF3826F}" presName="arrowWedge1" presStyleLbl="fgSibTrans2D1" presStyleIdx="0" presStyleCnt="4"/>
      <dgm:spPr/>
    </dgm:pt>
    <dgm:pt modelId="{4B71CF2B-988A-4B95-B092-8C06D42A5BF9}" type="pres">
      <dgm:prSet presAssocID="{E30FB364-2F8D-4F9B-95A0-EC5C96A53792}" presName="arrowWedge2" presStyleLbl="fgSibTrans2D1" presStyleIdx="1" presStyleCnt="4"/>
      <dgm:spPr/>
    </dgm:pt>
    <dgm:pt modelId="{EDFFBAEA-DF32-44CF-9312-E1B4135A260C}" type="pres">
      <dgm:prSet presAssocID="{6427944C-074E-4038-93AB-0BF49DD8A180}" presName="arrowWedge3" presStyleLbl="fgSibTrans2D1" presStyleIdx="2" presStyleCnt="4"/>
      <dgm:spPr/>
    </dgm:pt>
    <dgm:pt modelId="{B6199D28-5895-459A-93F1-FA0A469E3DA2}" type="pres">
      <dgm:prSet presAssocID="{B8708FB6-06FD-49E7-B389-D2FDF24FB166}" presName="arrowWedge4" presStyleLbl="fgSibTrans2D1" presStyleIdx="3" presStyleCnt="4"/>
      <dgm:spPr/>
    </dgm:pt>
  </dgm:ptLst>
  <dgm:cxnLst>
    <dgm:cxn modelId="{5076151B-31EF-46EA-9871-970CBDFA8E40}" type="presOf" srcId="{D82F6E3C-A136-4157-A2AE-06A00B431867}" destId="{458C43B1-4048-4664-B1E2-307F583695E1}" srcOrd="0" destOrd="0" presId="urn:microsoft.com/office/officeart/2005/8/layout/cycle8"/>
    <dgm:cxn modelId="{BCEB2832-10D5-490E-88E5-BC961F24AA50}" srcId="{00CFAC00-43DA-4AE5-9D42-78E8663DF9CD}" destId="{CA15A1B7-ECCC-491E-9566-1064A40B4FC8}" srcOrd="2" destOrd="0" parTransId="{0DD955FD-3B41-4E79-863A-1B4344ADBE8A}" sibTransId="{6427944C-074E-4038-93AB-0BF49DD8A180}"/>
    <dgm:cxn modelId="{8F1FB451-C343-4DBE-931A-FD862231D384}" type="presOf" srcId="{00CFAC00-43DA-4AE5-9D42-78E8663DF9CD}" destId="{1DB15317-ACD0-48C7-8E58-CBD4273A711C}" srcOrd="0" destOrd="0" presId="urn:microsoft.com/office/officeart/2005/8/layout/cycle8"/>
    <dgm:cxn modelId="{7A9A7F7B-5581-41A9-8796-BB1E8F194681}" type="presOf" srcId="{AE61C494-3436-40D0-984F-8FE2293146F4}" destId="{FB2AC5CD-4DFB-4EE0-8337-E367A032040D}" srcOrd="1" destOrd="0" presId="urn:microsoft.com/office/officeart/2005/8/layout/cycle8"/>
    <dgm:cxn modelId="{19038C83-86AE-4357-B3C9-D95CBE82E435}" srcId="{00CFAC00-43DA-4AE5-9D42-78E8663DF9CD}" destId="{E99DBD42-556D-4092-84A1-6622B0E55D3A}" srcOrd="0" destOrd="0" parTransId="{35631836-8ECD-4485-B2DE-BC7B42F442DB}" sibTransId="{6E8578AD-CB66-40E1-9D0D-5BBCCDF3826F}"/>
    <dgm:cxn modelId="{893737A2-833A-4608-A7EF-3842894D1CF3}" type="presOf" srcId="{AE61C494-3436-40D0-984F-8FE2293146F4}" destId="{ECAB352F-B15A-4507-AC8A-BFCBC8B70829}" srcOrd="0" destOrd="0" presId="urn:microsoft.com/office/officeart/2005/8/layout/cycle8"/>
    <dgm:cxn modelId="{C2460BA3-E142-4423-A82E-395A296E8DAD}" srcId="{00CFAC00-43DA-4AE5-9D42-78E8663DF9CD}" destId="{D82F6E3C-A136-4157-A2AE-06A00B431867}" srcOrd="3" destOrd="0" parTransId="{8921325E-75AB-4CCC-A3DD-5E45168B771B}" sibTransId="{B8708FB6-06FD-49E7-B389-D2FDF24FB166}"/>
    <dgm:cxn modelId="{8DFEB7B6-AC69-45DB-A87F-B44A167ECB5D}" srcId="{00CFAC00-43DA-4AE5-9D42-78E8663DF9CD}" destId="{AE61C494-3436-40D0-984F-8FE2293146F4}" srcOrd="1" destOrd="0" parTransId="{E1ECAAF0-392B-4A4B-BFAF-B12503149320}" sibTransId="{E30FB364-2F8D-4F9B-95A0-EC5C96A53792}"/>
    <dgm:cxn modelId="{7E5EDEB6-334E-4BA9-B43A-6B3EDB0315C1}" type="presOf" srcId="{CA15A1B7-ECCC-491E-9566-1064A40B4FC8}" destId="{A6D6A3C1-FB58-4012-9CC0-911E78A587E3}" srcOrd="1" destOrd="0" presId="urn:microsoft.com/office/officeart/2005/8/layout/cycle8"/>
    <dgm:cxn modelId="{0002EEC3-4356-48AE-8455-D2775D330927}" type="presOf" srcId="{E99DBD42-556D-4092-84A1-6622B0E55D3A}" destId="{F7D1533E-DF90-4FC9-A001-5D44F34E9836}" srcOrd="1" destOrd="0" presId="urn:microsoft.com/office/officeart/2005/8/layout/cycle8"/>
    <dgm:cxn modelId="{43BCC1CE-41B7-4DC1-AD46-44B7B3582670}" type="presOf" srcId="{D82F6E3C-A136-4157-A2AE-06A00B431867}" destId="{358BF64B-E682-440C-901E-2D75DC1FF7A8}" srcOrd="1" destOrd="0" presId="urn:microsoft.com/office/officeart/2005/8/layout/cycle8"/>
    <dgm:cxn modelId="{DC7D42DA-5292-4765-8101-238F4B103A2F}" type="presOf" srcId="{E99DBD42-556D-4092-84A1-6622B0E55D3A}" destId="{75CCAA8E-8C66-4C77-A138-D488BCDA0ACE}" srcOrd="0" destOrd="0" presId="urn:microsoft.com/office/officeart/2005/8/layout/cycle8"/>
    <dgm:cxn modelId="{0F4D9AFB-103B-400C-A29B-C9E9FE7BAE67}" type="presOf" srcId="{CA15A1B7-ECCC-491E-9566-1064A40B4FC8}" destId="{D6516F92-F562-4122-9C3A-2B54BE29C9EE}" srcOrd="0" destOrd="0" presId="urn:microsoft.com/office/officeart/2005/8/layout/cycle8"/>
    <dgm:cxn modelId="{DFDC54E6-AFA8-4850-B817-0AEDBA42419C}" type="presParOf" srcId="{1DB15317-ACD0-48C7-8E58-CBD4273A711C}" destId="{75CCAA8E-8C66-4C77-A138-D488BCDA0ACE}" srcOrd="0" destOrd="0" presId="urn:microsoft.com/office/officeart/2005/8/layout/cycle8"/>
    <dgm:cxn modelId="{36116516-4DF0-4655-94CE-3C0DC501DEEC}" type="presParOf" srcId="{1DB15317-ACD0-48C7-8E58-CBD4273A711C}" destId="{2A5D11B8-61DE-4DB5-BE51-28E3D75B9C13}" srcOrd="1" destOrd="0" presId="urn:microsoft.com/office/officeart/2005/8/layout/cycle8"/>
    <dgm:cxn modelId="{387198B1-D544-487C-8469-A85D99533358}" type="presParOf" srcId="{1DB15317-ACD0-48C7-8E58-CBD4273A711C}" destId="{6B213FC3-C383-4073-87AB-C8BEAEB5E4EB}" srcOrd="2" destOrd="0" presId="urn:microsoft.com/office/officeart/2005/8/layout/cycle8"/>
    <dgm:cxn modelId="{15B730CB-EAFA-415C-990D-AA63B4DE8F72}" type="presParOf" srcId="{1DB15317-ACD0-48C7-8E58-CBD4273A711C}" destId="{F7D1533E-DF90-4FC9-A001-5D44F34E9836}" srcOrd="3" destOrd="0" presId="urn:microsoft.com/office/officeart/2005/8/layout/cycle8"/>
    <dgm:cxn modelId="{A7A2515A-6057-47A6-A1FC-588C0AC797D9}" type="presParOf" srcId="{1DB15317-ACD0-48C7-8E58-CBD4273A711C}" destId="{ECAB352F-B15A-4507-AC8A-BFCBC8B70829}" srcOrd="4" destOrd="0" presId="urn:microsoft.com/office/officeart/2005/8/layout/cycle8"/>
    <dgm:cxn modelId="{8A10B5D5-6C01-4B6F-8620-248EF9946761}" type="presParOf" srcId="{1DB15317-ACD0-48C7-8E58-CBD4273A711C}" destId="{99B52789-7F95-416A-A792-2090AC7F3254}" srcOrd="5" destOrd="0" presId="urn:microsoft.com/office/officeart/2005/8/layout/cycle8"/>
    <dgm:cxn modelId="{CA7E0E5F-21D9-49AA-A759-DF12864C25E5}" type="presParOf" srcId="{1DB15317-ACD0-48C7-8E58-CBD4273A711C}" destId="{04B895B9-321C-414F-81B3-BB253B9AF252}" srcOrd="6" destOrd="0" presId="urn:microsoft.com/office/officeart/2005/8/layout/cycle8"/>
    <dgm:cxn modelId="{0A31B09E-203C-423F-9EE8-E2DBC1042E5B}" type="presParOf" srcId="{1DB15317-ACD0-48C7-8E58-CBD4273A711C}" destId="{FB2AC5CD-4DFB-4EE0-8337-E367A032040D}" srcOrd="7" destOrd="0" presId="urn:microsoft.com/office/officeart/2005/8/layout/cycle8"/>
    <dgm:cxn modelId="{90DA21EF-25EA-4B4D-AD9D-6272CCBA3846}" type="presParOf" srcId="{1DB15317-ACD0-48C7-8E58-CBD4273A711C}" destId="{D6516F92-F562-4122-9C3A-2B54BE29C9EE}" srcOrd="8" destOrd="0" presId="urn:microsoft.com/office/officeart/2005/8/layout/cycle8"/>
    <dgm:cxn modelId="{75185C78-D3A5-4E43-9695-2A6A4096A6AE}" type="presParOf" srcId="{1DB15317-ACD0-48C7-8E58-CBD4273A711C}" destId="{78139FDF-E971-420A-A28D-40450B675F1D}" srcOrd="9" destOrd="0" presId="urn:microsoft.com/office/officeart/2005/8/layout/cycle8"/>
    <dgm:cxn modelId="{E1E1CA17-9B1D-4CD7-9962-ABD7E79E2706}" type="presParOf" srcId="{1DB15317-ACD0-48C7-8E58-CBD4273A711C}" destId="{69609BE7-9D00-4D20-9886-9E54647B6743}" srcOrd="10" destOrd="0" presId="urn:microsoft.com/office/officeart/2005/8/layout/cycle8"/>
    <dgm:cxn modelId="{4DECC891-8642-45FC-9B12-595520757569}" type="presParOf" srcId="{1DB15317-ACD0-48C7-8E58-CBD4273A711C}" destId="{A6D6A3C1-FB58-4012-9CC0-911E78A587E3}" srcOrd="11" destOrd="0" presId="urn:microsoft.com/office/officeart/2005/8/layout/cycle8"/>
    <dgm:cxn modelId="{FC73B7C4-E490-446B-8442-4167A7009643}" type="presParOf" srcId="{1DB15317-ACD0-48C7-8E58-CBD4273A711C}" destId="{458C43B1-4048-4664-B1E2-307F583695E1}" srcOrd="12" destOrd="0" presId="urn:microsoft.com/office/officeart/2005/8/layout/cycle8"/>
    <dgm:cxn modelId="{33E3C172-DAF6-4CE6-A506-21A179B528E0}" type="presParOf" srcId="{1DB15317-ACD0-48C7-8E58-CBD4273A711C}" destId="{DCC7161C-F763-4E7A-B2D4-393ECABA0081}" srcOrd="13" destOrd="0" presId="urn:microsoft.com/office/officeart/2005/8/layout/cycle8"/>
    <dgm:cxn modelId="{AF1000A8-7BA5-4B4B-9CCC-EC29A171DC44}" type="presParOf" srcId="{1DB15317-ACD0-48C7-8E58-CBD4273A711C}" destId="{26B498FD-51F5-489C-88C8-14B73AC177CC}" srcOrd="14" destOrd="0" presId="urn:microsoft.com/office/officeart/2005/8/layout/cycle8"/>
    <dgm:cxn modelId="{AEEB8617-1F23-40A3-9200-106D6C2838C7}" type="presParOf" srcId="{1DB15317-ACD0-48C7-8E58-CBD4273A711C}" destId="{358BF64B-E682-440C-901E-2D75DC1FF7A8}" srcOrd="15" destOrd="0" presId="urn:microsoft.com/office/officeart/2005/8/layout/cycle8"/>
    <dgm:cxn modelId="{F0D68A90-2A31-4D16-8578-CBB5EF18A807}" type="presParOf" srcId="{1DB15317-ACD0-48C7-8E58-CBD4273A711C}" destId="{BD72BC1D-29EF-4D42-A42C-1DC963BB1A51}" srcOrd="16" destOrd="0" presId="urn:microsoft.com/office/officeart/2005/8/layout/cycle8"/>
    <dgm:cxn modelId="{D3F08FB9-86AD-4308-869C-5990F49063D6}" type="presParOf" srcId="{1DB15317-ACD0-48C7-8E58-CBD4273A711C}" destId="{4B71CF2B-988A-4B95-B092-8C06D42A5BF9}" srcOrd="17" destOrd="0" presId="urn:microsoft.com/office/officeart/2005/8/layout/cycle8"/>
    <dgm:cxn modelId="{CCA95D79-CA46-405F-ABF9-BE44B03370A7}" type="presParOf" srcId="{1DB15317-ACD0-48C7-8E58-CBD4273A711C}" destId="{EDFFBAEA-DF32-44CF-9312-E1B4135A260C}" srcOrd="18" destOrd="0" presId="urn:microsoft.com/office/officeart/2005/8/layout/cycle8"/>
    <dgm:cxn modelId="{9FE25902-C85D-454C-AB9F-580D502D5877}" type="presParOf" srcId="{1DB15317-ACD0-48C7-8E58-CBD4273A711C}" destId="{B6199D28-5895-459A-93F1-FA0A469E3DA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DC9E2-B7CB-4BDC-BE39-EDDEDEEE192B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A352-D616-49DF-BE30-0864A09440E3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1C313-674F-4F8A-A32A-EE5132584B0B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Operar (abrir y cerrar) una válvula desde una ubicación remota.</a:t>
          </a:r>
          <a:endParaRPr lang="en-US" sz="2000" kern="1200" dirty="0"/>
        </a:p>
      </dsp:txBody>
      <dsp:txXfrm>
        <a:off x="1879455" y="695"/>
        <a:ext cx="4237880" cy="1627234"/>
      </dsp:txXfrm>
    </dsp:sp>
    <dsp:sp modelId="{5E0BF289-1903-41C4-AA14-47F8374C2169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E0AEB-4B65-4DB2-BB2E-B5E1978489CD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DC6B8-D486-4FCE-BD30-07970FB2F45F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Monitorear de la humedad del suelo, temperatura ambiental.</a:t>
          </a:r>
          <a:endParaRPr lang="en-US" sz="2000" kern="1200" dirty="0"/>
        </a:p>
      </dsp:txBody>
      <dsp:txXfrm>
        <a:off x="1879455" y="2034738"/>
        <a:ext cx="4237880" cy="1627234"/>
      </dsp:txXfrm>
    </dsp:sp>
    <dsp:sp modelId="{ED0B568C-273C-457C-8310-9839CDFDE7AF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26120-F3E3-4089-A1C9-FB770BBB1B07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1B0D9-A716-4CB9-8C28-FC34CCA9B554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Crear reglas automáticas para abrir o cerrar las válvulas según la humedad del suelo y el calendario de cultivo.</a:t>
          </a:r>
          <a:endParaRPr lang="en-US" sz="20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A7F88-0BBB-4C44-B639-8860AB36AD6A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F6785-86D3-4005-83F5-AC8B19788A1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313D-D853-4AF8-8060-6FF192E20DF1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agricultor puede programar un calendario de cultivo y dejar que la aplicación haga su trabajo durante toda la temporada.</a:t>
          </a:r>
          <a:endParaRPr lang="en-US" sz="1700" kern="1200"/>
        </a:p>
      </dsp:txBody>
      <dsp:txXfrm>
        <a:off x="1057183" y="1805"/>
        <a:ext cx="4336177" cy="915310"/>
      </dsp:txXfrm>
    </dsp:sp>
    <dsp:sp modelId="{48E9E11A-B978-43DB-95A2-17BEA8937D46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7EB93-68FC-4E16-BB5B-41A7AA6B6BB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A313-A7A7-4444-9C40-23955DA37D09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agricultor no tiene que presentarse en el campo para el riego.</a:t>
          </a:r>
          <a:endParaRPr lang="en-US" sz="1700" kern="1200"/>
        </a:p>
      </dsp:txBody>
      <dsp:txXfrm>
        <a:off x="1057183" y="1145944"/>
        <a:ext cx="4336177" cy="915310"/>
      </dsp:txXfrm>
    </dsp:sp>
    <dsp:sp modelId="{5322D022-0DF5-4363-BED2-3CB2B700FD26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7CC89-B9D0-4433-A42C-CD93306332A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D63B-89C4-4D5D-9CE5-6184A19C02CF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No es necesario pagar por una red externa (red celular) si la casa del agricultor está en un rango inferior 5 km.</a:t>
          </a:r>
          <a:endParaRPr lang="en-US" sz="1700" kern="1200"/>
        </a:p>
      </dsp:txBody>
      <dsp:txXfrm>
        <a:off x="1057183" y="2290082"/>
        <a:ext cx="4336177" cy="915310"/>
      </dsp:txXfrm>
    </dsp:sp>
    <dsp:sp modelId="{2BD3E743-FC57-4D38-95D8-E901FEE0EE98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3D919-C283-4E2D-82A5-F20FF13B22B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F551C-16F2-4A89-8B5C-ACAC6A87C9F2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Un agricultor puede controlar la cantidad de riego desde su teléfono (Smartphone).</a:t>
          </a:r>
          <a:endParaRPr lang="en-US" sz="1700" kern="1200"/>
        </a:p>
      </dsp:txBody>
      <dsp:txXfrm>
        <a:off x="1057183" y="3434221"/>
        <a:ext cx="4336177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71D65-4B7B-4D3B-8D35-4F8E56F1FB0F}">
      <dsp:nvSpPr>
        <dsp:cNvPr id="0" name=""/>
        <dsp:cNvSpPr/>
      </dsp:nvSpPr>
      <dsp:spPr>
        <a:xfrm>
          <a:off x="0" y="193431"/>
          <a:ext cx="4463623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Aumente los resultados de reproducción mediante la inseminación oportuna y la comprensión del estado de fertilidad de las vacas.</a:t>
          </a:r>
          <a:endParaRPr lang="es-MX" sz="1600" kern="1200" dirty="0"/>
        </a:p>
      </dsp:txBody>
      <dsp:txXfrm>
        <a:off x="42950" y="236381"/>
        <a:ext cx="4377723" cy="793940"/>
      </dsp:txXfrm>
    </dsp:sp>
    <dsp:sp modelId="{27C2A821-C178-4BBB-A142-788C9E0D7C2E}">
      <dsp:nvSpPr>
        <dsp:cNvPr id="0" name=""/>
        <dsp:cNvSpPr/>
      </dsp:nvSpPr>
      <dsp:spPr>
        <a:xfrm>
          <a:off x="0" y="1119351"/>
          <a:ext cx="4463623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Detección temprana de enfermedades basada en el comportamiento y la temperatura de cada vaca.</a:t>
          </a:r>
          <a:endParaRPr lang="es-MX" sz="1600" kern="1200" dirty="0"/>
        </a:p>
      </dsp:txBody>
      <dsp:txXfrm>
        <a:off x="42950" y="1162301"/>
        <a:ext cx="4377723" cy="793940"/>
      </dsp:txXfrm>
    </dsp:sp>
    <dsp:sp modelId="{8E27CA87-6443-477A-8CC9-EB355F4184F8}">
      <dsp:nvSpPr>
        <dsp:cNvPr id="0" name=""/>
        <dsp:cNvSpPr/>
      </dsp:nvSpPr>
      <dsp:spPr>
        <a:xfrm>
          <a:off x="0" y="2045271"/>
          <a:ext cx="4463623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Mejore el rendimiento de la manada con información detallada sobre el tiempo de alimentación y rumiación.</a:t>
          </a:r>
          <a:endParaRPr lang="es-MX" sz="1600" kern="1200" dirty="0"/>
        </a:p>
      </dsp:txBody>
      <dsp:txXfrm>
        <a:off x="42950" y="2088221"/>
        <a:ext cx="4377723" cy="793940"/>
      </dsp:txXfrm>
    </dsp:sp>
    <dsp:sp modelId="{0E92EF67-AB77-47F2-9263-D8CA63371E17}">
      <dsp:nvSpPr>
        <dsp:cNvPr id="0" name=""/>
        <dsp:cNvSpPr/>
      </dsp:nvSpPr>
      <dsp:spPr>
        <a:xfrm>
          <a:off x="0" y="2971191"/>
          <a:ext cx="4463623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Encuentre vacas fácilmente y ahorre tiempo con el localizador de vacas fácil de usar</a:t>
          </a:r>
          <a:endParaRPr lang="es-MX" sz="1600" kern="1200" dirty="0"/>
        </a:p>
      </dsp:txBody>
      <dsp:txXfrm>
        <a:off x="42950" y="3014141"/>
        <a:ext cx="4377723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AA8E-8C66-4C77-A138-D488BCDA0ACE}">
      <dsp:nvSpPr>
        <dsp:cNvPr id="0" name=""/>
        <dsp:cNvSpPr/>
      </dsp:nvSpPr>
      <dsp:spPr>
        <a:xfrm>
          <a:off x="3370611" y="400872"/>
          <a:ext cx="5339194" cy="5339194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Compra tecnología faltante para completar el producto</a:t>
          </a:r>
          <a:endParaRPr lang="es-MX" sz="2000" kern="1200" dirty="0"/>
        </a:p>
      </dsp:txBody>
      <dsp:txXfrm>
        <a:off x="6204833" y="1507484"/>
        <a:ext cx="1970417" cy="1461922"/>
      </dsp:txXfrm>
    </dsp:sp>
    <dsp:sp modelId="{ECAB352F-B15A-4507-AC8A-BFCBC8B70829}">
      <dsp:nvSpPr>
        <dsp:cNvPr id="0" name=""/>
        <dsp:cNvSpPr/>
      </dsp:nvSpPr>
      <dsp:spPr>
        <a:xfrm>
          <a:off x="3370611" y="580116"/>
          <a:ext cx="5339194" cy="5339194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Identificar las piezas que se pueden diseñar en México</a:t>
          </a:r>
          <a:endParaRPr lang="es-MX" sz="2000" kern="1200" dirty="0"/>
        </a:p>
      </dsp:txBody>
      <dsp:txXfrm>
        <a:off x="6204833" y="3350777"/>
        <a:ext cx="1970417" cy="1461922"/>
      </dsp:txXfrm>
    </dsp:sp>
    <dsp:sp modelId="{D6516F92-F562-4122-9C3A-2B54BE29C9EE}">
      <dsp:nvSpPr>
        <dsp:cNvPr id="0" name=""/>
        <dsp:cNvSpPr/>
      </dsp:nvSpPr>
      <dsp:spPr>
        <a:xfrm>
          <a:off x="3191367" y="580116"/>
          <a:ext cx="5339194" cy="5339194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Diseñar determinadas piezas para mejorar la tecnología propia.</a:t>
          </a:r>
          <a:endParaRPr lang="es-MX" sz="2000" kern="1200" dirty="0"/>
        </a:p>
      </dsp:txBody>
      <dsp:txXfrm>
        <a:off x="3725922" y="3350777"/>
        <a:ext cx="1970417" cy="1461922"/>
      </dsp:txXfrm>
    </dsp:sp>
    <dsp:sp modelId="{458C43B1-4048-4664-B1E2-307F583695E1}">
      <dsp:nvSpPr>
        <dsp:cNvPr id="0" name=""/>
        <dsp:cNvSpPr/>
      </dsp:nvSpPr>
      <dsp:spPr>
        <a:xfrm>
          <a:off x="3191367" y="400872"/>
          <a:ext cx="5339194" cy="5339194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Busque las tecnologías de vanguardia en el campo.</a:t>
          </a:r>
          <a:endParaRPr lang="es-MX" sz="2000" kern="1200" dirty="0"/>
        </a:p>
      </dsp:txBody>
      <dsp:txXfrm>
        <a:off x="3725922" y="1507484"/>
        <a:ext cx="1970417" cy="1461922"/>
      </dsp:txXfrm>
    </dsp:sp>
    <dsp:sp modelId="{BD72BC1D-29EF-4D42-A42C-1DC963BB1A51}">
      <dsp:nvSpPr>
        <dsp:cNvPr id="0" name=""/>
        <dsp:cNvSpPr/>
      </dsp:nvSpPr>
      <dsp:spPr>
        <a:xfrm>
          <a:off x="3040089" y="70350"/>
          <a:ext cx="6000237" cy="600023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1CF2B-988A-4B95-B092-8C06D42A5BF9}">
      <dsp:nvSpPr>
        <dsp:cNvPr id="0" name=""/>
        <dsp:cNvSpPr/>
      </dsp:nvSpPr>
      <dsp:spPr>
        <a:xfrm>
          <a:off x="3040089" y="249595"/>
          <a:ext cx="6000237" cy="600023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FBAEA-DF32-44CF-9312-E1B4135A260C}">
      <dsp:nvSpPr>
        <dsp:cNvPr id="0" name=""/>
        <dsp:cNvSpPr/>
      </dsp:nvSpPr>
      <dsp:spPr>
        <a:xfrm>
          <a:off x="2860845" y="249595"/>
          <a:ext cx="6000237" cy="600023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199D28-5895-459A-93F1-FA0A469E3DA2}">
      <dsp:nvSpPr>
        <dsp:cNvPr id="0" name=""/>
        <dsp:cNvSpPr/>
      </dsp:nvSpPr>
      <dsp:spPr>
        <a:xfrm>
          <a:off x="2860845" y="70350"/>
          <a:ext cx="6000237" cy="600023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CF62-394B-46FA-8D39-8D0E19A47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2C3E2-1DF6-4647-BB38-1346592A7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72AD-BD93-455D-AD15-6E4AA29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2EE3-97B4-4860-8F6A-A2AB7202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507D-FB8D-4B0C-9A96-782A73CD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96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BF0F-5221-4E76-A725-373EB85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80BE-506A-4BEF-8BE0-6B0249AB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ECA6-4596-46C4-8FCA-B438ED21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78F-3853-49C6-99CF-88530C2D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B577-9DDF-4CFE-9EE8-9FF900BB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66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1ED87-12E6-4ED2-9FF0-FF0EFB8B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4C0C1-6F53-46B5-935F-697FF4D3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94A7-EB91-492B-BA2F-32D9B38F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8B3B-B177-408B-9DB9-2DAAF31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64D2-E905-4A26-9CC6-7090BFED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6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7100-3668-4568-8CAF-AC2F97E0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2259-27F2-4A6E-AD43-157FF8DB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49C3-1276-43E2-B496-74E85C86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A54C-B5B1-4379-AC8A-D732749A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C5A9-B63D-49FC-AE6D-DF094A44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0F56-0DDA-43CB-82DB-D85373EA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0C4E-C5E0-47F9-B27C-23126640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87F8-D17E-4AB9-9F9F-7A468A6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DA8F-AAF2-4F41-84DE-6C08B8BF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6EB5-52E5-4E3B-8C9B-403E9F9A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35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0F45-1F14-4204-BFB8-740E707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40EE-05B4-4C37-A7A2-E43D8292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77CBB-0D0E-4D03-889C-6814BB30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4B47-A37D-4E59-BCD8-2B2EC63B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B86A-CFC3-4AF4-A15B-7DB39742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0414-A9DE-4D49-BF26-A22F829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92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A0F7-35BA-4FEF-88AA-CDAB1A5E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79AD-A4E4-4FC8-9270-89799B1E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D39C2-9C87-4D97-9159-C4FDC832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7227C-7984-48B1-A1AA-C0B411D6E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98339-DDD5-4D17-99AC-6694BA37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FC90-835C-4D80-95F9-657343A2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C3038-2DD9-4EAA-9130-7079AE03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ADC0-37F5-4259-B190-E204B931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68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1E34-34BE-4F5D-8D9A-B768A83A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AC7-E47D-4310-8A91-2DE8B221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FAAF-0FB8-4F4B-B6F1-8E42507E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80E0-6B02-4D69-AEE5-4408C237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5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820A-5D31-4E85-B8BD-7F9DE4BA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F4073-26BD-4EAD-866D-5D6AF8CA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6A7CF-349B-44B7-A641-1349428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3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4D0A-DE2D-49CC-ACC5-0FB8E5C8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7099-FEE5-42F1-AEC8-9BD477D1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A98D5-55AB-41A3-BD94-A6367049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698E-183D-4CD9-839F-7667AF17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CBFE1-70BB-4FB3-97C6-DB227D75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0E12-B1A0-4CE0-923E-F5374C8A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7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B0E2-B1C3-4471-B23F-3FBCD76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79969-91DE-4E09-997E-84F24A347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51161-3ADC-41B2-9EF0-C7B3E789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5D17-FB92-409B-83AF-EB6C5F2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50D5-3FFE-4564-9965-CFC5A6D3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A9B1C-9EBB-4ACF-9289-C13BAF71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6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E2E4E-D7F0-4521-86B9-83932D2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64F6-0648-47DF-97DB-D7DF5ACB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E494-49F7-40C7-9C26-945C8546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7DAB-DA67-4B10-8FAC-749AA3885E41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15DD-3EC2-4D25-A9EA-5B2FBA986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988-438D-4B27-A85E-3F8FE8939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B189-1CDD-4594-981B-419725B1A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0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4868-08E8-4387-9CCD-91CAE139A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4600"/>
              <a:t>Aplicar la innovación para desarrollar la población rural</a:t>
            </a:r>
            <a:endParaRPr lang="es-MX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1AE3-583D-424F-A64D-80F1EDCB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MX" sz="2000"/>
              <a:t>Dr. Suresh Kumar Gadi</a:t>
            </a:r>
          </a:p>
          <a:p>
            <a:pPr algn="l"/>
            <a:r>
              <a:rPr lang="es-MX" sz="2000"/>
              <a:t>Ing. Paulina Poblano Lara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tractor in the distance on a farm">
            <a:extLst>
              <a:ext uri="{FF2B5EF4-FFF2-40B4-BE49-F238E27FC236}">
                <a16:creationId xmlns:a16="http://schemas.microsoft.com/office/drawing/2014/main" id="{A0292719-7723-44BA-97B2-F2224F96B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r="25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557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197F4692-271B-4A3C-874C-A5E0963B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FBCDC-EA99-49E2-BB3B-E9F98210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Gracias por su atención</a:t>
            </a:r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A758FC-5911-46E1-8450-9218B622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Contacta con nosotros en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Info@SKGadi.com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SKGadi.com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+52 4491820153</a:t>
            </a:r>
            <a:endParaRPr 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192F-F3F3-42B3-88B6-D4AAEC8B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MX" sz="4800"/>
              <a:t>Contenido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E6AC-D7DF-4A51-8EA5-EEBE558A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Proyecto: Automatización de riego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Proyecto: Distribución descentralizada de leche</a:t>
            </a:r>
            <a:endParaRPr lang="en-U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Proyecto: Sistema de monitoreo de vacas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Plan de trabajo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Flexibilidad</a:t>
            </a:r>
          </a:p>
        </p:txBody>
      </p:sp>
    </p:spTree>
    <p:extLst>
      <p:ext uri="{BB962C8B-B14F-4D97-AF65-F5344CB8AC3E}">
        <p14:creationId xmlns:p14="http://schemas.microsoft.com/office/powerpoint/2010/main" val="97772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F99DD-559C-4B54-AA58-644CE696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s-MX" sz="4600" dirty="0"/>
              <a:t>Proyecto: Automatización de riego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0372E5C-CE06-4C92-9E99-59B299D87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28743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19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51493-5D5A-4891-A2E5-AF2E82C0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s-ES" sz="4100"/>
              <a:t>¿Cuáles son las ventajas para un agricultor?</a:t>
            </a:r>
            <a:endParaRPr lang="es-MX" sz="4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DDB5E-180D-45EA-BB71-9CE68F664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9CA68E8-861D-4EB5-ABA0-49E2B5641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6997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2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6D3E-4B5B-4573-9E0F-5AC4D84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Proyecto: Distribución descentralizada de leche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2750E99-5B3B-41D4-AD66-BDE3999739D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576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87D4A-0FA2-4F39-B202-E041226F3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9091" r="28953" b="1"/>
          <a:stretch/>
        </p:blipFill>
        <p:spPr bwMode="auto">
          <a:xfrm>
            <a:off x="3542538" y="-19049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7D3A2-D6EF-4D69-83DF-A9BBEA5F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 dirty="0"/>
              <a:t>Proyecto: Sistema de monitoreo de vacas</a:t>
            </a:r>
            <a:endParaRPr lang="es-MX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9D74BE-4051-4ECF-A6DC-9C5AF275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75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Freeform: Shape 72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5FE5E-43D7-494C-8210-A2512418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s-ES" sz="3700">
                <a:solidFill>
                  <a:schemeClr val="bg1"/>
                </a:solidFill>
              </a:rPr>
              <a:t>Proyecto: Sistema de monitoreo de vacas</a:t>
            </a:r>
            <a:endParaRPr lang="es-MX" sz="3700">
              <a:solidFill>
                <a:schemeClr val="bg1"/>
              </a:solidFill>
            </a:endParaRPr>
          </a:p>
        </p:txBody>
      </p:sp>
      <p:sp>
        <p:nvSpPr>
          <p:cNvPr id="3083" name="Freeform: Shape 7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0B0930-C22C-45E4-833E-983664BB4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r="23576"/>
          <a:stretch/>
        </p:blipFill>
        <p:spPr bwMode="auto"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6668E3-1DCD-43FF-A420-D97820D30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361895"/>
              </p:ext>
            </p:extLst>
          </p:nvPr>
        </p:nvGraphicFramePr>
        <p:xfrm>
          <a:off x="2232252" y="2125737"/>
          <a:ext cx="4463623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31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38C99-2E7F-4D6A-8046-0BB701E9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Plan de trabajo</a:t>
            </a:r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B9260-B6CB-429D-AD4A-43E988E01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748562"/>
              </p:ext>
            </p:extLst>
          </p:nvPr>
        </p:nvGraphicFramePr>
        <p:xfrm>
          <a:off x="447177" y="293191"/>
          <a:ext cx="11937173" cy="63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1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968C-7CE1-43AD-BF41-195A552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Flexibilidad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3702-1123-4A57-AE32-1E312739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Somos</a:t>
            </a:r>
            <a:r>
              <a:rPr lang="en-US" sz="2000" dirty="0"/>
              <a:t> flexibles para </a:t>
            </a:r>
            <a:r>
              <a:rPr lang="en-US" sz="2000" dirty="0" err="1"/>
              <a:t>cambiar</a:t>
            </a:r>
            <a:r>
              <a:rPr lang="en-US" sz="2000" dirty="0"/>
              <a:t> sus planes </a:t>
            </a:r>
            <a:r>
              <a:rPr lang="en-US" sz="2000" dirty="0" err="1"/>
              <a:t>según</a:t>
            </a:r>
            <a:r>
              <a:rPr lang="en-US" sz="2000" dirty="0"/>
              <a:t> los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públicos</a:t>
            </a:r>
            <a:r>
              <a:rPr lang="en-US" sz="2000" dirty="0"/>
              <a:t> </a:t>
            </a:r>
            <a:r>
              <a:rPr lang="en-US" sz="2000" dirty="0" err="1"/>
              <a:t>inmediatos</a:t>
            </a:r>
            <a:r>
              <a:rPr lang="en-US" sz="2000" dirty="0"/>
              <a:t>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ezas de rompecabezas">
            <a:extLst>
              <a:ext uri="{FF2B5EF4-FFF2-40B4-BE49-F238E27FC236}">
                <a16:creationId xmlns:a16="http://schemas.microsoft.com/office/drawing/2014/main" id="{5ED72258-BE77-456E-88A4-F0466FE2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r="121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032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Aplicar la innovación para desarrollar la población rural</vt:lpstr>
      <vt:lpstr>Contenido</vt:lpstr>
      <vt:lpstr>Proyecto: Automatización de riego</vt:lpstr>
      <vt:lpstr>¿Cuáles son las ventajas para un agricultor?</vt:lpstr>
      <vt:lpstr>Proyecto: Distribución descentralizada de leche</vt:lpstr>
      <vt:lpstr>Proyecto: Sistema de monitoreo de vacas</vt:lpstr>
      <vt:lpstr>Proyecto: Sistema de monitoreo de vacas</vt:lpstr>
      <vt:lpstr>Plan de trabajo</vt:lpstr>
      <vt:lpstr>Flexibilidad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Aplicar la innovación para desarrollar la población rural</dc:title>
  <dc:creator>Venkata Satya Soujanya Gadi</dc:creator>
  <cp:lastModifiedBy>Venkata Satya Soujanya Gadi</cp:lastModifiedBy>
  <cp:revision>2</cp:revision>
  <dcterms:created xsi:type="dcterms:W3CDTF">2021-02-04T03:42:00Z</dcterms:created>
  <dcterms:modified xsi:type="dcterms:W3CDTF">2021-02-04T03:42:23Z</dcterms:modified>
</cp:coreProperties>
</file>