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68" r:id="rId5"/>
    <p:sldId id="257" r:id="rId6"/>
    <p:sldId id="263" r:id="rId7"/>
    <p:sldId id="258" r:id="rId8"/>
    <p:sldId id="259" r:id="rId9"/>
    <p:sldId id="264" r:id="rId10"/>
    <p:sldId id="265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E1819-E036-40F9-B507-840179F6A204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2A8D0-5734-4E9C-8206-2EA6D78CB4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133DE-B352-4B03-851F-80C2446FF44B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sp.268/www/2010/lifeSlides.pdf" TargetMode="External"/><Relationship Id="rId2" Type="http://schemas.openxmlformats.org/officeDocument/2006/relationships/hyperlink" Target="http://www.math.princeton.edu/directory/john-conwa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Conway’s Game of Life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OOP Design Progression</a:t>
            </a:r>
          </a:p>
          <a:p>
            <a:r>
              <a:rPr lang="en-US" dirty="0" smtClean="0"/>
              <a:t>using</a:t>
            </a:r>
          </a:p>
          <a:p>
            <a:r>
              <a:rPr lang="en-US" dirty="0" smtClean="0"/>
              <a:t>S.O.L.I.D. Principles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Controllers-Boards-</a:t>
            </a:r>
            <a:r>
              <a:rPr lang="en-US" dirty="0" err="1" smtClean="0"/>
              <a:t>Initializers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4172" y="1600200"/>
            <a:ext cx="62156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Controllers-Boards-</a:t>
            </a:r>
            <a:r>
              <a:rPr lang="en-US" dirty="0" err="1" smtClean="0"/>
              <a:t>Persisters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4424" y="1600200"/>
            <a:ext cx="601515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Controllers-Boards-Renderers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35023"/>
            <a:ext cx="8229600" cy="3256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Conway’s Game of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Invented by British mathematician </a:t>
            </a:r>
            <a:r>
              <a:rPr lang="en-US" dirty="0" smtClean="0">
                <a:hlinkClick r:id="rId2"/>
              </a:rPr>
              <a:t>John Horton Conway</a:t>
            </a:r>
            <a:r>
              <a:rPr lang="en-US" dirty="0" smtClean="0"/>
              <a:t> in 1970</a:t>
            </a:r>
          </a:p>
          <a:p>
            <a:r>
              <a:rPr lang="en-US" dirty="0" smtClean="0"/>
              <a:t>A zero-player game - its evolution is determined by its initial state (seed), requiring no further input.</a:t>
            </a:r>
          </a:p>
          <a:p>
            <a:r>
              <a:rPr lang="en-US" dirty="0" smtClean="0"/>
              <a:t>The only user interaction with the game is for creating/selecting an initial configuration.</a:t>
            </a:r>
          </a:p>
          <a:p>
            <a:r>
              <a:rPr lang="en-US" dirty="0" smtClean="0"/>
              <a:t>There are several </a:t>
            </a:r>
            <a:r>
              <a:rPr lang="en-US" dirty="0" smtClean="0">
                <a:hlinkClick r:id="rId3"/>
              </a:rPr>
              <a:t>known patterns</a:t>
            </a:r>
            <a:r>
              <a:rPr lang="en-US" dirty="0" smtClean="0"/>
              <a:t> for seeding the game.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game is a 2-D orthogonal board of square cells.</a:t>
            </a:r>
          </a:p>
          <a:p>
            <a:r>
              <a:rPr lang="en-US" dirty="0" smtClean="0"/>
              <a:t>Each cell will have one of two possible states, alive or dead.</a:t>
            </a:r>
          </a:p>
          <a:p>
            <a:r>
              <a:rPr lang="en-US" dirty="0" smtClean="0"/>
              <a:t>Game progresses in steps.</a:t>
            </a:r>
          </a:p>
          <a:p>
            <a:r>
              <a:rPr lang="en-US" dirty="0" smtClean="0"/>
              <a:t>At each step, the following transitions occur:</a:t>
            </a:r>
          </a:p>
          <a:p>
            <a:pPr lvl="1"/>
            <a:r>
              <a:rPr lang="en-US" dirty="0" smtClean="0"/>
              <a:t>Birth: Any dead cell with exactly three live neighbors becomes a live cell.</a:t>
            </a:r>
          </a:p>
          <a:p>
            <a:pPr lvl="1"/>
            <a:r>
              <a:rPr lang="en-US" dirty="0" smtClean="0"/>
              <a:t>Death:</a:t>
            </a:r>
          </a:p>
          <a:p>
            <a:pPr lvl="2"/>
            <a:r>
              <a:rPr lang="en-US" dirty="0" smtClean="0"/>
              <a:t>Under-population: Any live cell with fewer than two live neighbors dies.</a:t>
            </a:r>
          </a:p>
          <a:p>
            <a:pPr lvl="2"/>
            <a:r>
              <a:rPr lang="en-US" dirty="0" smtClean="0"/>
              <a:t>Over-population: Any live cell with more than three live neighbors dies.</a:t>
            </a:r>
          </a:p>
          <a:p>
            <a:pPr lvl="1"/>
            <a:r>
              <a:rPr lang="en-US" dirty="0" smtClean="0"/>
              <a:t>Survival: Any live cell with two or three live neighbors lives on to the next generation.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design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Thought</a:t>
            </a:r>
            <a:endParaRPr lang="en-US" dirty="0"/>
          </a:p>
        </p:txBody>
      </p:sp>
      <p:pic>
        <p:nvPicPr>
          <p:cNvPr id="1027" name="Picture 3" descr="D:\SunilG\work\training\gameoflife\class UML diagram\InitialThought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1997"/>
            <a:ext cx="8229600" cy="41023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S.O.L.I.D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200" dirty="0"/>
              <a:t>S - </a:t>
            </a:r>
            <a:r>
              <a:rPr lang="en-US" sz="2200" b="1" dirty="0"/>
              <a:t>Single Responsibility Principle</a:t>
            </a:r>
            <a:r>
              <a:rPr lang="en-US" sz="2200" dirty="0"/>
              <a:t> - Build classes to do only one </a:t>
            </a:r>
            <a:r>
              <a:rPr lang="en-US" sz="2200" dirty="0" smtClean="0"/>
              <a:t>thing</a:t>
            </a:r>
            <a:endParaRPr lang="en-US" sz="2200" dirty="0"/>
          </a:p>
          <a:p>
            <a:pPr>
              <a:buNone/>
            </a:pPr>
            <a:r>
              <a:rPr lang="en-US" sz="2200" dirty="0" smtClean="0"/>
              <a:t>O </a:t>
            </a:r>
            <a:r>
              <a:rPr lang="en-US" sz="2200" dirty="0"/>
              <a:t>- </a:t>
            </a:r>
            <a:r>
              <a:rPr lang="en-US" sz="2200" b="1" dirty="0"/>
              <a:t>Open/Close Principle</a:t>
            </a:r>
            <a:r>
              <a:rPr lang="en-US" sz="2200" dirty="0"/>
              <a:t> - Open for extension, but closed for </a:t>
            </a:r>
            <a:r>
              <a:rPr lang="en-US" sz="2200" dirty="0" smtClean="0"/>
              <a:t>modification</a:t>
            </a:r>
            <a:endParaRPr lang="en-US" sz="2200" dirty="0"/>
          </a:p>
          <a:p>
            <a:pPr>
              <a:buNone/>
            </a:pPr>
            <a:r>
              <a:rPr lang="en-US" sz="2200" dirty="0" smtClean="0"/>
              <a:t>L </a:t>
            </a:r>
            <a:r>
              <a:rPr lang="en-US" sz="2200" dirty="0"/>
              <a:t>- </a:t>
            </a:r>
            <a:r>
              <a:rPr lang="en-US" sz="2200" b="1" dirty="0" err="1"/>
              <a:t>Liskov's</a:t>
            </a:r>
            <a:r>
              <a:rPr lang="en-US" sz="2200" b="1" dirty="0"/>
              <a:t> Substitution Principle</a:t>
            </a:r>
            <a:r>
              <a:rPr lang="en-US" sz="2200" dirty="0"/>
              <a:t> - Specialized classes (sub-classes) can be used wherever generalized </a:t>
            </a:r>
            <a:r>
              <a:rPr lang="en-US" sz="2200" dirty="0" smtClean="0"/>
              <a:t>classes (parents) are </a:t>
            </a:r>
            <a:r>
              <a:rPr lang="en-US" sz="2200" dirty="0"/>
              <a:t>being </a:t>
            </a:r>
            <a:r>
              <a:rPr lang="en-US" sz="2200" dirty="0" smtClean="0"/>
              <a:t>used</a:t>
            </a:r>
            <a:endParaRPr lang="en-US" sz="2200" dirty="0"/>
          </a:p>
          <a:p>
            <a:pPr>
              <a:buNone/>
            </a:pPr>
            <a:r>
              <a:rPr lang="en-US" sz="2200" dirty="0" smtClean="0"/>
              <a:t>I </a:t>
            </a:r>
            <a:r>
              <a:rPr lang="en-US" sz="2200" dirty="0"/>
              <a:t>- </a:t>
            </a:r>
            <a:r>
              <a:rPr lang="en-US" sz="2200" b="1" dirty="0"/>
              <a:t>Interface Segregation Principle</a:t>
            </a:r>
            <a:r>
              <a:rPr lang="en-US" sz="2200" dirty="0"/>
              <a:t> </a:t>
            </a:r>
            <a:r>
              <a:rPr lang="en-US" sz="2200" dirty="0" smtClean="0"/>
              <a:t>– Classes </a:t>
            </a:r>
            <a:r>
              <a:rPr lang="en-US" sz="2200" dirty="0"/>
              <a:t>be able to implement all </a:t>
            </a:r>
            <a:r>
              <a:rPr lang="en-US" sz="2200" dirty="0" smtClean="0"/>
              <a:t>the methods </a:t>
            </a:r>
            <a:r>
              <a:rPr lang="en-US" sz="2200" dirty="0"/>
              <a:t>in an </a:t>
            </a:r>
            <a:r>
              <a:rPr lang="en-US" sz="2200" dirty="0" smtClean="0"/>
              <a:t>interface</a:t>
            </a:r>
            <a:endParaRPr lang="en-US" sz="2200" dirty="0"/>
          </a:p>
          <a:p>
            <a:pPr>
              <a:buNone/>
            </a:pPr>
            <a:r>
              <a:rPr lang="en-US" sz="2200" dirty="0" smtClean="0"/>
              <a:t>D </a:t>
            </a:r>
            <a:r>
              <a:rPr lang="en-US" sz="2200" dirty="0"/>
              <a:t>- </a:t>
            </a:r>
            <a:r>
              <a:rPr lang="en-US" sz="2200" b="1" dirty="0" smtClean="0"/>
              <a:t>Dependency </a:t>
            </a:r>
            <a:r>
              <a:rPr lang="en-US" sz="2200" b="1" dirty="0"/>
              <a:t>Inversion Principle</a:t>
            </a:r>
            <a:r>
              <a:rPr lang="en-US" sz="2200" dirty="0"/>
              <a:t> - Higher level classes should not directly use lower level classes. Lower level class should implement an interface. </a:t>
            </a:r>
            <a:r>
              <a:rPr lang="en-US" sz="2200" dirty="0" smtClean="0"/>
              <a:t>Higher </a:t>
            </a:r>
            <a:r>
              <a:rPr lang="en-US" sz="2200" dirty="0"/>
              <a:t>level class should program to the interface, i.e. expect any object implementing an interface be given to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 applying Single Responsibility Principle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21366"/>
            <a:ext cx="8229600" cy="388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 Game 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797242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 applying Open/Close</a:t>
            </a:r>
            <a:br>
              <a:rPr lang="en-US" dirty="0" smtClean="0"/>
            </a:br>
            <a:r>
              <a:rPr lang="en-US" dirty="0" smtClean="0"/>
              <a:t>and Dependency Inversion Principles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261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Conway’s Game of Life</vt:lpstr>
      <vt:lpstr>Conway’s Game of Life</vt:lpstr>
      <vt:lpstr>Rules of the Game</vt:lpstr>
      <vt:lpstr>Class design</vt:lpstr>
      <vt:lpstr>Initial Thought</vt:lpstr>
      <vt:lpstr>S.O.L.I.D</vt:lpstr>
      <vt:lpstr>After applying Single Responsibility Principle</vt:lpstr>
      <vt:lpstr>Added Game Controller</vt:lpstr>
      <vt:lpstr>After applying Open/Close and Dependency Inversion Principles</vt:lpstr>
      <vt:lpstr>Controllers-Boards-Initializers </vt:lpstr>
      <vt:lpstr>Controllers-Boards-Persisters</vt:lpstr>
      <vt:lpstr>Controllers-Boards-Renderers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sunilg</dc:creator>
  <cp:lastModifiedBy>Karun Girdhar</cp:lastModifiedBy>
  <cp:revision>35</cp:revision>
  <dcterms:created xsi:type="dcterms:W3CDTF">2016-02-23T09:03:36Z</dcterms:created>
  <dcterms:modified xsi:type="dcterms:W3CDTF">2018-12-05T15:06:21Z</dcterms:modified>
</cp:coreProperties>
</file>