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1819-E036-40F9-B507-840179F6A204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2A8D0-5734-4E9C-8206-2EA6D78CB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2A8D0-5734-4E9C-8206-2EA6D78CB4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33DE-B352-4B03-851F-80C2446FF44B}" type="datetimeFigureOut">
              <a:rPr lang="en-US" smtClean="0"/>
              <a:pPr/>
              <a:t>23/2/2016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9FBA-8A30-44E7-BD9C-50798C55F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Conway’s Game of Life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smtClean="0"/>
              <a:t>Design Progression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Thought</a:t>
            </a:r>
            <a:endParaRPr lang="en-US" dirty="0"/>
          </a:p>
        </p:txBody>
      </p:sp>
      <p:pic>
        <p:nvPicPr>
          <p:cNvPr id="1027" name="Picture 3" descr="D:\SunilG\work\training\gameoflife\class UML diagram\InitialThought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1997"/>
            <a:ext cx="8229600" cy="4102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S.O.L.I.D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dirty="0"/>
              <a:t>S - </a:t>
            </a:r>
            <a:r>
              <a:rPr lang="en-US" sz="2200" b="1" dirty="0"/>
              <a:t>Single Responsibility Principle</a:t>
            </a:r>
            <a:r>
              <a:rPr lang="en-US" sz="2200" dirty="0"/>
              <a:t> - Build classes to do only one </a:t>
            </a:r>
            <a:r>
              <a:rPr lang="en-US" sz="2200" dirty="0" smtClean="0"/>
              <a:t>thing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O </a:t>
            </a:r>
            <a:r>
              <a:rPr lang="en-US" sz="2200" dirty="0"/>
              <a:t>- </a:t>
            </a:r>
            <a:r>
              <a:rPr lang="en-US" sz="2200" b="1" dirty="0"/>
              <a:t>Open/Close Principle</a:t>
            </a:r>
            <a:r>
              <a:rPr lang="en-US" sz="2200" dirty="0"/>
              <a:t> - Open for extension, but closed for </a:t>
            </a:r>
            <a:r>
              <a:rPr lang="en-US" sz="2200" dirty="0" smtClean="0"/>
              <a:t>modification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L </a:t>
            </a:r>
            <a:r>
              <a:rPr lang="en-US" sz="2200" dirty="0"/>
              <a:t>- </a:t>
            </a:r>
            <a:r>
              <a:rPr lang="en-US" sz="2200" b="1" dirty="0" err="1"/>
              <a:t>Liskov's</a:t>
            </a:r>
            <a:r>
              <a:rPr lang="en-US" sz="2200" b="1" dirty="0"/>
              <a:t> Substitution Principle</a:t>
            </a:r>
            <a:r>
              <a:rPr lang="en-US" sz="2200" dirty="0"/>
              <a:t> - Specialized classes (sub-classes) can be used wherever generalized (parents) classes are being </a:t>
            </a:r>
            <a:r>
              <a:rPr lang="en-US" sz="2200" dirty="0" smtClean="0"/>
              <a:t>used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I </a:t>
            </a:r>
            <a:r>
              <a:rPr lang="en-US" sz="2200" dirty="0"/>
              <a:t>- </a:t>
            </a:r>
            <a:r>
              <a:rPr lang="en-US" sz="2200" b="1" dirty="0"/>
              <a:t>Interface Segregation Principle</a:t>
            </a:r>
            <a:r>
              <a:rPr lang="en-US" sz="2200" dirty="0"/>
              <a:t> </a:t>
            </a:r>
            <a:r>
              <a:rPr lang="en-US" sz="2200" dirty="0" smtClean="0"/>
              <a:t>– Classes </a:t>
            </a:r>
            <a:r>
              <a:rPr lang="en-US" sz="2200" dirty="0"/>
              <a:t>be able to implement all </a:t>
            </a:r>
            <a:r>
              <a:rPr lang="en-US" sz="2200" dirty="0" smtClean="0"/>
              <a:t>the methods </a:t>
            </a:r>
            <a:r>
              <a:rPr lang="en-US" sz="2200" dirty="0"/>
              <a:t>in an </a:t>
            </a:r>
            <a:r>
              <a:rPr lang="en-US" sz="2200" dirty="0" smtClean="0"/>
              <a:t>interface</a:t>
            </a:r>
            <a:endParaRPr lang="en-US" sz="2200" dirty="0"/>
          </a:p>
          <a:p>
            <a:pPr>
              <a:buNone/>
            </a:pPr>
            <a:r>
              <a:rPr lang="en-US" sz="2200" dirty="0" smtClean="0"/>
              <a:t>D </a:t>
            </a:r>
            <a:r>
              <a:rPr lang="en-US" sz="2200" dirty="0"/>
              <a:t>- </a:t>
            </a:r>
            <a:r>
              <a:rPr lang="en-US" sz="2200" b="1" dirty="0" smtClean="0"/>
              <a:t>Dependency </a:t>
            </a:r>
            <a:r>
              <a:rPr lang="en-US" sz="2200" b="1" dirty="0"/>
              <a:t>Inversion Principle</a:t>
            </a:r>
            <a:r>
              <a:rPr lang="en-US" sz="2200" dirty="0"/>
              <a:t> - Higher level classes should not directly use lower level classes. Lower level class should implement an interface. </a:t>
            </a:r>
            <a:r>
              <a:rPr lang="en-US" sz="2200" dirty="0" smtClean="0"/>
              <a:t>Higher </a:t>
            </a:r>
            <a:r>
              <a:rPr lang="en-US" sz="2200" dirty="0"/>
              <a:t>level class should program to the interface, i.e. expect any object implementing an interface be given to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Single Responsibility Principle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1366"/>
            <a:ext cx="8229600" cy="38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 Game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9724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applying Open/Close</a:t>
            </a:r>
            <a:br>
              <a:rPr lang="en-US" dirty="0" smtClean="0"/>
            </a:br>
            <a:r>
              <a:rPr lang="en-US" dirty="0" smtClean="0"/>
              <a:t>and Dependency Inversion Principles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4172" y="1600200"/>
            <a:ext cx="62156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Persisters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424" y="1600200"/>
            <a:ext cx="60151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Renderers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5023"/>
            <a:ext cx="8229600" cy="3256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137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Conway’s Game of Life</vt:lpstr>
      <vt:lpstr>Initial Thought</vt:lpstr>
      <vt:lpstr>S.O.L.I.D</vt:lpstr>
      <vt:lpstr>After applying Single Responsibility Principle</vt:lpstr>
      <vt:lpstr>Added Game Controller</vt:lpstr>
      <vt:lpstr>After applying Open/Close and Dependency Inversion Principles </vt:lpstr>
      <vt:lpstr>Persisters </vt:lpstr>
      <vt:lpstr>Renderers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sunilg</dc:creator>
  <cp:lastModifiedBy>sunilg</cp:lastModifiedBy>
  <cp:revision>17</cp:revision>
  <dcterms:created xsi:type="dcterms:W3CDTF">2016-02-23T09:03:36Z</dcterms:created>
  <dcterms:modified xsi:type="dcterms:W3CDTF">2016-02-23T11:18:43Z</dcterms:modified>
</cp:coreProperties>
</file>