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4" r:id="rId7"/>
    <p:sldId id="265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E1819-E036-40F9-B507-840179F6A204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2A8D0-5734-4E9C-8206-2EA6D78CB4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OOP Design </a:t>
            </a:r>
            <a:r>
              <a:rPr lang="en-US" dirty="0" smtClean="0"/>
              <a:t>Progression</a:t>
            </a:r>
          </a:p>
          <a:p>
            <a:r>
              <a:rPr lang="en-US" dirty="0" smtClean="0"/>
              <a:t>u</a:t>
            </a:r>
            <a:r>
              <a:rPr lang="en-US" dirty="0" smtClean="0"/>
              <a:t>sing</a:t>
            </a:r>
          </a:p>
          <a:p>
            <a:r>
              <a:rPr lang="en-US" dirty="0" smtClean="0"/>
              <a:t>S.O.L.I.D. Principles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Thought</a:t>
            </a:r>
            <a:endParaRPr lang="en-US" dirty="0"/>
          </a:p>
        </p:txBody>
      </p:sp>
      <p:pic>
        <p:nvPicPr>
          <p:cNvPr id="1027" name="Picture 3" descr="D:\SunilG\work\training\gameoflife\class UML diagram\InitialThough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1997"/>
            <a:ext cx="8229600" cy="41023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200" dirty="0"/>
              <a:t>S - </a:t>
            </a:r>
            <a:r>
              <a:rPr lang="en-US" sz="2200" b="1" dirty="0"/>
              <a:t>Single Responsibility Principle</a:t>
            </a:r>
            <a:r>
              <a:rPr lang="en-US" sz="2200" dirty="0"/>
              <a:t> - Build classes to do only one </a:t>
            </a:r>
            <a:r>
              <a:rPr lang="en-US" sz="2200" dirty="0" smtClean="0"/>
              <a:t>thing</a:t>
            </a:r>
            <a:endParaRPr lang="en-US" sz="2200" dirty="0"/>
          </a:p>
          <a:p>
            <a:pPr>
              <a:buNone/>
            </a:pPr>
            <a:r>
              <a:rPr lang="en-US" sz="2200" dirty="0" smtClean="0"/>
              <a:t>O </a:t>
            </a:r>
            <a:r>
              <a:rPr lang="en-US" sz="2200" dirty="0"/>
              <a:t>- </a:t>
            </a:r>
            <a:r>
              <a:rPr lang="en-US" sz="2200" b="1" dirty="0"/>
              <a:t>Open/Close Principle</a:t>
            </a:r>
            <a:r>
              <a:rPr lang="en-US" sz="2200" dirty="0"/>
              <a:t> - Open for extension, but closed for </a:t>
            </a:r>
            <a:r>
              <a:rPr lang="en-US" sz="2200" dirty="0" smtClean="0"/>
              <a:t>modification</a:t>
            </a:r>
            <a:endParaRPr lang="en-US" sz="2200" dirty="0"/>
          </a:p>
          <a:p>
            <a:pPr>
              <a:buNone/>
            </a:pPr>
            <a:r>
              <a:rPr lang="en-US" sz="2200" dirty="0" smtClean="0"/>
              <a:t>L </a:t>
            </a:r>
            <a:r>
              <a:rPr lang="en-US" sz="2200" dirty="0"/>
              <a:t>- </a:t>
            </a:r>
            <a:r>
              <a:rPr lang="en-US" sz="2200" b="1" dirty="0" err="1"/>
              <a:t>Liskov's</a:t>
            </a:r>
            <a:r>
              <a:rPr lang="en-US" sz="2200" b="1" dirty="0"/>
              <a:t> Substitution Principle</a:t>
            </a:r>
            <a:r>
              <a:rPr lang="en-US" sz="2200" dirty="0"/>
              <a:t> - Specialized classes (sub-classes) can be used wherever generalized </a:t>
            </a:r>
            <a:r>
              <a:rPr lang="en-US" sz="2200" dirty="0" smtClean="0"/>
              <a:t>classes (parents) are </a:t>
            </a:r>
            <a:r>
              <a:rPr lang="en-US" sz="2200" dirty="0"/>
              <a:t>being </a:t>
            </a:r>
            <a:r>
              <a:rPr lang="en-US" sz="2200" dirty="0" smtClean="0"/>
              <a:t>used</a:t>
            </a:r>
            <a:endParaRPr lang="en-US" sz="2200" dirty="0"/>
          </a:p>
          <a:p>
            <a:pPr>
              <a:buNone/>
            </a:pPr>
            <a:r>
              <a:rPr lang="en-US" sz="2200" dirty="0" smtClean="0"/>
              <a:t>I </a:t>
            </a:r>
            <a:r>
              <a:rPr lang="en-US" sz="2200" dirty="0"/>
              <a:t>- </a:t>
            </a:r>
            <a:r>
              <a:rPr lang="en-US" sz="2200" b="1" dirty="0"/>
              <a:t>Interface Segregation Principle</a:t>
            </a:r>
            <a:r>
              <a:rPr lang="en-US" sz="2200" dirty="0"/>
              <a:t> </a:t>
            </a:r>
            <a:r>
              <a:rPr lang="en-US" sz="2200" dirty="0" smtClean="0"/>
              <a:t>– Classes </a:t>
            </a:r>
            <a:r>
              <a:rPr lang="en-US" sz="2200" dirty="0"/>
              <a:t>be able to implement all </a:t>
            </a:r>
            <a:r>
              <a:rPr lang="en-US" sz="2200" dirty="0" smtClean="0"/>
              <a:t>the methods </a:t>
            </a:r>
            <a:r>
              <a:rPr lang="en-US" sz="2200" dirty="0"/>
              <a:t>in an </a:t>
            </a:r>
            <a:r>
              <a:rPr lang="en-US" sz="2200" dirty="0" smtClean="0"/>
              <a:t>interface</a:t>
            </a:r>
            <a:endParaRPr lang="en-US" sz="2200" dirty="0"/>
          </a:p>
          <a:p>
            <a:pPr>
              <a:buNone/>
            </a:pPr>
            <a:r>
              <a:rPr lang="en-US" sz="2200" dirty="0" smtClean="0"/>
              <a:t>D </a:t>
            </a:r>
            <a:r>
              <a:rPr lang="en-US" sz="2200" dirty="0"/>
              <a:t>- </a:t>
            </a:r>
            <a:r>
              <a:rPr lang="en-US" sz="2200" b="1" dirty="0" smtClean="0"/>
              <a:t>Dependency </a:t>
            </a:r>
            <a:r>
              <a:rPr lang="en-US" sz="2200" b="1" dirty="0"/>
              <a:t>Inversion Principle</a:t>
            </a:r>
            <a:r>
              <a:rPr lang="en-US" sz="2200" dirty="0"/>
              <a:t> - Higher level classes should not directly use lower level classes. Lower level class should implement an interface. </a:t>
            </a:r>
            <a:r>
              <a:rPr lang="en-US" sz="2200" dirty="0" smtClean="0"/>
              <a:t>Higher </a:t>
            </a:r>
            <a:r>
              <a:rPr lang="en-US" sz="2200" dirty="0"/>
              <a:t>level class should program to the interface, i.e. expect any object implementing an interface be given to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applying Single Responsibility Principle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1366"/>
            <a:ext cx="8229600" cy="388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 Game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79724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applying Open/Close</a:t>
            </a:r>
            <a:br>
              <a:rPr lang="en-US" dirty="0" smtClean="0"/>
            </a:br>
            <a:r>
              <a:rPr lang="en-US" dirty="0" smtClean="0"/>
              <a:t>and Dependency Inversion Principles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Controllers-Boards-</a:t>
            </a:r>
            <a:r>
              <a:rPr lang="en-US" dirty="0" err="1" smtClean="0"/>
              <a:t>Initializers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4172" y="1600200"/>
            <a:ext cx="62156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Controllers-Boards-</a:t>
            </a:r>
            <a:r>
              <a:rPr lang="en-US" dirty="0" err="1" smtClean="0"/>
              <a:t>Persisters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4424" y="1600200"/>
            <a:ext cx="60151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Controllers-Boards-Renderers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35023"/>
            <a:ext cx="8229600" cy="325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141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Conway’s Game of Life</vt:lpstr>
      <vt:lpstr>Initial Thought</vt:lpstr>
      <vt:lpstr>S.O.L.I.D</vt:lpstr>
      <vt:lpstr>After applying Single Responsibility Principle</vt:lpstr>
      <vt:lpstr>Added Game Controller</vt:lpstr>
      <vt:lpstr>After applying Open/Close and Dependency Inversion Principles</vt:lpstr>
      <vt:lpstr>Controllers-Boards-Initializers </vt:lpstr>
      <vt:lpstr>Controllers-Boards-Persisters</vt:lpstr>
      <vt:lpstr>Controllers-Boards-Renderers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sunilg</dc:creator>
  <cp:lastModifiedBy>sunilg</cp:lastModifiedBy>
  <cp:revision>22</cp:revision>
  <dcterms:created xsi:type="dcterms:W3CDTF">2016-02-23T09:03:36Z</dcterms:created>
  <dcterms:modified xsi:type="dcterms:W3CDTF">2016-02-23T11:56:45Z</dcterms:modified>
</cp:coreProperties>
</file>