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FFE99-75FF-4427-AB6E-B956AB73A4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855D687-26D2-48BF-A58F-A56E15F321E7}">
      <dgm:prSet custT="1"/>
      <dgm:spPr/>
      <dgm:t>
        <a:bodyPr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US" sz="36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Data Scraping</a:t>
          </a:r>
        </a:p>
      </dgm:t>
    </dgm:pt>
    <dgm:pt modelId="{9316E5C1-089E-4EA5-B0BC-6CA9B56B1875}" type="parTrans" cxnId="{F9BAF043-E114-4ACE-B0EC-1233D982C5A3}">
      <dgm:prSet/>
      <dgm:spPr/>
      <dgm:t>
        <a:bodyPr/>
        <a:lstStyle/>
        <a:p>
          <a:endParaRPr lang="en-US"/>
        </a:p>
      </dgm:t>
    </dgm:pt>
    <dgm:pt modelId="{B3147278-6B57-4DF8-A554-C86B3EDC0403}" type="sibTrans" cxnId="{F9BAF043-E114-4ACE-B0EC-1233D982C5A3}">
      <dgm:prSet/>
      <dgm:spPr/>
      <dgm:t>
        <a:bodyPr/>
        <a:lstStyle/>
        <a:p>
          <a:endParaRPr lang="en-US"/>
        </a:p>
      </dgm:t>
    </dgm:pt>
    <dgm:pt modelId="{BFAD9C20-11CA-463E-894B-CB9980B592ED}">
      <dgm:prSet custT="1"/>
      <dgm:spPr/>
      <dgm:t>
        <a:bodyPr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GUI</a:t>
          </a:r>
        </a:p>
      </dgm:t>
    </dgm:pt>
    <dgm:pt modelId="{02E04D69-B08F-4EA8-B0E2-76B5A93CEC59}" type="parTrans" cxnId="{A16F3FEA-A634-48FE-9CFA-FD55D492D137}">
      <dgm:prSet/>
      <dgm:spPr/>
      <dgm:t>
        <a:bodyPr/>
        <a:lstStyle/>
        <a:p>
          <a:endParaRPr lang="en-US"/>
        </a:p>
      </dgm:t>
    </dgm:pt>
    <dgm:pt modelId="{DC80879C-F4AE-4411-A89A-17A0AC31353C}" type="sibTrans" cxnId="{A16F3FEA-A634-48FE-9CFA-FD55D492D137}">
      <dgm:prSet/>
      <dgm:spPr/>
      <dgm:t>
        <a:bodyPr/>
        <a:lstStyle/>
        <a:p>
          <a:endParaRPr lang="en-US"/>
        </a:p>
      </dgm:t>
    </dgm:pt>
    <dgm:pt modelId="{FC334FF7-FA94-4392-98DC-2AFA1E4AFB4B}">
      <dgm:prSet custT="1"/>
      <dgm:spPr/>
      <dgm:t>
        <a:bodyPr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Backend</a:t>
          </a:r>
        </a:p>
      </dgm:t>
    </dgm:pt>
    <dgm:pt modelId="{CF8F94FA-B734-4558-AA2A-A380597C0A68}" type="parTrans" cxnId="{6BCE09B8-3B7F-4159-9389-6F24309CAC6C}">
      <dgm:prSet/>
      <dgm:spPr/>
      <dgm:t>
        <a:bodyPr/>
        <a:lstStyle/>
        <a:p>
          <a:endParaRPr lang="en-US"/>
        </a:p>
      </dgm:t>
    </dgm:pt>
    <dgm:pt modelId="{AE2A75D8-826D-4D2F-A086-CC676107E001}" type="sibTrans" cxnId="{6BCE09B8-3B7F-4159-9389-6F24309CAC6C}">
      <dgm:prSet/>
      <dgm:spPr/>
      <dgm:t>
        <a:bodyPr/>
        <a:lstStyle/>
        <a:p>
          <a:endParaRPr lang="en-US"/>
        </a:p>
      </dgm:t>
    </dgm:pt>
    <dgm:pt modelId="{C73E4F34-16CB-42C9-93B2-619E1F663045}" type="pres">
      <dgm:prSet presAssocID="{06EFFE99-75FF-4427-AB6E-B956AB73A42A}" presName="root" presStyleCnt="0">
        <dgm:presLayoutVars>
          <dgm:dir/>
          <dgm:resizeHandles val="exact"/>
        </dgm:presLayoutVars>
      </dgm:prSet>
      <dgm:spPr/>
    </dgm:pt>
    <dgm:pt modelId="{FAA3424D-37BD-4687-951C-BD9EF3CB51D9}" type="pres">
      <dgm:prSet presAssocID="{0855D687-26D2-48BF-A58F-A56E15F321E7}" presName="compNode" presStyleCnt="0"/>
      <dgm:spPr/>
    </dgm:pt>
    <dgm:pt modelId="{EE233827-0090-4527-B56B-5C53D7BDD12A}" type="pres">
      <dgm:prSet presAssocID="{0855D687-26D2-48BF-A58F-A56E15F321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DF1FF65-9981-4252-8860-DA5010E09339}" type="pres">
      <dgm:prSet presAssocID="{0855D687-26D2-48BF-A58F-A56E15F321E7}" presName="spaceRect" presStyleCnt="0"/>
      <dgm:spPr/>
    </dgm:pt>
    <dgm:pt modelId="{671A9766-73A7-489E-86D0-F8C6CD0021A4}" type="pres">
      <dgm:prSet presAssocID="{0855D687-26D2-48BF-A58F-A56E15F321E7}" presName="textRect" presStyleLbl="revTx" presStyleIdx="0" presStyleCnt="3">
        <dgm:presLayoutVars>
          <dgm:chMax val="1"/>
          <dgm:chPref val="1"/>
        </dgm:presLayoutVars>
      </dgm:prSet>
      <dgm:spPr/>
    </dgm:pt>
    <dgm:pt modelId="{BB5E18CF-DC5A-40C4-B06F-018FF76D4CFB}" type="pres">
      <dgm:prSet presAssocID="{B3147278-6B57-4DF8-A554-C86B3EDC0403}" presName="sibTrans" presStyleCnt="0"/>
      <dgm:spPr/>
    </dgm:pt>
    <dgm:pt modelId="{E2F8594B-5C86-48CF-B4B8-1AB96DD2F140}" type="pres">
      <dgm:prSet presAssocID="{BFAD9C20-11CA-463E-894B-CB9980B592ED}" presName="compNode" presStyleCnt="0"/>
      <dgm:spPr/>
    </dgm:pt>
    <dgm:pt modelId="{D0463F72-FC23-4DC3-B2DF-E8AA81F7DE40}" type="pres">
      <dgm:prSet presAssocID="{BFAD9C20-11CA-463E-894B-CB9980B592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9FD5925-89A6-4302-B054-5A55CA366FEC}" type="pres">
      <dgm:prSet presAssocID="{BFAD9C20-11CA-463E-894B-CB9980B592ED}" presName="spaceRect" presStyleCnt="0"/>
      <dgm:spPr/>
    </dgm:pt>
    <dgm:pt modelId="{26993E8D-EF6C-49B0-92A3-CC05E8543C24}" type="pres">
      <dgm:prSet presAssocID="{BFAD9C20-11CA-463E-894B-CB9980B592ED}" presName="textRect" presStyleLbl="revTx" presStyleIdx="1" presStyleCnt="3">
        <dgm:presLayoutVars>
          <dgm:chMax val="1"/>
          <dgm:chPref val="1"/>
        </dgm:presLayoutVars>
      </dgm:prSet>
      <dgm:spPr/>
    </dgm:pt>
    <dgm:pt modelId="{B0049D73-17D5-4F16-ACBC-2343893B19B3}" type="pres">
      <dgm:prSet presAssocID="{DC80879C-F4AE-4411-A89A-17A0AC31353C}" presName="sibTrans" presStyleCnt="0"/>
      <dgm:spPr/>
    </dgm:pt>
    <dgm:pt modelId="{C45ACB06-0DC7-49EF-AFB4-6235243FD16F}" type="pres">
      <dgm:prSet presAssocID="{FC334FF7-FA94-4392-98DC-2AFA1E4AFB4B}" presName="compNode" presStyleCnt="0"/>
      <dgm:spPr/>
    </dgm:pt>
    <dgm:pt modelId="{998B3899-57FE-40C0-8258-1D26EC9EB8DA}" type="pres">
      <dgm:prSet presAssocID="{FC334FF7-FA94-4392-98DC-2AFA1E4AFB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AE7CDF4-1851-47F6-822A-625973C7F0F2}" type="pres">
      <dgm:prSet presAssocID="{FC334FF7-FA94-4392-98DC-2AFA1E4AFB4B}" presName="spaceRect" presStyleCnt="0"/>
      <dgm:spPr/>
    </dgm:pt>
    <dgm:pt modelId="{0C74C67E-B12F-4855-BD93-DC0DFC7378F0}" type="pres">
      <dgm:prSet presAssocID="{FC334FF7-FA94-4392-98DC-2AFA1E4AFB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7CC019-1127-47FE-8000-E5335A192734}" type="presOf" srcId="{BFAD9C20-11CA-463E-894B-CB9980B592ED}" destId="{26993E8D-EF6C-49B0-92A3-CC05E8543C24}" srcOrd="0" destOrd="0" presId="urn:microsoft.com/office/officeart/2018/2/layout/IconLabelList"/>
    <dgm:cxn modelId="{F9BAF043-E114-4ACE-B0EC-1233D982C5A3}" srcId="{06EFFE99-75FF-4427-AB6E-B956AB73A42A}" destId="{0855D687-26D2-48BF-A58F-A56E15F321E7}" srcOrd="0" destOrd="0" parTransId="{9316E5C1-089E-4EA5-B0BC-6CA9B56B1875}" sibTransId="{B3147278-6B57-4DF8-A554-C86B3EDC0403}"/>
    <dgm:cxn modelId="{EE50C049-91A8-4CED-A30B-0706A1FD0F99}" type="presOf" srcId="{FC334FF7-FA94-4392-98DC-2AFA1E4AFB4B}" destId="{0C74C67E-B12F-4855-BD93-DC0DFC7378F0}" srcOrd="0" destOrd="0" presId="urn:microsoft.com/office/officeart/2018/2/layout/IconLabelList"/>
    <dgm:cxn modelId="{CAF2027A-CA5A-46DA-A348-920B3A653FC6}" type="presOf" srcId="{06EFFE99-75FF-4427-AB6E-B956AB73A42A}" destId="{C73E4F34-16CB-42C9-93B2-619E1F663045}" srcOrd="0" destOrd="0" presId="urn:microsoft.com/office/officeart/2018/2/layout/IconLabelList"/>
    <dgm:cxn modelId="{CA55728A-AB53-4B82-90F4-D34FA3014F98}" type="presOf" srcId="{0855D687-26D2-48BF-A58F-A56E15F321E7}" destId="{671A9766-73A7-489E-86D0-F8C6CD0021A4}" srcOrd="0" destOrd="0" presId="urn:microsoft.com/office/officeart/2018/2/layout/IconLabelList"/>
    <dgm:cxn modelId="{6BCE09B8-3B7F-4159-9389-6F24309CAC6C}" srcId="{06EFFE99-75FF-4427-AB6E-B956AB73A42A}" destId="{FC334FF7-FA94-4392-98DC-2AFA1E4AFB4B}" srcOrd="2" destOrd="0" parTransId="{CF8F94FA-B734-4558-AA2A-A380597C0A68}" sibTransId="{AE2A75D8-826D-4D2F-A086-CC676107E001}"/>
    <dgm:cxn modelId="{A16F3FEA-A634-48FE-9CFA-FD55D492D137}" srcId="{06EFFE99-75FF-4427-AB6E-B956AB73A42A}" destId="{BFAD9C20-11CA-463E-894B-CB9980B592ED}" srcOrd="1" destOrd="0" parTransId="{02E04D69-B08F-4EA8-B0E2-76B5A93CEC59}" sibTransId="{DC80879C-F4AE-4411-A89A-17A0AC31353C}"/>
    <dgm:cxn modelId="{291547F0-98D2-4F95-9B93-15E511461B51}" type="presParOf" srcId="{C73E4F34-16CB-42C9-93B2-619E1F663045}" destId="{FAA3424D-37BD-4687-951C-BD9EF3CB51D9}" srcOrd="0" destOrd="0" presId="urn:microsoft.com/office/officeart/2018/2/layout/IconLabelList"/>
    <dgm:cxn modelId="{0F41C0A1-3BA8-4E3A-BACC-05156A7467E1}" type="presParOf" srcId="{FAA3424D-37BD-4687-951C-BD9EF3CB51D9}" destId="{EE233827-0090-4527-B56B-5C53D7BDD12A}" srcOrd="0" destOrd="0" presId="urn:microsoft.com/office/officeart/2018/2/layout/IconLabelList"/>
    <dgm:cxn modelId="{67951C2C-21A0-4BFF-9938-C3B045E13B95}" type="presParOf" srcId="{FAA3424D-37BD-4687-951C-BD9EF3CB51D9}" destId="{CDF1FF65-9981-4252-8860-DA5010E09339}" srcOrd="1" destOrd="0" presId="urn:microsoft.com/office/officeart/2018/2/layout/IconLabelList"/>
    <dgm:cxn modelId="{18703EF8-E85D-48F7-BAD1-84B9D37AA485}" type="presParOf" srcId="{FAA3424D-37BD-4687-951C-BD9EF3CB51D9}" destId="{671A9766-73A7-489E-86D0-F8C6CD0021A4}" srcOrd="2" destOrd="0" presId="urn:microsoft.com/office/officeart/2018/2/layout/IconLabelList"/>
    <dgm:cxn modelId="{639AD934-F378-40C1-BB9D-B3FF3B706870}" type="presParOf" srcId="{C73E4F34-16CB-42C9-93B2-619E1F663045}" destId="{BB5E18CF-DC5A-40C4-B06F-018FF76D4CFB}" srcOrd="1" destOrd="0" presId="urn:microsoft.com/office/officeart/2018/2/layout/IconLabelList"/>
    <dgm:cxn modelId="{D05F522E-581A-4BDC-B398-95F6E5E4623E}" type="presParOf" srcId="{C73E4F34-16CB-42C9-93B2-619E1F663045}" destId="{E2F8594B-5C86-48CF-B4B8-1AB96DD2F140}" srcOrd="2" destOrd="0" presId="urn:microsoft.com/office/officeart/2018/2/layout/IconLabelList"/>
    <dgm:cxn modelId="{B320EB70-FEFE-4711-9707-CE92D08587A8}" type="presParOf" srcId="{E2F8594B-5C86-48CF-B4B8-1AB96DD2F140}" destId="{D0463F72-FC23-4DC3-B2DF-E8AA81F7DE40}" srcOrd="0" destOrd="0" presId="urn:microsoft.com/office/officeart/2018/2/layout/IconLabelList"/>
    <dgm:cxn modelId="{39AA2606-0887-4D56-B9A7-847E53123D41}" type="presParOf" srcId="{E2F8594B-5C86-48CF-B4B8-1AB96DD2F140}" destId="{89FD5925-89A6-4302-B054-5A55CA366FEC}" srcOrd="1" destOrd="0" presId="urn:microsoft.com/office/officeart/2018/2/layout/IconLabelList"/>
    <dgm:cxn modelId="{43F7ACA9-2809-4461-8DE4-6CBDE4F05AC0}" type="presParOf" srcId="{E2F8594B-5C86-48CF-B4B8-1AB96DD2F140}" destId="{26993E8D-EF6C-49B0-92A3-CC05E8543C24}" srcOrd="2" destOrd="0" presId="urn:microsoft.com/office/officeart/2018/2/layout/IconLabelList"/>
    <dgm:cxn modelId="{6F79163D-CFAF-4CEB-BDE2-7019D6684DC2}" type="presParOf" srcId="{C73E4F34-16CB-42C9-93B2-619E1F663045}" destId="{B0049D73-17D5-4F16-ACBC-2343893B19B3}" srcOrd="3" destOrd="0" presId="urn:microsoft.com/office/officeart/2018/2/layout/IconLabelList"/>
    <dgm:cxn modelId="{F6A866E1-6A5C-43CD-891F-9D2205ABEA52}" type="presParOf" srcId="{C73E4F34-16CB-42C9-93B2-619E1F663045}" destId="{C45ACB06-0DC7-49EF-AFB4-6235243FD16F}" srcOrd="4" destOrd="0" presId="urn:microsoft.com/office/officeart/2018/2/layout/IconLabelList"/>
    <dgm:cxn modelId="{EA9B4BF0-2578-4913-946E-07331122DEB7}" type="presParOf" srcId="{C45ACB06-0DC7-49EF-AFB4-6235243FD16F}" destId="{998B3899-57FE-40C0-8258-1D26EC9EB8DA}" srcOrd="0" destOrd="0" presId="urn:microsoft.com/office/officeart/2018/2/layout/IconLabelList"/>
    <dgm:cxn modelId="{E055AB4C-ECCE-41E5-8EEA-C9E2342944FA}" type="presParOf" srcId="{C45ACB06-0DC7-49EF-AFB4-6235243FD16F}" destId="{4AE7CDF4-1851-47F6-822A-625973C7F0F2}" srcOrd="1" destOrd="0" presId="urn:microsoft.com/office/officeart/2018/2/layout/IconLabelList"/>
    <dgm:cxn modelId="{1EBC9D51-EF0B-4D5E-810E-34B0C18573C7}" type="presParOf" srcId="{C45ACB06-0DC7-49EF-AFB4-6235243FD16F}" destId="{0C74C67E-B12F-4855-BD93-DC0DFC7378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DDD4B-EE7E-4FAE-93AB-316F006C08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D000F8B-1E7D-4A72-A589-ADDF004CCB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Entire backend has been written in “mTimes.py” with well commented.</a:t>
          </a:r>
        </a:p>
      </dgm:t>
    </dgm:pt>
    <dgm:pt modelId="{5C40CCA1-52B9-404F-AC9E-FB2593FBF007}" type="parTrans" cxnId="{AF6BF4AE-FA97-449E-94CA-7960C2CFA452}">
      <dgm:prSet/>
      <dgm:spPr/>
      <dgm:t>
        <a:bodyPr/>
        <a:lstStyle/>
        <a:p>
          <a:endParaRPr lang="en-US"/>
        </a:p>
      </dgm:t>
    </dgm:pt>
    <dgm:pt modelId="{0C5385E6-FF1A-4B07-9F11-E0F0FA6EDF52}" type="sibTrans" cxnId="{AF6BF4AE-FA97-449E-94CA-7960C2CFA452}">
      <dgm:prSet/>
      <dgm:spPr/>
      <dgm:t>
        <a:bodyPr/>
        <a:lstStyle/>
        <a:p>
          <a:endParaRPr lang="en-US"/>
        </a:p>
      </dgm:t>
    </dgm:pt>
    <dgm:pt modelId="{22F2628F-30EC-4F59-93AD-64176F8F7E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Process cycle:</a:t>
          </a:r>
        </a:p>
      </dgm:t>
    </dgm:pt>
    <dgm:pt modelId="{8FF5EA2A-3985-4F6E-9F24-0B1CD90FA581}" type="parTrans" cxnId="{A23B88B4-1968-4268-9F4D-69A998612794}">
      <dgm:prSet/>
      <dgm:spPr/>
      <dgm:t>
        <a:bodyPr/>
        <a:lstStyle/>
        <a:p>
          <a:endParaRPr lang="en-US"/>
        </a:p>
      </dgm:t>
    </dgm:pt>
    <dgm:pt modelId="{0E254810-8D3C-491A-8031-118C8D6D2DEB}" type="sibTrans" cxnId="{A23B88B4-1968-4268-9F4D-69A998612794}">
      <dgm:prSet/>
      <dgm:spPr/>
      <dgm:t>
        <a:bodyPr/>
        <a:lstStyle/>
        <a:p>
          <a:endParaRPr lang="en-US"/>
        </a:p>
      </dgm:t>
    </dgm:pt>
    <dgm:pt modelId="{E9F4BD17-7475-4B26-A311-1A8D61181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user opt for Search by movie name in the select screen.</a:t>
          </a:r>
        </a:p>
      </dgm:t>
    </dgm:pt>
    <dgm:pt modelId="{FD0A4589-1806-4F78-BE0D-6DBAFBD69BE2}" type="parTrans" cxnId="{99923C7E-392C-417A-B3C6-89787BC9FA72}">
      <dgm:prSet/>
      <dgm:spPr/>
      <dgm:t>
        <a:bodyPr/>
        <a:lstStyle/>
        <a:p>
          <a:endParaRPr lang="en-US"/>
        </a:p>
      </dgm:t>
    </dgm:pt>
    <dgm:pt modelId="{4D12B984-3466-4896-B4C6-5ABF79847105}" type="sibTrans" cxnId="{99923C7E-392C-417A-B3C6-89787BC9FA72}">
      <dgm:prSet/>
      <dgm:spPr/>
      <dgm:t>
        <a:bodyPr/>
        <a:lstStyle/>
        <a:p>
          <a:endParaRPr lang="en-US"/>
        </a:p>
      </dgm:t>
    </dgm:pt>
    <dgm:pt modelId="{4CE42FB3-BDD6-41A2-A00A-C56411D1A7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Request will go to function “query_name”.</a:t>
          </a:r>
        </a:p>
      </dgm:t>
    </dgm:pt>
    <dgm:pt modelId="{3E213171-0028-4D3F-8A9F-C2444B2EF12D}" type="parTrans" cxnId="{AAAA0A0E-96BF-4FA9-8B25-709F71C9C30F}">
      <dgm:prSet/>
      <dgm:spPr/>
      <dgm:t>
        <a:bodyPr/>
        <a:lstStyle/>
        <a:p>
          <a:endParaRPr lang="en-US"/>
        </a:p>
      </dgm:t>
    </dgm:pt>
    <dgm:pt modelId="{F6BD4589-4BB0-4C78-A551-033C753D79D3}" type="sibTrans" cxnId="{AAAA0A0E-96BF-4FA9-8B25-709F71C9C30F}">
      <dgm:prSet/>
      <dgm:spPr/>
      <dgm:t>
        <a:bodyPr/>
        <a:lstStyle/>
        <a:p>
          <a:endParaRPr lang="en-US"/>
        </a:p>
      </dgm:t>
    </dgm:pt>
    <dgm:pt modelId="{0BE6EF25-DBC5-46EA-9417-1E49847AE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“query_name” function will return exact matched and relative matched result.</a:t>
          </a:r>
        </a:p>
      </dgm:t>
    </dgm:pt>
    <dgm:pt modelId="{A11A85B1-F9FB-4145-9DA2-0E6BE5CACDAA}" type="parTrans" cxnId="{D126091D-F91A-4A1E-81CF-3A2B8D4BC73F}">
      <dgm:prSet/>
      <dgm:spPr/>
      <dgm:t>
        <a:bodyPr/>
        <a:lstStyle/>
        <a:p>
          <a:endParaRPr lang="en-US"/>
        </a:p>
      </dgm:t>
    </dgm:pt>
    <dgm:pt modelId="{3B272C61-40FF-4A4F-BA65-FC4B3623F342}" type="sibTrans" cxnId="{D126091D-F91A-4A1E-81CF-3A2B8D4BC73F}">
      <dgm:prSet/>
      <dgm:spPr/>
      <dgm:t>
        <a:bodyPr/>
        <a:lstStyle/>
        <a:p>
          <a:endParaRPr lang="en-US"/>
        </a:p>
      </dgm:t>
    </dgm:pt>
    <dgm:pt modelId="{F1EC3968-5FDD-4F68-8708-2257AD710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Similarly, if user opt for Search by IMDB Id in the select screen.</a:t>
          </a:r>
        </a:p>
      </dgm:t>
    </dgm:pt>
    <dgm:pt modelId="{97C75D7A-4142-434D-853A-3345319DA33A}" type="parTrans" cxnId="{5909AA48-C1D7-4829-B286-62EF39D5BE90}">
      <dgm:prSet/>
      <dgm:spPr/>
      <dgm:t>
        <a:bodyPr/>
        <a:lstStyle/>
        <a:p>
          <a:endParaRPr lang="en-US"/>
        </a:p>
      </dgm:t>
    </dgm:pt>
    <dgm:pt modelId="{1EEFF660-DCBB-4592-97A1-2D96A8D476B8}" type="sibTrans" cxnId="{5909AA48-C1D7-4829-B286-62EF39D5BE90}">
      <dgm:prSet/>
      <dgm:spPr/>
      <dgm:t>
        <a:bodyPr/>
        <a:lstStyle/>
        <a:p>
          <a:endParaRPr lang="en-US"/>
        </a:p>
      </dgm:t>
    </dgm:pt>
    <dgm:pt modelId="{9A41059D-F14D-4422-84A6-C16D0B041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Request will go to function “query_id”.</a:t>
          </a:r>
        </a:p>
      </dgm:t>
    </dgm:pt>
    <dgm:pt modelId="{46910CB4-9736-4ADF-A648-BEBBDC508C7F}" type="parTrans" cxnId="{B40A3DBA-4C35-452C-BF4A-E4B2EE99DC43}">
      <dgm:prSet/>
      <dgm:spPr/>
      <dgm:t>
        <a:bodyPr/>
        <a:lstStyle/>
        <a:p>
          <a:endParaRPr lang="en-US"/>
        </a:p>
      </dgm:t>
    </dgm:pt>
    <dgm:pt modelId="{B81BEB9A-D517-45FB-9DCD-87281434C3BD}" type="sibTrans" cxnId="{B40A3DBA-4C35-452C-BF4A-E4B2EE99DC43}">
      <dgm:prSet/>
      <dgm:spPr/>
      <dgm:t>
        <a:bodyPr/>
        <a:lstStyle/>
        <a:p>
          <a:endParaRPr lang="en-US"/>
        </a:p>
      </dgm:t>
    </dgm:pt>
    <dgm:pt modelId="{FEF87E94-176F-4833-A072-1DE662C3CA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</a:t>
          </a:r>
          <a:r>
            <a:rPr lang="en-US" dirty="0" err="1"/>
            <a:t>query_id</a:t>
          </a:r>
          <a:r>
            <a:rPr lang="en-US" dirty="0"/>
            <a:t>” function will return exact matched id result. </a:t>
          </a:r>
        </a:p>
      </dgm:t>
    </dgm:pt>
    <dgm:pt modelId="{9165E36A-7B5B-4AE3-9590-7BB5B2A7E08E}" type="parTrans" cxnId="{7B29B7E7-C399-41F5-9267-D9A93FDD8025}">
      <dgm:prSet/>
      <dgm:spPr/>
      <dgm:t>
        <a:bodyPr/>
        <a:lstStyle/>
        <a:p>
          <a:endParaRPr lang="en-US"/>
        </a:p>
      </dgm:t>
    </dgm:pt>
    <dgm:pt modelId="{17E984D5-90FD-4EB9-A069-026D2D255514}" type="sibTrans" cxnId="{7B29B7E7-C399-41F5-9267-D9A93FDD8025}">
      <dgm:prSet/>
      <dgm:spPr/>
      <dgm:t>
        <a:bodyPr/>
        <a:lstStyle/>
        <a:p>
          <a:endParaRPr lang="en-US"/>
        </a:p>
      </dgm:t>
    </dgm:pt>
    <dgm:pt modelId="{78475558-477C-4602-9A95-FBF1FEA3564B}" type="pres">
      <dgm:prSet presAssocID="{736DDD4B-EE7E-4FAE-93AB-316F006C0881}" presName="root" presStyleCnt="0">
        <dgm:presLayoutVars>
          <dgm:dir/>
          <dgm:resizeHandles val="exact"/>
        </dgm:presLayoutVars>
      </dgm:prSet>
      <dgm:spPr/>
    </dgm:pt>
    <dgm:pt modelId="{279481E2-F2A2-4EAB-B89F-1A69028915AE}" type="pres">
      <dgm:prSet presAssocID="{9D000F8B-1E7D-4A72-A589-ADDF004CCB5E}" presName="compNode" presStyleCnt="0"/>
      <dgm:spPr/>
    </dgm:pt>
    <dgm:pt modelId="{76856045-CBA9-4F9F-A193-835F5CC94C68}" type="pres">
      <dgm:prSet presAssocID="{9D000F8B-1E7D-4A72-A589-ADDF004CCB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59A917-9070-4CB3-BC0C-18925FA42BC6}" type="pres">
      <dgm:prSet presAssocID="{9D000F8B-1E7D-4A72-A589-ADDF004CCB5E}" presName="iconSpace" presStyleCnt="0"/>
      <dgm:spPr/>
    </dgm:pt>
    <dgm:pt modelId="{25E577DE-6E94-4F13-A5E2-5DE6788BF5DF}" type="pres">
      <dgm:prSet presAssocID="{9D000F8B-1E7D-4A72-A589-ADDF004CCB5E}" presName="parTx" presStyleLbl="revTx" presStyleIdx="0" presStyleCnt="4">
        <dgm:presLayoutVars>
          <dgm:chMax val="0"/>
          <dgm:chPref val="0"/>
        </dgm:presLayoutVars>
      </dgm:prSet>
      <dgm:spPr/>
    </dgm:pt>
    <dgm:pt modelId="{6F070CC4-A3F9-40BD-B074-9AE40F59D87C}" type="pres">
      <dgm:prSet presAssocID="{9D000F8B-1E7D-4A72-A589-ADDF004CCB5E}" presName="txSpace" presStyleCnt="0"/>
      <dgm:spPr/>
    </dgm:pt>
    <dgm:pt modelId="{716E6240-825F-4BDF-A701-D1AB1CC60623}" type="pres">
      <dgm:prSet presAssocID="{9D000F8B-1E7D-4A72-A589-ADDF004CCB5E}" presName="desTx" presStyleLbl="revTx" presStyleIdx="1" presStyleCnt="4">
        <dgm:presLayoutVars/>
      </dgm:prSet>
      <dgm:spPr/>
    </dgm:pt>
    <dgm:pt modelId="{1424D098-092A-481A-8BFB-2EA44A64B317}" type="pres">
      <dgm:prSet presAssocID="{0C5385E6-FF1A-4B07-9F11-E0F0FA6EDF52}" presName="sibTrans" presStyleCnt="0"/>
      <dgm:spPr/>
    </dgm:pt>
    <dgm:pt modelId="{C05C38D1-E6B3-4193-BC21-3FD9AE03CBFA}" type="pres">
      <dgm:prSet presAssocID="{22F2628F-30EC-4F59-93AD-64176F8F7E12}" presName="compNode" presStyleCnt="0"/>
      <dgm:spPr/>
    </dgm:pt>
    <dgm:pt modelId="{DF9A017D-AC90-464B-B3F4-A93BC943C61C}" type="pres">
      <dgm:prSet presAssocID="{22F2628F-30EC-4F59-93AD-64176F8F7E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AEDE12E-77B6-43F5-AD3C-1679CBC2F064}" type="pres">
      <dgm:prSet presAssocID="{22F2628F-30EC-4F59-93AD-64176F8F7E12}" presName="iconSpace" presStyleCnt="0"/>
      <dgm:spPr/>
    </dgm:pt>
    <dgm:pt modelId="{74B24745-4DCC-487E-B91E-182A199EAEEC}" type="pres">
      <dgm:prSet presAssocID="{22F2628F-30EC-4F59-93AD-64176F8F7E12}" presName="parTx" presStyleLbl="revTx" presStyleIdx="2" presStyleCnt="4">
        <dgm:presLayoutVars>
          <dgm:chMax val="0"/>
          <dgm:chPref val="0"/>
        </dgm:presLayoutVars>
      </dgm:prSet>
      <dgm:spPr/>
    </dgm:pt>
    <dgm:pt modelId="{55D48719-7B63-47E4-9143-323B4220DCB6}" type="pres">
      <dgm:prSet presAssocID="{22F2628F-30EC-4F59-93AD-64176F8F7E12}" presName="txSpace" presStyleCnt="0"/>
      <dgm:spPr/>
    </dgm:pt>
    <dgm:pt modelId="{FC12881A-8AD4-48CD-A074-833420C9104F}" type="pres">
      <dgm:prSet presAssocID="{22F2628F-30EC-4F59-93AD-64176F8F7E12}" presName="desTx" presStyleLbl="revTx" presStyleIdx="3" presStyleCnt="4">
        <dgm:presLayoutVars/>
      </dgm:prSet>
      <dgm:spPr/>
    </dgm:pt>
  </dgm:ptLst>
  <dgm:cxnLst>
    <dgm:cxn modelId="{AAAA0A0E-96BF-4FA9-8B25-709F71C9C30F}" srcId="{22F2628F-30EC-4F59-93AD-64176F8F7E12}" destId="{4CE42FB3-BDD6-41A2-A00A-C56411D1A703}" srcOrd="1" destOrd="0" parTransId="{3E213171-0028-4D3F-8A9F-C2444B2EF12D}" sibTransId="{F6BD4589-4BB0-4C78-A551-033C753D79D3}"/>
    <dgm:cxn modelId="{D126091D-F91A-4A1E-81CF-3A2B8D4BC73F}" srcId="{22F2628F-30EC-4F59-93AD-64176F8F7E12}" destId="{0BE6EF25-DBC5-46EA-9417-1E49847AE9D3}" srcOrd="2" destOrd="0" parTransId="{A11A85B1-F9FB-4145-9DA2-0E6BE5CACDAA}" sibTransId="{3B272C61-40FF-4A4F-BA65-FC4B3623F342}"/>
    <dgm:cxn modelId="{12D5A737-EB3F-4FE0-BD68-5B7182CE9136}" type="presOf" srcId="{F1EC3968-5FDD-4F68-8708-2257AD710276}" destId="{FC12881A-8AD4-48CD-A074-833420C9104F}" srcOrd="0" destOrd="3" presId="urn:microsoft.com/office/officeart/2018/5/layout/CenteredIconLabelDescriptionList"/>
    <dgm:cxn modelId="{92492145-9544-4599-A34E-106D9A806B53}" type="presOf" srcId="{9D000F8B-1E7D-4A72-A589-ADDF004CCB5E}" destId="{25E577DE-6E94-4F13-A5E2-5DE6788BF5DF}" srcOrd="0" destOrd="0" presId="urn:microsoft.com/office/officeart/2018/5/layout/CenteredIconLabelDescriptionList"/>
    <dgm:cxn modelId="{5909AA48-C1D7-4829-B286-62EF39D5BE90}" srcId="{22F2628F-30EC-4F59-93AD-64176F8F7E12}" destId="{F1EC3968-5FDD-4F68-8708-2257AD710276}" srcOrd="3" destOrd="0" parTransId="{97C75D7A-4142-434D-853A-3345319DA33A}" sibTransId="{1EEFF660-DCBB-4592-97A1-2D96A8D476B8}"/>
    <dgm:cxn modelId="{962AA44A-0C0D-4E1A-B1E5-E7BF772C541E}" type="presOf" srcId="{4CE42FB3-BDD6-41A2-A00A-C56411D1A703}" destId="{FC12881A-8AD4-48CD-A074-833420C9104F}" srcOrd="0" destOrd="1" presId="urn:microsoft.com/office/officeart/2018/5/layout/CenteredIconLabelDescriptionList"/>
    <dgm:cxn modelId="{E98F1D55-FE4F-47D0-AC4F-CDEFD34665C4}" type="presOf" srcId="{22F2628F-30EC-4F59-93AD-64176F8F7E12}" destId="{74B24745-4DCC-487E-B91E-182A199EAEEC}" srcOrd="0" destOrd="0" presId="urn:microsoft.com/office/officeart/2018/5/layout/CenteredIconLabelDescriptionList"/>
    <dgm:cxn modelId="{99923C7E-392C-417A-B3C6-89787BC9FA72}" srcId="{22F2628F-30EC-4F59-93AD-64176F8F7E12}" destId="{E9F4BD17-7475-4B26-A311-1A8D61181C4C}" srcOrd="0" destOrd="0" parTransId="{FD0A4589-1806-4F78-BE0D-6DBAFBD69BE2}" sibTransId="{4D12B984-3466-4896-B4C6-5ABF79847105}"/>
    <dgm:cxn modelId="{75E66D85-E617-4840-82AA-B87C396AA59A}" type="presOf" srcId="{E9F4BD17-7475-4B26-A311-1A8D61181C4C}" destId="{FC12881A-8AD4-48CD-A074-833420C9104F}" srcOrd="0" destOrd="0" presId="urn:microsoft.com/office/officeart/2018/5/layout/CenteredIconLabelDescriptionList"/>
    <dgm:cxn modelId="{AF6BF4AE-FA97-449E-94CA-7960C2CFA452}" srcId="{736DDD4B-EE7E-4FAE-93AB-316F006C0881}" destId="{9D000F8B-1E7D-4A72-A589-ADDF004CCB5E}" srcOrd="0" destOrd="0" parTransId="{5C40CCA1-52B9-404F-AC9E-FB2593FBF007}" sibTransId="{0C5385E6-FF1A-4B07-9F11-E0F0FA6EDF52}"/>
    <dgm:cxn modelId="{A23B88B4-1968-4268-9F4D-69A998612794}" srcId="{736DDD4B-EE7E-4FAE-93AB-316F006C0881}" destId="{22F2628F-30EC-4F59-93AD-64176F8F7E12}" srcOrd="1" destOrd="0" parTransId="{8FF5EA2A-3985-4F6E-9F24-0B1CD90FA581}" sibTransId="{0E254810-8D3C-491A-8031-118C8D6D2DEB}"/>
    <dgm:cxn modelId="{B40A3DBA-4C35-452C-BF4A-E4B2EE99DC43}" srcId="{22F2628F-30EC-4F59-93AD-64176F8F7E12}" destId="{9A41059D-F14D-4422-84A6-C16D0B041EEC}" srcOrd="4" destOrd="0" parTransId="{46910CB4-9736-4ADF-A648-BEBBDC508C7F}" sibTransId="{B81BEB9A-D517-45FB-9DCD-87281434C3BD}"/>
    <dgm:cxn modelId="{199EFFC0-C2E1-4BB4-A238-842F8B4DC83A}" type="presOf" srcId="{FEF87E94-176F-4833-A072-1DE662C3CA85}" destId="{FC12881A-8AD4-48CD-A074-833420C9104F}" srcOrd="0" destOrd="5" presId="urn:microsoft.com/office/officeart/2018/5/layout/CenteredIconLabelDescriptionList"/>
    <dgm:cxn modelId="{A72AB4E3-F38D-4183-A354-B123CD41DE31}" type="presOf" srcId="{0BE6EF25-DBC5-46EA-9417-1E49847AE9D3}" destId="{FC12881A-8AD4-48CD-A074-833420C9104F}" srcOrd="0" destOrd="2" presId="urn:microsoft.com/office/officeart/2018/5/layout/CenteredIconLabelDescriptionList"/>
    <dgm:cxn modelId="{B3FBB2E7-C717-4F4B-A5C6-9AE310F3BB0B}" type="presOf" srcId="{736DDD4B-EE7E-4FAE-93AB-316F006C0881}" destId="{78475558-477C-4602-9A95-FBF1FEA3564B}" srcOrd="0" destOrd="0" presId="urn:microsoft.com/office/officeart/2018/5/layout/CenteredIconLabelDescriptionList"/>
    <dgm:cxn modelId="{7B29B7E7-C399-41F5-9267-D9A93FDD8025}" srcId="{22F2628F-30EC-4F59-93AD-64176F8F7E12}" destId="{FEF87E94-176F-4833-A072-1DE662C3CA85}" srcOrd="5" destOrd="0" parTransId="{9165E36A-7B5B-4AE3-9590-7BB5B2A7E08E}" sibTransId="{17E984D5-90FD-4EB9-A069-026D2D255514}"/>
    <dgm:cxn modelId="{27CC46FA-CBEB-4716-8AAD-1002E4C897E7}" type="presOf" srcId="{9A41059D-F14D-4422-84A6-C16D0B041EEC}" destId="{FC12881A-8AD4-48CD-A074-833420C9104F}" srcOrd="0" destOrd="4" presId="urn:microsoft.com/office/officeart/2018/5/layout/CenteredIconLabelDescriptionList"/>
    <dgm:cxn modelId="{8E6AB9C9-353A-4F78-BE53-6D0E1EE0FE3E}" type="presParOf" srcId="{78475558-477C-4602-9A95-FBF1FEA3564B}" destId="{279481E2-F2A2-4EAB-B89F-1A69028915AE}" srcOrd="0" destOrd="0" presId="urn:microsoft.com/office/officeart/2018/5/layout/CenteredIconLabelDescriptionList"/>
    <dgm:cxn modelId="{B0F85BB4-B2DC-4DD6-8956-D48EA4862060}" type="presParOf" srcId="{279481E2-F2A2-4EAB-B89F-1A69028915AE}" destId="{76856045-CBA9-4F9F-A193-835F5CC94C68}" srcOrd="0" destOrd="0" presId="urn:microsoft.com/office/officeart/2018/5/layout/CenteredIconLabelDescriptionList"/>
    <dgm:cxn modelId="{0279ED8B-ECFA-43C5-B86A-2937E021E84F}" type="presParOf" srcId="{279481E2-F2A2-4EAB-B89F-1A69028915AE}" destId="{DC59A917-9070-4CB3-BC0C-18925FA42BC6}" srcOrd="1" destOrd="0" presId="urn:microsoft.com/office/officeart/2018/5/layout/CenteredIconLabelDescriptionList"/>
    <dgm:cxn modelId="{6A8D7BA6-D3AE-419D-B88A-C280D0F43124}" type="presParOf" srcId="{279481E2-F2A2-4EAB-B89F-1A69028915AE}" destId="{25E577DE-6E94-4F13-A5E2-5DE6788BF5DF}" srcOrd="2" destOrd="0" presId="urn:microsoft.com/office/officeart/2018/5/layout/CenteredIconLabelDescriptionList"/>
    <dgm:cxn modelId="{76C99C56-9A8A-4220-B7EA-58D68AD669B2}" type="presParOf" srcId="{279481E2-F2A2-4EAB-B89F-1A69028915AE}" destId="{6F070CC4-A3F9-40BD-B074-9AE40F59D87C}" srcOrd="3" destOrd="0" presId="urn:microsoft.com/office/officeart/2018/5/layout/CenteredIconLabelDescriptionList"/>
    <dgm:cxn modelId="{973247FD-2621-4388-926F-533A237E6F6A}" type="presParOf" srcId="{279481E2-F2A2-4EAB-B89F-1A69028915AE}" destId="{716E6240-825F-4BDF-A701-D1AB1CC60623}" srcOrd="4" destOrd="0" presId="urn:microsoft.com/office/officeart/2018/5/layout/CenteredIconLabelDescriptionList"/>
    <dgm:cxn modelId="{D1679013-F13F-421F-A55E-4A27FEE00E2A}" type="presParOf" srcId="{78475558-477C-4602-9A95-FBF1FEA3564B}" destId="{1424D098-092A-481A-8BFB-2EA44A64B317}" srcOrd="1" destOrd="0" presId="urn:microsoft.com/office/officeart/2018/5/layout/CenteredIconLabelDescriptionList"/>
    <dgm:cxn modelId="{99D79DDA-8865-47DA-B4DC-4D5AA2B64E86}" type="presParOf" srcId="{78475558-477C-4602-9A95-FBF1FEA3564B}" destId="{C05C38D1-E6B3-4193-BC21-3FD9AE03CBFA}" srcOrd="2" destOrd="0" presId="urn:microsoft.com/office/officeart/2018/5/layout/CenteredIconLabelDescriptionList"/>
    <dgm:cxn modelId="{42A8590F-7F8F-4A09-8E8F-8F6A1FA3B527}" type="presParOf" srcId="{C05C38D1-E6B3-4193-BC21-3FD9AE03CBFA}" destId="{DF9A017D-AC90-464B-B3F4-A93BC943C61C}" srcOrd="0" destOrd="0" presId="urn:microsoft.com/office/officeart/2018/5/layout/CenteredIconLabelDescriptionList"/>
    <dgm:cxn modelId="{BC8A8C85-A38B-4592-8299-A15017B3B341}" type="presParOf" srcId="{C05C38D1-E6B3-4193-BC21-3FD9AE03CBFA}" destId="{7AEDE12E-77B6-43F5-AD3C-1679CBC2F064}" srcOrd="1" destOrd="0" presId="urn:microsoft.com/office/officeart/2018/5/layout/CenteredIconLabelDescriptionList"/>
    <dgm:cxn modelId="{8ACAFB14-83A2-45E1-BEE2-4E30A5FC8605}" type="presParOf" srcId="{C05C38D1-E6B3-4193-BC21-3FD9AE03CBFA}" destId="{74B24745-4DCC-487E-B91E-182A199EAEEC}" srcOrd="2" destOrd="0" presId="urn:microsoft.com/office/officeart/2018/5/layout/CenteredIconLabelDescriptionList"/>
    <dgm:cxn modelId="{D2E7F607-D125-4568-B697-1961F07B222B}" type="presParOf" srcId="{C05C38D1-E6B3-4193-BC21-3FD9AE03CBFA}" destId="{55D48719-7B63-47E4-9143-323B4220DCB6}" srcOrd="3" destOrd="0" presId="urn:microsoft.com/office/officeart/2018/5/layout/CenteredIconLabelDescriptionList"/>
    <dgm:cxn modelId="{6426A4CF-4722-4904-B38F-6F9696EFF4B7}" type="presParOf" srcId="{C05C38D1-E6B3-4193-BC21-3FD9AE03CBFA}" destId="{FC12881A-8AD4-48CD-A074-833420C9104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33827-0090-4527-B56B-5C53D7BDD12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A9766-73A7-489E-86D0-F8C6CD0021A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Data Scraping</a:t>
          </a:r>
        </a:p>
      </dsp:txBody>
      <dsp:txXfrm>
        <a:off x="417971" y="2644140"/>
        <a:ext cx="2889450" cy="720000"/>
      </dsp:txXfrm>
    </dsp:sp>
    <dsp:sp modelId="{D0463F72-FC23-4DC3-B2DF-E8AA81F7DE40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93E8D-EF6C-49B0-92A3-CC05E8543C24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GUI</a:t>
          </a:r>
        </a:p>
      </dsp:txBody>
      <dsp:txXfrm>
        <a:off x="3813075" y="2644140"/>
        <a:ext cx="2889450" cy="720000"/>
      </dsp:txXfrm>
    </dsp:sp>
    <dsp:sp modelId="{998B3899-57FE-40C0-8258-1D26EC9EB8DA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4C67E-B12F-4855-BD93-DC0DFC7378F0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Backend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56045-CBA9-4F9F-A193-835F5CC94C68}">
      <dsp:nvSpPr>
        <dsp:cNvPr id="0" name=""/>
        <dsp:cNvSpPr/>
      </dsp:nvSpPr>
      <dsp:spPr>
        <a:xfrm>
          <a:off x="1967016" y="0"/>
          <a:ext cx="1510523" cy="1406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577DE-6E94-4F13-A5E2-5DE6788BF5DF}">
      <dsp:nvSpPr>
        <dsp:cNvPr id="0" name=""/>
        <dsp:cNvSpPr/>
      </dsp:nvSpPr>
      <dsp:spPr>
        <a:xfrm>
          <a:off x="564387" y="1593066"/>
          <a:ext cx="4315781" cy="60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Entire backend has been written in “mTimes.py” with well commented.</a:t>
          </a:r>
        </a:p>
      </dsp:txBody>
      <dsp:txXfrm>
        <a:off x="564387" y="1593066"/>
        <a:ext cx="4315781" cy="602670"/>
      </dsp:txXfrm>
    </dsp:sp>
    <dsp:sp modelId="{716E6240-825F-4BDF-A701-D1AB1CC60623}">
      <dsp:nvSpPr>
        <dsp:cNvPr id="0" name=""/>
        <dsp:cNvSpPr/>
      </dsp:nvSpPr>
      <dsp:spPr>
        <a:xfrm>
          <a:off x="564387" y="2282636"/>
          <a:ext cx="4315781" cy="2384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A017D-AC90-464B-B3F4-A93BC943C61C}">
      <dsp:nvSpPr>
        <dsp:cNvPr id="0" name=""/>
        <dsp:cNvSpPr/>
      </dsp:nvSpPr>
      <dsp:spPr>
        <a:xfrm>
          <a:off x="7038059" y="0"/>
          <a:ext cx="1510523" cy="1406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24745-4DCC-487E-B91E-182A199EAEEC}">
      <dsp:nvSpPr>
        <dsp:cNvPr id="0" name=""/>
        <dsp:cNvSpPr/>
      </dsp:nvSpPr>
      <dsp:spPr>
        <a:xfrm>
          <a:off x="5635430" y="1593066"/>
          <a:ext cx="4315781" cy="60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Process cycle:</a:t>
          </a:r>
        </a:p>
      </dsp:txBody>
      <dsp:txXfrm>
        <a:off x="5635430" y="1593066"/>
        <a:ext cx="4315781" cy="602670"/>
      </dsp:txXfrm>
    </dsp:sp>
    <dsp:sp modelId="{FC12881A-8AD4-48CD-A074-833420C9104F}">
      <dsp:nvSpPr>
        <dsp:cNvPr id="0" name=""/>
        <dsp:cNvSpPr/>
      </dsp:nvSpPr>
      <dsp:spPr>
        <a:xfrm>
          <a:off x="5635430" y="2282636"/>
          <a:ext cx="4315781" cy="2384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user opt for Search by movie name in the select screen.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Request will go to function “query_name”.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“query_name” function will return exact matched and relative matched result.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Similarly, if user opt for Search by IMDB Id in the select screen.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Request will go to function “query_id”.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“</a:t>
          </a:r>
          <a:r>
            <a:rPr lang="en-US" sz="1500" kern="1200" dirty="0" err="1"/>
            <a:t>query_id</a:t>
          </a:r>
          <a:r>
            <a:rPr lang="en-US" sz="1500" kern="1200" dirty="0"/>
            <a:t>” function will return exact matched id result. </a:t>
          </a:r>
        </a:p>
      </dsp:txBody>
      <dsp:txXfrm>
        <a:off x="5635430" y="2282636"/>
        <a:ext cx="4315781" cy="2384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004F-81E6-4E22-93E1-89E2587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8C03E-0C3B-4A26-9336-6D2845FD9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C648-3B2C-4BAD-B767-C4D06B2C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6034-3E72-48C0-82BB-B011CD68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24FB-B853-49EE-9E01-7B4FA22E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EF67-16D1-4E2B-9CA6-683E0843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94EE3-2F18-4A58-BD55-C6F7BDB7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FF4D3-3584-4376-AFE8-584C7846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A761-BE7A-40F8-B801-C00866B8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8251-4355-4656-8DEF-7D779E5A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E6EA1-6D88-4847-A62F-73B15D8EE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22600-76F9-4BB3-97D2-560871890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048C-9A7D-43BA-9235-4F85FA3D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6EB5-E87A-4257-9AD7-15535922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95D8-3518-4A82-88D7-64244D7E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7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8C70-80E1-48A8-9E40-C2370EAF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2C43-9BD9-480C-B119-734A049C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32EC-1BEC-490E-AC6C-11029FE1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1CD2-11DC-4A0A-9A11-ABDB1848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FC8E-49F5-45B6-A9AB-55C468A4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4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EFD1-8470-4D25-B7B6-FAE3EC36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26FB0-9FA5-471A-A0BB-C13FDB675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E000-57D8-4179-BB33-D0588913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E788-DFDA-44C0-9A32-C37F0416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64A9-1D8E-4827-ACA8-D814126A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8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1FCB-0ACF-4068-9A8C-7D9B7514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D0D7-0690-4B26-BA0E-C03F2E9BC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5A5AD-2BA9-4F22-9C7A-7D55854C7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EAE2A-39A7-4B10-807E-87F19B80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CD03E-5D87-45BF-94B9-756403F4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FA48A-129A-4C0D-9E09-80246443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484E-5B4A-4742-9F60-F47DE65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6158-4616-4139-96EC-D0655041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940E8-5113-4C56-942F-BA6D92D0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A3980-4AA0-40FC-8D3E-8958A62CF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00A6F-A1FC-4580-83E9-2E9BEDBA6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06456-54E2-4443-92BA-103373A1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CDE89-6DDD-43D2-B9B9-508D7809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C82EC-6D66-4A86-B569-BD2A866F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5442-4CFD-4FDC-9223-6A8E1E21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A0FE7-5F51-425C-9E5E-671BC8B6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8BFDD-1329-45C4-9078-8731D8F5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647BE-8F3F-42BA-B360-7A8E6615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0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4B239-9144-46B1-B364-2506D1EF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06945-4F9A-4D7B-9729-7AAE8F10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870D9-6403-4CBA-8C23-A2F9FF04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8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0405-09E6-4254-9363-A8219AE7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AEED-05F7-4B1C-B599-DA72FF3F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7B365-3D68-439E-81FD-D26AC9A96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26AD1-D779-4DDA-B471-39B13522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F1A6C-586B-4546-9F8B-D0A187C1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6090E-67AC-475A-AF58-477E29AE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8BFA-D4E9-4999-B891-53C7C73B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C8A20-7104-47DC-8C39-900B7C976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D8662-09B7-44D2-9D3D-05ABFBFE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92A49-C975-4485-A70E-0503A7EF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020D6-111D-42ED-BF7C-E161FD96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431CF-D817-4F9B-8343-CB50B1D0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1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73B8D-D267-4F20-9344-4025F13B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2AA97-DC98-4F95-9C8F-976FE90B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BE6E-F567-407B-907F-E7ECCCC98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40104-CE1A-466C-8439-F6E9A025284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FE5D-3ADF-439C-AFCA-6CCADA1D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250C-A490-471F-90AA-4FBFCBA7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A302-1040-4285-B771-597B3EA6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87A7D-D397-4B05-9D08-FF8EFDEB7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mTimes</a:t>
            </a:r>
            <a:endParaRPr lang="en-IN" sz="9600" b="1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5A6696B-B82B-465A-A029-C1208806B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C7F7E4-E816-4692-A3BF-49B02D898AD3}"/>
              </a:ext>
            </a:extLst>
          </p:cNvPr>
          <p:cNvSpPr txBox="1"/>
          <p:nvPr/>
        </p:nvSpPr>
        <p:spPr>
          <a:xfrm>
            <a:off x="7726018" y="6060332"/>
            <a:ext cx="430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Shashank Khandelwal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2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DA8D-EB03-4B57-8622-1447F7C0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8D20094-7BC4-4C0A-BC20-0909BDEA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47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28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CEDAC-9223-4391-9A9A-7C6BA02C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DDAE-3D8E-46FC-B419-B523BE4F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Approach for scraping data from IMDB website:</a:t>
            </a:r>
          </a:p>
          <a:p>
            <a:pPr lvl="1"/>
            <a:r>
              <a:rPr lang="en-US" sz="2000"/>
              <a:t>Identified the pattern in the URL of each movie page. All the URL’s have base URL as “</a:t>
            </a:r>
            <a:r>
              <a:rPr lang="en-IN" sz="2000"/>
              <a:t>https://www.imdb.com/title/&lt;str:imdbId&gt;</a:t>
            </a:r>
            <a:r>
              <a:rPr lang="en-US" sz="2000"/>
              <a:t>”.</a:t>
            </a:r>
          </a:p>
          <a:p>
            <a:pPr lvl="1"/>
            <a:r>
              <a:rPr lang="en-US" sz="2000"/>
              <a:t>Figured out the source for getting “imdbId”, IMDB itself provides some data for non-commercial use. “https://datasets.imdbws.com/title.akas.tsv.gz”.</a:t>
            </a:r>
          </a:p>
          <a:p>
            <a:pPr lvl="1"/>
            <a:r>
              <a:rPr lang="en-IN" sz="2000"/>
              <a:t>Decompress the above downloaded file and load it into the pandas DataFrame. From this DataFrame extract the title column and export it to a csv file for further use.</a:t>
            </a:r>
          </a:p>
          <a:p>
            <a:pPr lvl="1"/>
            <a:r>
              <a:rPr lang="en-IN" sz="2000"/>
              <a:t>Open a random page on IMDB and extracted its source.</a:t>
            </a:r>
          </a:p>
          <a:p>
            <a:pPr lvl="1"/>
            <a:r>
              <a:rPr lang="en-IN" sz="2000"/>
              <a:t>Copy that source into a text file and try to figure the tag from which required data could be gathered. </a:t>
            </a:r>
          </a:p>
          <a:p>
            <a:pPr lvl="1"/>
            <a:r>
              <a:rPr lang="en-IN" sz="2000"/>
              <a:t>Fortunately, there was &lt;script&gt; tag with type=“javascript+json” had all data that was required.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899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1C17-ACF1-4429-B06D-31A6F706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188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Scripts for scraping data from IMDB website for at least 1000 movies:</a:t>
            </a:r>
          </a:p>
          <a:p>
            <a:pPr lvl="1"/>
            <a:r>
              <a:rPr lang="en-US" dirty="0"/>
              <a:t>Script is available in script directory with name “scraper.py” and “datastore.py”.</a:t>
            </a:r>
          </a:p>
          <a:p>
            <a:pPr lvl="1"/>
            <a:r>
              <a:rPr lang="en-US" dirty="0"/>
              <a:t>“scraper.py”, function has been written for scraping data by ID which has been gathered in the previous section.</a:t>
            </a:r>
          </a:p>
          <a:p>
            <a:pPr lvl="1"/>
            <a:r>
              <a:rPr lang="en-US" dirty="0"/>
              <a:t>“scraper.py”, requests and lxml.html(for parsing) has been used.</a:t>
            </a:r>
          </a:p>
          <a:p>
            <a:pPr lvl="1"/>
            <a:r>
              <a:rPr lang="en-US" dirty="0"/>
              <a:t>“datastore.py”, created for storing scraped data into csv file for further uses.</a:t>
            </a:r>
          </a:p>
          <a:p>
            <a:pPr lvl="1"/>
            <a:r>
              <a:rPr lang="en-US" dirty="0"/>
              <a:t>“datastore.py”, pandas </a:t>
            </a:r>
            <a:r>
              <a:rPr lang="en-US"/>
              <a:t>DataFrame</a:t>
            </a:r>
            <a:r>
              <a:rPr lang="en-US" dirty="0"/>
              <a:t> has been used for first storing the entire scraped data and then export it to the “movies.csv” file.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32871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EA41-8E04-4CD0-8532-0EFC675C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87E0C3A-9234-4435-B099-72BC067A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/>
              <a:t>GUI has been created using a famous python GUI package “kivy”.</a:t>
            </a:r>
          </a:p>
          <a:p>
            <a:r>
              <a:rPr lang="en-US" sz="2000"/>
              <a:t>UI file with name “mTimes.kv” is available in the “gui” directory.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C578012-7319-4E9A-AF2B-DFCA1EBF6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00" y="3796453"/>
            <a:ext cx="1739782" cy="273981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9042C-09BE-40AE-A911-74D53C6E5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682" y="266379"/>
            <a:ext cx="1746631" cy="2739814"/>
          </a:xfrm>
          <a:prstGeom prst="rect">
            <a:avLst/>
          </a:prstGeom>
        </p:spPr>
      </p:pic>
      <p:pic>
        <p:nvPicPr>
          <p:cNvPr id="23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D89A659C-92B8-45AC-B6E9-619D1E93F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2" y="409203"/>
            <a:ext cx="1638334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6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9570-51D0-4158-AA58-7BA7278F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6C196D-98F5-4267-85FD-DECCF366A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00449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851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EEC6-C788-4C3D-BF62-17AABC8C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Data Extraction:</a:t>
            </a:r>
          </a:p>
          <a:p>
            <a:pPr lvl="1"/>
            <a:r>
              <a:rPr lang="en-US" dirty="0"/>
              <a:t>Scraped data has been stored into “movies_data.csv” file.</a:t>
            </a:r>
          </a:p>
          <a:p>
            <a:pPr lvl="1"/>
            <a:r>
              <a:rPr lang="en-US" dirty="0"/>
              <a:t>Data CSV is getting imported by the help of pandas.</a:t>
            </a:r>
          </a:p>
          <a:p>
            <a:pPr lvl="1"/>
            <a:r>
              <a:rPr lang="en-US" dirty="0"/>
              <a:t>Relative Search is being performed using regular expression.</a:t>
            </a:r>
          </a:p>
          <a:p>
            <a:pPr lvl="1"/>
            <a:r>
              <a:rPr lang="en-US" dirty="0"/>
              <a:t>Searches are based on “title” column for Search by name and “</a:t>
            </a:r>
            <a:r>
              <a:rPr lang="en-US"/>
              <a:t>imdbid</a:t>
            </a:r>
            <a:r>
              <a:rPr lang="en-US" dirty="0"/>
              <a:t>” column for Search by 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99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E7EECEB-0FC7-4BE2-BEB5-12E0D2C51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A48C-8E3E-4365-8EF9-1401691A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000000"/>
                </a:solidFill>
                <a:latin typeface="Algerian" panose="04020705040A02060702" pitchFamily="82" charset="0"/>
              </a:rPr>
              <a:t>Thank you</a:t>
            </a:r>
            <a:endParaRPr lang="en-IN" sz="6600" dirty="0">
              <a:solidFill>
                <a:srgbClr val="0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Aparajita</vt:lpstr>
      <vt:lpstr>Arial</vt:lpstr>
      <vt:lpstr>Calibri</vt:lpstr>
      <vt:lpstr>Calibri Light</vt:lpstr>
      <vt:lpstr>Times New Roman</vt:lpstr>
      <vt:lpstr>Office Theme</vt:lpstr>
      <vt:lpstr>mTimes</vt:lpstr>
      <vt:lpstr>Agenda</vt:lpstr>
      <vt:lpstr>Data Scraping</vt:lpstr>
      <vt:lpstr>PowerPoint Presentation</vt:lpstr>
      <vt:lpstr>GUI</vt:lpstr>
      <vt:lpstr>Backend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mTimes</dc:title>
  <dc:creator>shashank khandelwal</dc:creator>
  <cp:lastModifiedBy>shashank khandelwal</cp:lastModifiedBy>
  <cp:revision>1</cp:revision>
  <dcterms:created xsi:type="dcterms:W3CDTF">2019-07-04T09:34:16Z</dcterms:created>
  <dcterms:modified xsi:type="dcterms:W3CDTF">2019-07-04T09:35:20Z</dcterms:modified>
</cp:coreProperties>
</file>