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3B78D-80AC-8941-8752-8ABA1817E975}" v="346" dt="2025-03-05T15:38:57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924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Iron deficiency   hippocampal volume   obesity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627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Using the NIH ABCD dataset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ED57A6-CCAE-31CA-DD57-CA3CFC44FEF2}"/>
              </a:ext>
            </a:extLst>
          </p:cNvPr>
          <p:cNvCxnSpPr>
            <a:cxnSpLocks/>
          </p:cNvCxnSpPr>
          <p:nvPr/>
        </p:nvCxnSpPr>
        <p:spPr>
          <a:xfrm>
            <a:off x="6096000" y="1913049"/>
            <a:ext cx="3770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0BCCB5-2E85-CC53-3A72-41D31D725D46}"/>
              </a:ext>
            </a:extLst>
          </p:cNvPr>
          <p:cNvCxnSpPr>
            <a:cxnSpLocks/>
          </p:cNvCxnSpPr>
          <p:nvPr/>
        </p:nvCxnSpPr>
        <p:spPr>
          <a:xfrm flipV="1">
            <a:off x="5316845" y="2753480"/>
            <a:ext cx="369214" cy="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AA15B9F-AEC6-57F3-3805-CD87EF021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83"/>
          <a:stretch/>
        </p:blipFill>
        <p:spPr bwMode="auto">
          <a:xfrm>
            <a:off x="3305229" y="4163922"/>
            <a:ext cx="5358711" cy="23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D3D6-BFCC-CA06-EDD0-8B4B138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B9CF-4382-2C41-9E66-920F4632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Iron: Ferritin, Hb (measured every year starting follow-up year 2)</a:t>
            </a:r>
          </a:p>
          <a:p>
            <a:r>
              <a:rPr lang="en-US" dirty="0"/>
              <a:t>Hippocampal Volume: MRI data is minimally processed, and numbers are available. We will need supercomputers for </a:t>
            </a:r>
            <a:r>
              <a:rPr lang="en-US" dirty="0" err="1"/>
              <a:t>FreeSurfer</a:t>
            </a:r>
            <a:r>
              <a:rPr lang="en-US" dirty="0"/>
              <a:t> software perhaps, for subfields and subregions. (measured every two years)</a:t>
            </a:r>
          </a:p>
          <a:p>
            <a:r>
              <a:rPr lang="en-US" dirty="0"/>
              <a:t>Anthropometrics: Weight, height, and waist circumference (measured every year)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Confounders: Age, stress, estimated total intracranial volume, age, sex, SES, pubertal status, physical activity levels, stress levels</a:t>
            </a:r>
          </a:p>
          <a:p>
            <a:r>
              <a:rPr lang="en-US" dirty="0"/>
              <a:t>Additional analysis: Assess dietary data to see proximal effects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8C67-C06D-BEFD-3FEA-821FB767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4E3E-CF71-65F3-9A61-D5CD91D2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  <a:cs typeface="Arial"/>
              </a:rPr>
              <a:t>Aim</a:t>
            </a:r>
            <a:r>
              <a:rPr lang="en-US" dirty="0"/>
              <a:t> 1: Investigate the relation between iron status and hippocampal subregion/subfield volumes, specifically the cornu </a:t>
            </a:r>
            <a:r>
              <a:rPr lang="en-US" dirty="0" err="1"/>
              <a:t>ammonis</a:t>
            </a:r>
            <a:r>
              <a:rPr lang="en-US" dirty="0"/>
              <a:t> regions (i.e. CA1, CA2, CA3, and CA4), dentate gyrus, and the subiculum.</a:t>
            </a:r>
          </a:p>
          <a:p>
            <a:r>
              <a:rPr lang="en-US" dirty="0"/>
              <a:t>Aim 2: Examine the association between iron status and anthropometric measures using body mass index and waist circumference (BMI-WC)</a:t>
            </a:r>
          </a:p>
          <a:p>
            <a:r>
              <a:rPr lang="en-US" dirty="0"/>
              <a:t>Aim 3: Investigate hippocampal volumes as mediators between ID and higher BMI-WC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A4F-88EA-8782-D1B6-F52C7684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CB6F3-B11D-ACA6-B8D0-34AA0B072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28" y="1212151"/>
            <a:ext cx="7462131" cy="5274778"/>
          </a:xfrm>
        </p:spPr>
      </p:pic>
    </p:spTree>
    <p:extLst>
      <p:ext uri="{BB962C8B-B14F-4D97-AF65-F5344CB8AC3E}">
        <p14:creationId xmlns:p14="http://schemas.microsoft.com/office/powerpoint/2010/main" val="284171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192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Iron deficiency   hippocampal volume   obesity risk</vt:lpstr>
      <vt:lpstr>Variables of interest</vt:lpstr>
      <vt:lpstr>Aims</vt:lpstr>
      <vt:lpstr>Mediation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Dawoodani, Elina</cp:lastModifiedBy>
  <cp:revision>18</cp:revision>
  <dcterms:created xsi:type="dcterms:W3CDTF">2025-03-05T15:18:29Z</dcterms:created>
  <dcterms:modified xsi:type="dcterms:W3CDTF">2025-03-06T17:05:14Z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2025-03-05T15:18:32Z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53b2468f-6ac2-4865-b641-528c9fda2763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10, 3, 0, 2</vt:lpwstr>
  </property>
</Properties>
</file>