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4"/>
  </p:sldMasterIdLst>
  <p:notesMasterIdLst>
    <p:notesMasterId r:id="rId10"/>
  </p:notesMasterIdLst>
  <p:handoutMasterIdLst>
    <p:handoutMasterId r:id="rId11"/>
  </p:handoutMasterIdLst>
  <p:sldIdLst>
    <p:sldId id="259" r:id="rId5"/>
    <p:sldId id="304" r:id="rId6"/>
    <p:sldId id="261" r:id="rId7"/>
    <p:sldId id="262" r:id="rId8"/>
    <p:sldId id="305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E99937D-A995-4A07-83B8-E102F92F28E4}">
          <p14:sldIdLst>
            <p14:sldId id="259"/>
          </p14:sldIdLst>
        </p14:section>
        <p14:section name="Untitled Section" id="{6DF51E2A-CBE8-47AE-8DB4-7AF584308DAA}">
          <p14:sldIdLst>
            <p14:sldId id="304"/>
            <p14:sldId id="261"/>
            <p14:sldId id="262"/>
            <p14:sldId id="305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7C"/>
    <a:srgbClr val="000000"/>
    <a:srgbClr val="2683C6"/>
    <a:srgbClr val="4545A0"/>
    <a:srgbClr val="002C4D"/>
    <a:srgbClr val="1D6BA3"/>
    <a:srgbClr val="A2BBDC"/>
    <a:srgbClr val="28C4CC"/>
    <a:srgbClr val="007EB8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42DC98-A89A-4B36-AF9D-8E661AD4A8CB}">
  <a:tblStyle styleId="{6642DC98-A89A-4B36-AF9D-8E661AD4A8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16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86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2CAFC05-93AB-07ED-44F5-CDF41552FC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1B04FA2-41EF-C1D7-8560-8AE3210822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79F29-E1D5-4FEF-91D3-9F4C0A2E74C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AB1CA4-ED9E-438D-946B-69C3B36C0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316A643-E465-C749-89D0-3FD3BA7143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697B6-F3EB-49A2-9839-C85ACDF9B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51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58170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none" spc="150" baseline="0">
                <a:solidFill>
                  <a:schemeClr val="tx2"/>
                </a:solidFill>
                <a:latin typeface="+mn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="" xmlns:a16="http://schemas.microsoft.com/office/drawing/2014/main" id="{F663A4AB-6426-7012-0D20-65C687FD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48CAAF3-A5A8-70D5-6128-D75531E22D6E}"/>
              </a:ext>
            </a:extLst>
          </p:cNvPr>
          <p:cNvSpPr/>
          <p:nvPr userDrawn="1"/>
        </p:nvSpPr>
        <p:spPr>
          <a:xfrm>
            <a:off x="2382" y="4775783"/>
            <a:ext cx="9141619" cy="367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Picture 18" descr="Lambton College Logo">
            <a:extLst>
              <a:ext uri="{FF2B5EF4-FFF2-40B4-BE49-F238E27FC236}">
                <a16:creationId xmlns="" xmlns:a16="http://schemas.microsoft.com/office/drawing/2014/main" id="{B400FF20-19D9-FB40-6068-55408D8136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6777" y="4712745"/>
            <a:ext cx="1628524" cy="43868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47284D8-FFDD-5BD6-FB2D-BC6D25614C37}"/>
              </a:ext>
            </a:extLst>
          </p:cNvPr>
          <p:cNvSpPr/>
          <p:nvPr userDrawn="1"/>
        </p:nvSpPr>
        <p:spPr>
          <a:xfrm>
            <a:off x="12" y="4572001"/>
            <a:ext cx="9141619" cy="115927"/>
          </a:xfrm>
          <a:prstGeom prst="rect">
            <a:avLst/>
          </a:prstGeom>
          <a:solidFill>
            <a:srgbClr val="004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1" descr="Queen's College Logo">
            <a:extLst>
              <a:ext uri="{FF2B5EF4-FFF2-40B4-BE49-F238E27FC236}">
                <a16:creationId xmlns="" xmlns:a16="http://schemas.microsoft.com/office/drawing/2014/main" id="{7DC4FCF7-F952-3DA0-3215-583A4AB0886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8750" y="4710386"/>
            <a:ext cx="1187450" cy="3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9987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9320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138FDB3-6496-1D52-4A5C-062C9FB70E2B}"/>
              </a:ext>
            </a:extLst>
          </p:cNvPr>
          <p:cNvSpPr/>
          <p:nvPr userDrawn="1"/>
        </p:nvSpPr>
        <p:spPr>
          <a:xfrm>
            <a:off x="2382" y="4775783"/>
            <a:ext cx="9141619" cy="367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70EBAD4-4E3C-89E6-6F92-33783920D791}"/>
              </a:ext>
            </a:extLst>
          </p:cNvPr>
          <p:cNvSpPr/>
          <p:nvPr userDrawn="1"/>
        </p:nvSpPr>
        <p:spPr>
          <a:xfrm>
            <a:off x="12" y="4572001"/>
            <a:ext cx="9141619" cy="115927"/>
          </a:xfrm>
          <a:prstGeom prst="rect">
            <a:avLst/>
          </a:prstGeom>
          <a:solidFill>
            <a:srgbClr val="004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38495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>
            <a:spLocks noGrp="1"/>
          </p:cNvSpPr>
          <p:nvPr>
            <p:ph type="title"/>
          </p:nvPr>
        </p:nvSpPr>
        <p:spPr>
          <a:xfrm>
            <a:off x="713225" y="771525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74" name="Google Shape;74;p7"/>
          <p:cNvSpPr txBox="1">
            <a:spLocks noGrp="1"/>
          </p:cNvSpPr>
          <p:nvPr>
            <p:ph type="subTitle" idx="1"/>
          </p:nvPr>
        </p:nvSpPr>
        <p:spPr>
          <a:xfrm>
            <a:off x="713225" y="1591775"/>
            <a:ext cx="4294800" cy="19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97C"/>
              </a:buClr>
              <a:buSzPts val="1400"/>
              <a:buFont typeface="Nunito Light"/>
              <a:buChar char="●"/>
              <a:defRPr>
                <a:solidFill>
                  <a:schemeClr val="tx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2691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8724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5015425" y="2913100"/>
            <a:ext cx="3136500" cy="13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992075" y="2913100"/>
            <a:ext cx="3136500" cy="13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992075" y="2368500"/>
            <a:ext cx="31365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 i="0" baseline="0">
                <a:solidFill>
                  <a:schemeClr val="dk1"/>
                </a:solidFill>
                <a:latin typeface="Calibri" panose="020F0502020204030204" pitchFamily="34" charset="0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5015425" y="2368500"/>
            <a:ext cx="31365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+mn-lt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6253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>
            <a:spLocks noGrp="1"/>
          </p:cNvSpPr>
          <p:nvPr>
            <p:ph type="title"/>
          </p:nvPr>
        </p:nvSpPr>
        <p:spPr>
          <a:xfrm>
            <a:off x="720000" y="4900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134" name="Google Shape;134;p15"/>
          <p:cNvSpPr txBox="1">
            <a:spLocks noGrp="1"/>
          </p:cNvSpPr>
          <p:nvPr>
            <p:ph type="subTitle" idx="1"/>
          </p:nvPr>
        </p:nvSpPr>
        <p:spPr>
          <a:xfrm>
            <a:off x="720000" y="2748545"/>
            <a:ext cx="2175300" cy="16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subTitle" idx="2"/>
          </p:nvPr>
        </p:nvSpPr>
        <p:spPr>
          <a:xfrm>
            <a:off x="3484350" y="2748545"/>
            <a:ext cx="2175300" cy="16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subTitle" idx="3"/>
          </p:nvPr>
        </p:nvSpPr>
        <p:spPr>
          <a:xfrm>
            <a:off x="6248700" y="2748545"/>
            <a:ext cx="2175300" cy="16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7" name="Google Shape;137;p15"/>
          <p:cNvSpPr txBox="1">
            <a:spLocks noGrp="1"/>
          </p:cNvSpPr>
          <p:nvPr>
            <p:ph type="subTitle" idx="4"/>
          </p:nvPr>
        </p:nvSpPr>
        <p:spPr>
          <a:xfrm>
            <a:off x="720000" y="2385756"/>
            <a:ext cx="2175300" cy="4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+mn-lt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138" name="Google Shape;138;p15"/>
          <p:cNvSpPr txBox="1">
            <a:spLocks noGrp="1"/>
          </p:cNvSpPr>
          <p:nvPr>
            <p:ph type="subTitle" idx="5"/>
          </p:nvPr>
        </p:nvSpPr>
        <p:spPr>
          <a:xfrm>
            <a:off x="3484350" y="2385756"/>
            <a:ext cx="2175300" cy="4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+mn-lt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139" name="Google Shape;139;p15"/>
          <p:cNvSpPr txBox="1">
            <a:spLocks noGrp="1"/>
          </p:cNvSpPr>
          <p:nvPr>
            <p:ph type="subTitle" idx="6"/>
          </p:nvPr>
        </p:nvSpPr>
        <p:spPr>
          <a:xfrm>
            <a:off x="6248700" y="2385756"/>
            <a:ext cx="2175300" cy="4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+mn-lt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84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5111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 i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150" baseline="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353603D-1593-6730-0F46-84D0C3D41AEE}"/>
              </a:ext>
            </a:extLst>
          </p:cNvPr>
          <p:cNvSpPr/>
          <p:nvPr userDrawn="1"/>
        </p:nvSpPr>
        <p:spPr>
          <a:xfrm>
            <a:off x="2382" y="4775783"/>
            <a:ext cx="9141619" cy="367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Lambton College Logo">
            <a:extLst>
              <a:ext uri="{FF2B5EF4-FFF2-40B4-BE49-F238E27FC236}">
                <a16:creationId xmlns="" xmlns:a16="http://schemas.microsoft.com/office/drawing/2014/main" id="{49B480D1-EED6-80E8-6F2E-195FF075AA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6777" y="4712745"/>
            <a:ext cx="1628524" cy="4386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35C1C4E-81D8-222E-14A9-5FE2909E80F5}"/>
              </a:ext>
            </a:extLst>
          </p:cNvPr>
          <p:cNvSpPr/>
          <p:nvPr userDrawn="1"/>
        </p:nvSpPr>
        <p:spPr>
          <a:xfrm>
            <a:off x="12" y="4572001"/>
            <a:ext cx="9141619" cy="115927"/>
          </a:xfrm>
          <a:prstGeom prst="rect">
            <a:avLst/>
          </a:prstGeom>
          <a:solidFill>
            <a:srgbClr val="004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Queen's College Logo">
            <a:extLst>
              <a:ext uri="{FF2B5EF4-FFF2-40B4-BE49-F238E27FC236}">
                <a16:creationId xmlns="" xmlns:a16="http://schemas.microsoft.com/office/drawing/2014/main" id="{5AD57091-AE47-CE3F-82AB-942E1A4AD2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8750" y="4710386"/>
            <a:ext cx="1187450" cy="3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2521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4039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959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4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F073AD6-6E96-052F-966C-2B07ACAE20FC}"/>
              </a:ext>
            </a:extLst>
          </p:cNvPr>
          <p:cNvSpPr/>
          <p:nvPr userDrawn="1"/>
        </p:nvSpPr>
        <p:spPr>
          <a:xfrm>
            <a:off x="2382" y="4775783"/>
            <a:ext cx="9141619" cy="367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Lambton College Logo">
            <a:extLst>
              <a:ext uri="{FF2B5EF4-FFF2-40B4-BE49-F238E27FC236}">
                <a16:creationId xmlns="" xmlns:a16="http://schemas.microsoft.com/office/drawing/2014/main" id="{D8970A02-7243-62EB-DD55-85D0F75286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6777" y="4712745"/>
            <a:ext cx="1628524" cy="4386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10E64E3-0491-D644-8F0B-7D6C2A7F76ED}"/>
              </a:ext>
            </a:extLst>
          </p:cNvPr>
          <p:cNvSpPr/>
          <p:nvPr userDrawn="1"/>
        </p:nvSpPr>
        <p:spPr>
          <a:xfrm>
            <a:off x="12" y="4572001"/>
            <a:ext cx="9141619" cy="115927"/>
          </a:xfrm>
          <a:prstGeom prst="rect">
            <a:avLst/>
          </a:prstGeom>
          <a:solidFill>
            <a:srgbClr val="004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1" descr="Queen's College Logo">
            <a:extLst>
              <a:ext uri="{FF2B5EF4-FFF2-40B4-BE49-F238E27FC236}">
                <a16:creationId xmlns="" xmlns:a16="http://schemas.microsoft.com/office/drawing/2014/main" id="{87A7B5CF-70D4-934C-3B50-F3CB313A41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8750" y="4710386"/>
            <a:ext cx="1187450" cy="3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6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4F91A23-B44F-2BDD-59ED-51BD38131827}"/>
              </a:ext>
            </a:extLst>
          </p:cNvPr>
          <p:cNvSpPr/>
          <p:nvPr userDrawn="1"/>
        </p:nvSpPr>
        <p:spPr>
          <a:xfrm>
            <a:off x="2382" y="4687929"/>
            <a:ext cx="9141619" cy="455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Lambton College Logo">
            <a:extLst>
              <a:ext uri="{FF2B5EF4-FFF2-40B4-BE49-F238E27FC236}">
                <a16:creationId xmlns="" xmlns:a16="http://schemas.microsoft.com/office/drawing/2014/main" id="{2A0ACE51-25A3-2066-3CC7-893F020F0D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6777" y="4712745"/>
            <a:ext cx="1628524" cy="4386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372821A-132A-6197-DD4B-D7FC7CF62385}"/>
              </a:ext>
            </a:extLst>
          </p:cNvPr>
          <p:cNvSpPr/>
          <p:nvPr userDrawn="1"/>
        </p:nvSpPr>
        <p:spPr>
          <a:xfrm>
            <a:off x="12" y="4572001"/>
            <a:ext cx="9141619" cy="115927"/>
          </a:xfrm>
          <a:prstGeom prst="rect">
            <a:avLst/>
          </a:prstGeom>
          <a:solidFill>
            <a:srgbClr val="004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 descr="Queen's College Logo">
            <a:extLst>
              <a:ext uri="{FF2B5EF4-FFF2-40B4-BE49-F238E27FC236}">
                <a16:creationId xmlns="" xmlns:a16="http://schemas.microsoft.com/office/drawing/2014/main" id="{07FF0B72-9EFD-1C74-DE2E-344F25D9D3F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8750" y="4710386"/>
            <a:ext cx="1187450" cy="3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6220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rgbClr val="004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2887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687929"/>
            <a:ext cx="9141619" cy="455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ambton College Logo">
            <a:extLst>
              <a:ext uri="{FF2B5EF4-FFF2-40B4-BE49-F238E27FC236}">
                <a16:creationId xmlns="" xmlns:a16="http://schemas.microsoft.com/office/drawing/2014/main" id="{5073F2BD-0BE3-4557-AD87-01DED4F456B1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506777" y="4705311"/>
            <a:ext cx="1628524" cy="4386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D556E90-1A2A-8010-971C-4357A0C7BB7D}"/>
              </a:ext>
            </a:extLst>
          </p:cNvPr>
          <p:cNvSpPr/>
          <p:nvPr userDrawn="1"/>
        </p:nvSpPr>
        <p:spPr>
          <a:xfrm>
            <a:off x="12" y="4572001"/>
            <a:ext cx="9141619" cy="115927"/>
          </a:xfrm>
          <a:prstGeom prst="rect">
            <a:avLst/>
          </a:prstGeom>
          <a:solidFill>
            <a:srgbClr val="004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 descr="Queen's College Logo">
            <a:extLst>
              <a:ext uri="{FF2B5EF4-FFF2-40B4-BE49-F238E27FC236}">
                <a16:creationId xmlns="" xmlns:a16="http://schemas.microsoft.com/office/drawing/2014/main" id="{76BB2FA8-5BB2-76EC-C7FF-592CEBB39F16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58750" y="4710386"/>
            <a:ext cx="1187450" cy="3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4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2" r:id="rId12"/>
    <p:sldLayoutId id="2147483744" r:id="rId13"/>
    <p:sldLayoutId id="2147483745" r:id="rId14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00497C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00497C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00497C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00497C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dirty="0" err="1"/>
              <a:t>GitHub</a:t>
            </a:r>
            <a:r>
              <a:rPr lang="en-US" dirty="0"/>
              <a:t> is an online software development platform. It's used for storing, tracking, and collaborating on software projects.</a:t>
            </a:r>
          </a:p>
          <a:p>
            <a:pPr fontAlgn="base"/>
            <a:r>
              <a:rPr lang="en-US" dirty="0"/>
              <a:t>It makes it easy for developers to share code files and collaborate with fellow developers on open-source projects.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6" name="Google Shape;855;p45" descr="A top view of two peoples hands working on professional work. They are using a clipboard, a keyboard and a notepad.">
            <a:extLst>
              <a:ext uri="{FF2B5EF4-FFF2-40B4-BE49-F238E27FC236}">
                <a16:creationId xmlns="" xmlns:a16="http://schemas.microsoft.com/office/drawing/2014/main" id="{E10AB02F-DB01-3BAA-CA85-C51F721008D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3885"/>
          <a:stretch/>
        </p:blipFill>
        <p:spPr>
          <a:xfrm>
            <a:off x="5511693" y="349000"/>
            <a:ext cx="2612013" cy="37896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DE03B2B-CA24-8001-4CB7-C2DB481DFA10}"/>
              </a:ext>
            </a:extLst>
          </p:cNvPr>
          <p:cNvSpPr txBox="1"/>
          <p:nvPr/>
        </p:nvSpPr>
        <p:spPr>
          <a:xfrm>
            <a:off x="5552321" y="4329113"/>
            <a:ext cx="38494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Creator Last Name, Year Published, </a:t>
            </a:r>
            <a:r>
              <a:rPr lang="en-US" sz="1000" i="1" dirty="0"/>
              <a:t>Photograph Title</a:t>
            </a:r>
            <a:r>
              <a:rPr lang="en-US" sz="1000" dirty="0"/>
              <a:t>, URL.</a:t>
            </a:r>
            <a:endParaRPr lang="en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</a:t>
            </a:r>
            <a:r>
              <a:rPr lang="en-US" dirty="0" err="1" smtClean="0"/>
              <a:t>GitHub</a:t>
            </a:r>
            <a:endParaRPr lang="en-IN" dirty="0"/>
          </a:p>
        </p:txBody>
      </p:sp>
      <p:pic>
        <p:nvPicPr>
          <p:cNvPr id="1028" name="Picture 4" descr="GitHu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458" y="-661987"/>
            <a:ext cx="3747042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Char char="q"/>
            </a:pPr>
            <a:r>
              <a:rPr lang="en-US" dirty="0" smtClean="0"/>
              <a:t> 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* </a:t>
            </a:r>
            <a:r>
              <a:rPr lang="en-US" b="1" dirty="0" smtClean="0"/>
              <a:t>Version control</a:t>
            </a:r>
          </a:p>
          <a:p>
            <a:r>
              <a:rPr lang="en-US" b="1" dirty="0" smtClean="0"/>
              <a:t>* Collaboration</a:t>
            </a:r>
          </a:p>
          <a:p>
            <a:r>
              <a:rPr lang="en-US" b="1" dirty="0" smtClean="0"/>
              <a:t>* Code Hosting</a:t>
            </a:r>
          </a:p>
          <a:p>
            <a:r>
              <a:rPr lang="en-US" b="1" dirty="0" smtClean="0"/>
              <a:t>*  Issue Tracking</a:t>
            </a:r>
          </a:p>
          <a:p>
            <a:r>
              <a:rPr lang="en-US" b="1" dirty="0" smtClean="0"/>
              <a:t>* Pull Requests</a:t>
            </a:r>
          </a:p>
          <a:p>
            <a:r>
              <a:rPr lang="en-US" b="1" dirty="0" smtClean="0"/>
              <a:t>* Education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* </a:t>
            </a:r>
            <a:r>
              <a:rPr lang="en-US" b="1" dirty="0" smtClean="0"/>
              <a:t>Continuous Integration and Deployment(CI/CD)</a:t>
            </a:r>
          </a:p>
          <a:p>
            <a:r>
              <a:rPr lang="en-US" b="1" dirty="0" smtClean="0"/>
              <a:t>* Documentation</a:t>
            </a:r>
          </a:p>
          <a:p>
            <a:r>
              <a:rPr lang="en-US" b="1" dirty="0" smtClean="0"/>
              <a:t>* Community and Social Coding</a:t>
            </a:r>
          </a:p>
          <a:p>
            <a:r>
              <a:rPr lang="en-US" b="1" dirty="0" smtClean="0"/>
              <a:t>* Code Reviews</a:t>
            </a:r>
          </a:p>
          <a:p>
            <a:r>
              <a:rPr lang="en-US" b="1" dirty="0" smtClean="0"/>
              <a:t>* Project Management</a:t>
            </a:r>
          </a:p>
          <a:p>
            <a:pPr marL="0" indent="0">
              <a:buNone/>
            </a:pPr>
            <a:r>
              <a:rPr lang="en-US" b="1" dirty="0" smtClean="0"/>
              <a:t>* Security</a:t>
            </a: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2"/>
          <p:cNvSpPr txBox="1">
            <a:spLocks noGrp="1"/>
          </p:cNvSpPr>
          <p:nvPr>
            <p:ph type="title"/>
          </p:nvPr>
        </p:nvSpPr>
        <p:spPr>
          <a:xfrm>
            <a:off x="739780" y="4857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Basic concepts</a:t>
            </a:r>
            <a:endParaRPr dirty="0"/>
          </a:p>
        </p:txBody>
      </p:sp>
      <p:sp>
        <p:nvSpPr>
          <p:cNvPr id="457" name="Google Shape;457;p3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Courier New" pitchFamily="49" charset="0"/>
              <a:buChar char="o"/>
            </a:pPr>
            <a:r>
              <a:rPr lang="en-US" dirty="0" smtClean="0"/>
              <a:t>To clone a repository is to create a local copy on the computer that is synchronized with the repository in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58" name="Google Shape;458;p32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Courier New" pitchFamily="49" charset="0"/>
              <a:buChar char="o"/>
            </a:pPr>
            <a:r>
              <a:rPr lang="en-US" dirty="0" smtClean="0"/>
              <a:t>The collection of files and version history of those files is called a Repository.</a:t>
            </a:r>
            <a:endParaRPr lang="en-US" dirty="0"/>
          </a:p>
        </p:txBody>
      </p:sp>
      <p:sp>
        <p:nvSpPr>
          <p:cNvPr id="459" name="Google Shape;459;p32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Repositiry</a:t>
            </a:r>
            <a:endParaRPr dirty="0"/>
          </a:p>
        </p:txBody>
      </p:sp>
      <p:sp>
        <p:nvSpPr>
          <p:cNvPr id="455" name="Google Shape;455;p3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Clone</a:t>
            </a:r>
            <a:endParaRPr dirty="0"/>
          </a:p>
        </p:txBody>
      </p:sp>
      <p:sp>
        <p:nvSpPr>
          <p:cNvPr id="460" name="Google Shape;460;p32"/>
          <p:cNvSpPr/>
          <p:nvPr/>
        </p:nvSpPr>
        <p:spPr>
          <a:xfrm>
            <a:off x="2120225" y="1583027"/>
            <a:ext cx="880200" cy="880200"/>
          </a:xfrm>
          <a:prstGeom prst="roundRect">
            <a:avLst>
              <a:gd name="adj" fmla="val 9305"/>
            </a:avLst>
          </a:prstGeom>
          <a:solidFill>
            <a:srgbClr val="004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1" name="Google Shape;461;p32"/>
          <p:cNvSpPr/>
          <p:nvPr/>
        </p:nvSpPr>
        <p:spPr>
          <a:xfrm>
            <a:off x="6143575" y="1583027"/>
            <a:ext cx="880200" cy="880200"/>
          </a:xfrm>
          <a:prstGeom prst="roundRect">
            <a:avLst>
              <a:gd name="adj" fmla="val 9305"/>
            </a:avLst>
          </a:prstGeom>
          <a:solidFill>
            <a:srgbClr val="004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62" name="Google Shape;462;p32" descr="An Icon with a hand holding a coin with a dollar sign on it."/>
          <p:cNvGrpSpPr/>
          <p:nvPr/>
        </p:nvGrpSpPr>
        <p:grpSpPr>
          <a:xfrm>
            <a:off x="6377714" y="1820399"/>
            <a:ext cx="411935" cy="405449"/>
            <a:chOff x="2404875" y="3592725"/>
            <a:chExt cx="298525" cy="293825"/>
          </a:xfrm>
          <a:solidFill>
            <a:schemeClr val="bg1"/>
          </a:solidFill>
        </p:grpSpPr>
        <p:sp>
          <p:nvSpPr>
            <p:cNvPr id="463" name="Google Shape;463;p32"/>
            <p:cNvSpPr/>
            <p:nvPr/>
          </p:nvSpPr>
          <p:spPr>
            <a:xfrm>
              <a:off x="2404875" y="3747900"/>
              <a:ext cx="52775" cy="138650"/>
            </a:xfrm>
            <a:custGeom>
              <a:avLst/>
              <a:gdLst/>
              <a:ahLst/>
              <a:cxnLst/>
              <a:rect l="l" t="t" r="r" b="b"/>
              <a:pathLst>
                <a:path w="2111" h="5546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98"/>
                  </a:lnTo>
                  <a:cubicBezTo>
                    <a:pt x="0" y="5419"/>
                    <a:pt x="158" y="5545"/>
                    <a:pt x="378" y="5545"/>
                  </a:cubicBezTo>
                  <a:lnTo>
                    <a:pt x="1071" y="5545"/>
                  </a:lnTo>
                  <a:cubicBezTo>
                    <a:pt x="1670" y="5545"/>
                    <a:pt x="2111" y="5072"/>
                    <a:pt x="2111" y="4537"/>
                  </a:cubicBezTo>
                  <a:lnTo>
                    <a:pt x="2111" y="1040"/>
                  </a:lnTo>
                  <a:cubicBezTo>
                    <a:pt x="2111" y="441"/>
                    <a:pt x="1638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Google Shape;464;p32"/>
            <p:cNvSpPr/>
            <p:nvPr/>
          </p:nvSpPr>
          <p:spPr>
            <a:xfrm>
              <a:off x="2458425" y="3592725"/>
              <a:ext cx="190625" cy="160700"/>
            </a:xfrm>
            <a:custGeom>
              <a:avLst/>
              <a:gdLst/>
              <a:ahLst/>
              <a:cxnLst/>
              <a:rect l="l" t="t" r="r" b="b"/>
              <a:pathLst>
                <a:path w="7625" h="6428" extrusionOk="0">
                  <a:moveTo>
                    <a:pt x="3781" y="631"/>
                  </a:moveTo>
                  <a:cubicBezTo>
                    <a:pt x="3970" y="631"/>
                    <a:pt x="4128" y="788"/>
                    <a:pt x="4128" y="977"/>
                  </a:cubicBezTo>
                  <a:lnTo>
                    <a:pt x="4128" y="1418"/>
                  </a:lnTo>
                  <a:cubicBezTo>
                    <a:pt x="4380" y="1481"/>
                    <a:pt x="4569" y="1639"/>
                    <a:pt x="4758" y="1860"/>
                  </a:cubicBezTo>
                  <a:cubicBezTo>
                    <a:pt x="4884" y="2017"/>
                    <a:pt x="4884" y="2206"/>
                    <a:pt x="4726" y="2332"/>
                  </a:cubicBezTo>
                  <a:cubicBezTo>
                    <a:pt x="4657" y="2373"/>
                    <a:pt x="4583" y="2397"/>
                    <a:pt x="4510" y="2397"/>
                  </a:cubicBezTo>
                  <a:cubicBezTo>
                    <a:pt x="4416" y="2397"/>
                    <a:pt x="4325" y="2358"/>
                    <a:pt x="4254" y="2269"/>
                  </a:cubicBezTo>
                  <a:cubicBezTo>
                    <a:pt x="4114" y="2106"/>
                    <a:pt x="3957" y="2012"/>
                    <a:pt x="3821" y="2012"/>
                  </a:cubicBezTo>
                  <a:cubicBezTo>
                    <a:pt x="3773" y="2012"/>
                    <a:pt x="3728" y="2024"/>
                    <a:pt x="3687" y="2049"/>
                  </a:cubicBezTo>
                  <a:cubicBezTo>
                    <a:pt x="3592" y="2080"/>
                    <a:pt x="3466" y="2238"/>
                    <a:pt x="3466" y="2364"/>
                  </a:cubicBezTo>
                  <a:cubicBezTo>
                    <a:pt x="3466" y="2553"/>
                    <a:pt x="3624" y="2710"/>
                    <a:pt x="3813" y="2710"/>
                  </a:cubicBezTo>
                  <a:cubicBezTo>
                    <a:pt x="4411" y="2710"/>
                    <a:pt x="4852" y="3183"/>
                    <a:pt x="4852" y="3750"/>
                  </a:cubicBezTo>
                  <a:cubicBezTo>
                    <a:pt x="4852" y="4159"/>
                    <a:pt x="4600" y="4537"/>
                    <a:pt x="4222" y="4663"/>
                  </a:cubicBezTo>
                  <a:lnTo>
                    <a:pt x="4159" y="4663"/>
                  </a:lnTo>
                  <a:lnTo>
                    <a:pt x="4159" y="5073"/>
                  </a:lnTo>
                  <a:cubicBezTo>
                    <a:pt x="4159" y="5262"/>
                    <a:pt x="4002" y="5420"/>
                    <a:pt x="3813" y="5420"/>
                  </a:cubicBezTo>
                  <a:cubicBezTo>
                    <a:pt x="3624" y="5420"/>
                    <a:pt x="3466" y="5262"/>
                    <a:pt x="3466" y="5073"/>
                  </a:cubicBezTo>
                  <a:lnTo>
                    <a:pt x="3466" y="4663"/>
                  </a:lnTo>
                  <a:cubicBezTo>
                    <a:pt x="3277" y="4600"/>
                    <a:pt x="3119" y="4537"/>
                    <a:pt x="2962" y="4348"/>
                  </a:cubicBezTo>
                  <a:cubicBezTo>
                    <a:pt x="2836" y="4254"/>
                    <a:pt x="2804" y="4002"/>
                    <a:pt x="2962" y="3876"/>
                  </a:cubicBezTo>
                  <a:cubicBezTo>
                    <a:pt x="3013" y="3825"/>
                    <a:pt x="3108" y="3793"/>
                    <a:pt x="3206" y="3793"/>
                  </a:cubicBezTo>
                  <a:cubicBezTo>
                    <a:pt x="3290" y="3793"/>
                    <a:pt x="3376" y="3817"/>
                    <a:pt x="3435" y="3876"/>
                  </a:cubicBezTo>
                  <a:cubicBezTo>
                    <a:pt x="3549" y="3990"/>
                    <a:pt x="3679" y="4071"/>
                    <a:pt x="3803" y="4071"/>
                  </a:cubicBezTo>
                  <a:cubicBezTo>
                    <a:pt x="3850" y="4071"/>
                    <a:pt x="3895" y="4059"/>
                    <a:pt x="3939" y="4033"/>
                  </a:cubicBezTo>
                  <a:cubicBezTo>
                    <a:pt x="4065" y="4002"/>
                    <a:pt x="4128" y="3844"/>
                    <a:pt x="4128" y="3718"/>
                  </a:cubicBezTo>
                  <a:cubicBezTo>
                    <a:pt x="4128" y="3529"/>
                    <a:pt x="3970" y="3372"/>
                    <a:pt x="3781" y="3372"/>
                  </a:cubicBezTo>
                  <a:cubicBezTo>
                    <a:pt x="3182" y="3372"/>
                    <a:pt x="2741" y="2899"/>
                    <a:pt x="2741" y="2364"/>
                  </a:cubicBezTo>
                  <a:cubicBezTo>
                    <a:pt x="2741" y="1954"/>
                    <a:pt x="3025" y="1576"/>
                    <a:pt x="3435" y="1418"/>
                  </a:cubicBezTo>
                  <a:lnTo>
                    <a:pt x="3435" y="977"/>
                  </a:lnTo>
                  <a:cubicBezTo>
                    <a:pt x="3435" y="788"/>
                    <a:pt x="3592" y="631"/>
                    <a:pt x="3781" y="631"/>
                  </a:cubicBezTo>
                  <a:close/>
                  <a:moveTo>
                    <a:pt x="3813" y="1"/>
                  </a:moveTo>
                  <a:cubicBezTo>
                    <a:pt x="1733" y="1"/>
                    <a:pt x="0" y="1734"/>
                    <a:pt x="0" y="3813"/>
                  </a:cubicBezTo>
                  <a:cubicBezTo>
                    <a:pt x="0" y="4537"/>
                    <a:pt x="190" y="5231"/>
                    <a:pt x="536" y="5829"/>
                  </a:cubicBezTo>
                  <a:cubicBezTo>
                    <a:pt x="1009" y="5546"/>
                    <a:pt x="1544" y="5420"/>
                    <a:pt x="2080" y="5420"/>
                  </a:cubicBezTo>
                  <a:cubicBezTo>
                    <a:pt x="2146" y="5414"/>
                    <a:pt x="2213" y="5411"/>
                    <a:pt x="2279" y="5411"/>
                  </a:cubicBezTo>
                  <a:cubicBezTo>
                    <a:pt x="2936" y="5411"/>
                    <a:pt x="3587" y="5692"/>
                    <a:pt x="4159" y="6207"/>
                  </a:cubicBezTo>
                  <a:lnTo>
                    <a:pt x="5892" y="6207"/>
                  </a:lnTo>
                  <a:cubicBezTo>
                    <a:pt x="6144" y="6207"/>
                    <a:pt x="6364" y="6302"/>
                    <a:pt x="6585" y="6428"/>
                  </a:cubicBezTo>
                  <a:cubicBezTo>
                    <a:pt x="7215" y="5735"/>
                    <a:pt x="7625" y="4789"/>
                    <a:pt x="7625" y="3813"/>
                  </a:cubicBezTo>
                  <a:cubicBezTo>
                    <a:pt x="7625" y="1734"/>
                    <a:pt x="5892" y="1"/>
                    <a:pt x="38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465;p32"/>
            <p:cNvSpPr/>
            <p:nvPr/>
          </p:nvSpPr>
          <p:spPr>
            <a:xfrm>
              <a:off x="2474975" y="3742775"/>
              <a:ext cx="228425" cy="125650"/>
            </a:xfrm>
            <a:custGeom>
              <a:avLst/>
              <a:gdLst/>
              <a:ahLst/>
              <a:cxnLst/>
              <a:rect l="l" t="t" r="r" b="b"/>
              <a:pathLst>
                <a:path w="9137" h="5026" extrusionOk="0">
                  <a:moveTo>
                    <a:pt x="1422" y="0"/>
                  </a:moveTo>
                  <a:cubicBezTo>
                    <a:pt x="918" y="0"/>
                    <a:pt x="416" y="160"/>
                    <a:pt x="0" y="457"/>
                  </a:cubicBezTo>
                  <a:lnTo>
                    <a:pt x="0" y="5025"/>
                  </a:lnTo>
                  <a:lnTo>
                    <a:pt x="5230" y="5025"/>
                  </a:lnTo>
                  <a:cubicBezTo>
                    <a:pt x="5923" y="5025"/>
                    <a:pt x="6490" y="4679"/>
                    <a:pt x="6900" y="4143"/>
                  </a:cubicBezTo>
                  <a:lnTo>
                    <a:pt x="8916" y="1245"/>
                  </a:lnTo>
                  <a:cubicBezTo>
                    <a:pt x="9137" y="930"/>
                    <a:pt x="9074" y="489"/>
                    <a:pt x="8727" y="268"/>
                  </a:cubicBezTo>
                  <a:cubicBezTo>
                    <a:pt x="8633" y="221"/>
                    <a:pt x="8517" y="196"/>
                    <a:pt x="8398" y="196"/>
                  </a:cubicBezTo>
                  <a:cubicBezTo>
                    <a:pt x="8196" y="196"/>
                    <a:pt x="7983" y="268"/>
                    <a:pt x="7845" y="426"/>
                  </a:cubicBezTo>
                  <a:lnTo>
                    <a:pt x="5955" y="2726"/>
                  </a:lnTo>
                  <a:cubicBezTo>
                    <a:pt x="5829" y="2883"/>
                    <a:pt x="5545" y="2978"/>
                    <a:pt x="5419" y="2978"/>
                  </a:cubicBezTo>
                  <a:lnTo>
                    <a:pt x="3119" y="2978"/>
                  </a:lnTo>
                  <a:cubicBezTo>
                    <a:pt x="2899" y="2978"/>
                    <a:pt x="2741" y="2820"/>
                    <a:pt x="2741" y="2631"/>
                  </a:cubicBezTo>
                  <a:cubicBezTo>
                    <a:pt x="2741" y="2411"/>
                    <a:pt x="2899" y="2253"/>
                    <a:pt x="3119" y="2253"/>
                  </a:cubicBezTo>
                  <a:lnTo>
                    <a:pt x="5198" y="2253"/>
                  </a:lnTo>
                  <a:cubicBezTo>
                    <a:pt x="5576" y="2253"/>
                    <a:pt x="5923" y="1938"/>
                    <a:pt x="5923" y="1560"/>
                  </a:cubicBezTo>
                  <a:cubicBezTo>
                    <a:pt x="5923" y="1150"/>
                    <a:pt x="5576" y="835"/>
                    <a:pt x="5198" y="835"/>
                  </a:cubicBezTo>
                  <a:lnTo>
                    <a:pt x="3340" y="835"/>
                  </a:lnTo>
                  <a:cubicBezTo>
                    <a:pt x="3182" y="835"/>
                    <a:pt x="3088" y="741"/>
                    <a:pt x="2962" y="615"/>
                  </a:cubicBezTo>
                  <a:cubicBezTo>
                    <a:pt x="2773" y="426"/>
                    <a:pt x="2520" y="300"/>
                    <a:pt x="2300" y="174"/>
                  </a:cubicBezTo>
                  <a:cubicBezTo>
                    <a:pt x="2019" y="56"/>
                    <a:pt x="1720" y="0"/>
                    <a:pt x="14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66" name="Google Shape;466;p32" descr="An Icon with a pencil on top of a checklist."/>
          <p:cNvGrpSpPr/>
          <p:nvPr/>
        </p:nvGrpSpPr>
        <p:grpSpPr>
          <a:xfrm>
            <a:off x="2355425" y="1820399"/>
            <a:ext cx="409796" cy="405449"/>
            <a:chOff x="946175" y="3619500"/>
            <a:chExt cx="296975" cy="293825"/>
          </a:xfrm>
          <a:solidFill>
            <a:schemeClr val="bg1"/>
          </a:solidFill>
        </p:grpSpPr>
        <p:sp>
          <p:nvSpPr>
            <p:cNvPr id="467" name="Google Shape;467;p32"/>
            <p:cNvSpPr/>
            <p:nvPr/>
          </p:nvSpPr>
          <p:spPr>
            <a:xfrm>
              <a:off x="963525" y="3619500"/>
              <a:ext cx="207950" cy="293825"/>
            </a:xfrm>
            <a:custGeom>
              <a:avLst/>
              <a:gdLst/>
              <a:ahLst/>
              <a:cxnLst/>
              <a:rect l="l" t="t" r="r" b="b"/>
              <a:pathLst>
                <a:path w="8318" h="11753" extrusionOk="0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1185625" y="3688025"/>
              <a:ext cx="57525" cy="55950"/>
            </a:xfrm>
            <a:custGeom>
              <a:avLst/>
              <a:gdLst/>
              <a:ahLst/>
              <a:cxnLst/>
              <a:rect l="l" t="t" r="r" b="b"/>
              <a:pathLst>
                <a:path w="2301" h="2238" extrusionOk="0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1088075" y="3795925"/>
              <a:ext cx="46375" cy="45025"/>
            </a:xfrm>
            <a:custGeom>
              <a:avLst/>
              <a:gdLst/>
              <a:ahLst/>
              <a:cxnLst/>
              <a:rect l="l" t="t" r="r" b="b"/>
              <a:pathLst>
                <a:path w="1855" h="1801" extrusionOk="0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" name="Google Shape;470;p32"/>
            <p:cNvSpPr/>
            <p:nvPr/>
          </p:nvSpPr>
          <p:spPr>
            <a:xfrm>
              <a:off x="1112375" y="3720325"/>
              <a:ext cx="97700" cy="97700"/>
            </a:xfrm>
            <a:custGeom>
              <a:avLst/>
              <a:gdLst/>
              <a:ahLst/>
              <a:cxnLst/>
              <a:rect l="l" t="t" r="r" b="b"/>
              <a:pathLst>
                <a:path w="3908" h="3908" extrusionOk="0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" name="Google Shape;471;p32"/>
            <p:cNvSpPr/>
            <p:nvPr/>
          </p:nvSpPr>
          <p:spPr>
            <a:xfrm>
              <a:off x="1120250" y="3623450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Google Shape;472;p32"/>
            <p:cNvSpPr/>
            <p:nvPr/>
          </p:nvSpPr>
          <p:spPr>
            <a:xfrm>
              <a:off x="946175" y="3879425"/>
              <a:ext cx="166225" cy="33900"/>
            </a:xfrm>
            <a:custGeom>
              <a:avLst/>
              <a:gdLst/>
              <a:ahLst/>
              <a:cxnLst/>
              <a:rect l="l" t="t" r="r" b="b"/>
              <a:pathLst>
                <a:path w="6649" h="1356" extrusionOk="0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3"/>
          <p:cNvSpPr txBox="1">
            <a:spLocks noGrp="1"/>
          </p:cNvSpPr>
          <p:nvPr>
            <p:ph type="title"/>
          </p:nvPr>
        </p:nvSpPr>
        <p:spPr>
          <a:xfrm>
            <a:off x="720000" y="43550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Basic concepts</a:t>
            </a:r>
            <a:endParaRPr dirty="0"/>
          </a:p>
        </p:txBody>
      </p:sp>
      <p:sp>
        <p:nvSpPr>
          <p:cNvPr id="480" name="Google Shape;480;p33"/>
          <p:cNvSpPr txBox="1">
            <a:spLocks noGrp="1"/>
          </p:cNvSpPr>
          <p:nvPr>
            <p:ph type="subTitle" idx="1"/>
          </p:nvPr>
        </p:nvSpPr>
        <p:spPr>
          <a:xfrm>
            <a:off x="720000" y="2748545"/>
            <a:ext cx="2175300" cy="16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 smtClean="0"/>
              <a:t>Commit</a:t>
            </a:r>
            <a:r>
              <a:rPr lang="en-US" b="1" dirty="0"/>
              <a:t>:</a:t>
            </a:r>
            <a:r>
              <a:rPr lang="en-US" dirty="0"/>
              <a:t> A commit is a snapshot of changes made to the code. It is a way to save your work within the version control system.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81" name="Google Shape;481;p33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dirty="0"/>
              <a:t>B</a:t>
            </a:r>
            <a:r>
              <a:rPr lang="en-US" dirty="0" smtClean="0"/>
              <a:t>ranch </a:t>
            </a:r>
            <a:r>
              <a:rPr lang="en-US" dirty="0"/>
              <a:t>is a parallel version of a repository. It allows you to work on different features or bug fixes independently.</a:t>
            </a:r>
          </a:p>
          <a:p>
            <a:pPr marL="0" indent="0" algn="l"/>
            <a:endParaRPr lang="en-US" dirty="0"/>
          </a:p>
        </p:txBody>
      </p:sp>
      <p:sp>
        <p:nvSpPr>
          <p:cNvPr id="482" name="Google Shape;482;p33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dirty="0" smtClean="0"/>
              <a:t> </a:t>
            </a:r>
            <a:r>
              <a:rPr lang="en-US" dirty="0"/>
              <a:t>A pull request is a way to propose changes to a repository. It notifies others that you've made changes and allows them to review and merge your code. </a:t>
            </a:r>
            <a:endParaRPr lang="en-US" dirty="0"/>
          </a:p>
        </p:txBody>
      </p:sp>
      <p:sp>
        <p:nvSpPr>
          <p:cNvPr id="478" name="Google Shape;478;p3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" dirty="0" smtClean="0"/>
              <a:t>Commit</a:t>
            </a:r>
            <a:endParaRPr dirty="0"/>
          </a:p>
        </p:txBody>
      </p:sp>
      <p:sp>
        <p:nvSpPr>
          <p:cNvPr id="479" name="Google Shape;479;p33"/>
          <p:cNvSpPr txBox="1">
            <a:spLocks noGrp="1"/>
          </p:cNvSpPr>
          <p:nvPr>
            <p:ph type="sub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" dirty="0" smtClean="0"/>
              <a:t>Branch</a:t>
            </a:r>
            <a:endParaRPr dirty="0"/>
          </a:p>
        </p:txBody>
      </p:sp>
      <p:sp>
        <p:nvSpPr>
          <p:cNvPr id="483" name="Google Shape;483;p33"/>
          <p:cNvSpPr txBox="1">
            <a:spLocks noGrp="1"/>
          </p:cNvSpPr>
          <p:nvPr>
            <p:ph type="sub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" dirty="0" smtClean="0"/>
              <a:t>Pull Request</a:t>
            </a:r>
            <a:endParaRPr dirty="0"/>
          </a:p>
        </p:txBody>
      </p:sp>
      <p:sp>
        <p:nvSpPr>
          <p:cNvPr id="484" name="Google Shape;484;p33"/>
          <p:cNvSpPr/>
          <p:nvPr/>
        </p:nvSpPr>
        <p:spPr>
          <a:xfrm>
            <a:off x="1492950" y="1639675"/>
            <a:ext cx="629400" cy="629400"/>
          </a:xfrm>
          <a:prstGeom prst="roundRect">
            <a:avLst>
              <a:gd name="adj" fmla="val 9305"/>
            </a:avLst>
          </a:prstGeom>
          <a:solidFill>
            <a:srgbClr val="004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5" name="Google Shape;485;p33"/>
          <p:cNvSpPr/>
          <p:nvPr/>
        </p:nvSpPr>
        <p:spPr>
          <a:xfrm>
            <a:off x="4257300" y="1639675"/>
            <a:ext cx="629400" cy="629400"/>
          </a:xfrm>
          <a:prstGeom prst="roundRect">
            <a:avLst>
              <a:gd name="adj" fmla="val 9305"/>
            </a:avLst>
          </a:prstGeom>
          <a:solidFill>
            <a:srgbClr val="004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6" name="Google Shape;486;p33"/>
          <p:cNvSpPr/>
          <p:nvPr/>
        </p:nvSpPr>
        <p:spPr>
          <a:xfrm>
            <a:off x="7021652" y="1639675"/>
            <a:ext cx="629400" cy="629400"/>
          </a:xfrm>
          <a:prstGeom prst="roundRect">
            <a:avLst>
              <a:gd name="adj" fmla="val 9305"/>
            </a:avLst>
          </a:prstGeom>
          <a:solidFill>
            <a:srgbClr val="004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90" name="Google Shape;490;p33" descr="An Icon of an envelope with a paper that has a question mark coming out of it."/>
          <p:cNvGrpSpPr/>
          <p:nvPr/>
        </p:nvGrpSpPr>
        <p:grpSpPr>
          <a:xfrm>
            <a:off x="1630827" y="1777428"/>
            <a:ext cx="353645" cy="353888"/>
            <a:chOff x="-35839800" y="3561025"/>
            <a:chExt cx="291450" cy="291650"/>
          </a:xfrm>
          <a:solidFill>
            <a:schemeClr val="bg1"/>
          </a:solidFill>
        </p:grpSpPr>
        <p:sp>
          <p:nvSpPr>
            <p:cNvPr id="491" name="Google Shape;491;p33"/>
            <p:cNvSpPr/>
            <p:nvPr/>
          </p:nvSpPr>
          <p:spPr>
            <a:xfrm>
              <a:off x="-35772850" y="3612425"/>
              <a:ext cx="155200" cy="142575"/>
            </a:xfrm>
            <a:custGeom>
              <a:avLst/>
              <a:gdLst/>
              <a:ahLst/>
              <a:cxnLst/>
              <a:rect l="l" t="t" r="r" b="b"/>
              <a:pathLst>
                <a:path w="6208" h="5703" extrusionOk="0">
                  <a:moveTo>
                    <a:pt x="3088" y="693"/>
                  </a:moveTo>
                  <a:cubicBezTo>
                    <a:pt x="3655" y="693"/>
                    <a:pt x="4128" y="1166"/>
                    <a:pt x="4128" y="1733"/>
                  </a:cubicBezTo>
                  <a:cubicBezTo>
                    <a:pt x="4128" y="2174"/>
                    <a:pt x="3844" y="2552"/>
                    <a:pt x="3466" y="2710"/>
                  </a:cubicBezTo>
                  <a:lnTo>
                    <a:pt x="3466" y="3119"/>
                  </a:lnTo>
                  <a:cubicBezTo>
                    <a:pt x="3466" y="3308"/>
                    <a:pt x="3309" y="3466"/>
                    <a:pt x="3088" y="3466"/>
                  </a:cubicBezTo>
                  <a:cubicBezTo>
                    <a:pt x="2899" y="3466"/>
                    <a:pt x="2742" y="3308"/>
                    <a:pt x="2742" y="3119"/>
                  </a:cubicBezTo>
                  <a:lnTo>
                    <a:pt x="2742" y="2710"/>
                  </a:lnTo>
                  <a:cubicBezTo>
                    <a:pt x="2742" y="2426"/>
                    <a:pt x="2931" y="2174"/>
                    <a:pt x="3214" y="2080"/>
                  </a:cubicBezTo>
                  <a:cubicBezTo>
                    <a:pt x="3340" y="2048"/>
                    <a:pt x="3466" y="1891"/>
                    <a:pt x="3466" y="1765"/>
                  </a:cubicBezTo>
                  <a:cubicBezTo>
                    <a:pt x="3466" y="1576"/>
                    <a:pt x="3309" y="1418"/>
                    <a:pt x="3088" y="1418"/>
                  </a:cubicBezTo>
                  <a:cubicBezTo>
                    <a:pt x="2899" y="1418"/>
                    <a:pt x="2742" y="1576"/>
                    <a:pt x="2742" y="1765"/>
                  </a:cubicBezTo>
                  <a:cubicBezTo>
                    <a:pt x="2742" y="1954"/>
                    <a:pt x="2584" y="2111"/>
                    <a:pt x="2395" y="2111"/>
                  </a:cubicBezTo>
                  <a:cubicBezTo>
                    <a:pt x="2206" y="2111"/>
                    <a:pt x="2049" y="1954"/>
                    <a:pt x="2049" y="1765"/>
                  </a:cubicBezTo>
                  <a:cubicBezTo>
                    <a:pt x="2080" y="1166"/>
                    <a:pt x="2553" y="693"/>
                    <a:pt x="3088" y="693"/>
                  </a:cubicBezTo>
                  <a:close/>
                  <a:moveTo>
                    <a:pt x="3088" y="3781"/>
                  </a:moveTo>
                  <a:cubicBezTo>
                    <a:pt x="3309" y="3781"/>
                    <a:pt x="3466" y="3938"/>
                    <a:pt x="3466" y="4127"/>
                  </a:cubicBezTo>
                  <a:cubicBezTo>
                    <a:pt x="3466" y="4317"/>
                    <a:pt x="3309" y="4474"/>
                    <a:pt x="3088" y="4474"/>
                  </a:cubicBezTo>
                  <a:cubicBezTo>
                    <a:pt x="2899" y="4474"/>
                    <a:pt x="2742" y="4317"/>
                    <a:pt x="2742" y="4127"/>
                  </a:cubicBezTo>
                  <a:cubicBezTo>
                    <a:pt x="2742" y="3938"/>
                    <a:pt x="2899" y="3781"/>
                    <a:pt x="3088" y="3781"/>
                  </a:cubicBezTo>
                  <a:close/>
                  <a:moveTo>
                    <a:pt x="347" y="0"/>
                  </a:moveTo>
                  <a:cubicBezTo>
                    <a:pt x="158" y="32"/>
                    <a:pt x="1" y="189"/>
                    <a:pt x="1" y="347"/>
                  </a:cubicBezTo>
                  <a:lnTo>
                    <a:pt x="1" y="5010"/>
                  </a:lnTo>
                  <a:lnTo>
                    <a:pt x="694" y="5703"/>
                  </a:lnTo>
                  <a:cubicBezTo>
                    <a:pt x="1371" y="5088"/>
                    <a:pt x="2238" y="4781"/>
                    <a:pt x="3104" y="4781"/>
                  </a:cubicBezTo>
                  <a:cubicBezTo>
                    <a:pt x="3970" y="4781"/>
                    <a:pt x="4837" y="5088"/>
                    <a:pt x="5514" y="5703"/>
                  </a:cubicBezTo>
                  <a:lnTo>
                    <a:pt x="6207" y="5010"/>
                  </a:lnTo>
                  <a:lnTo>
                    <a:pt x="6207" y="347"/>
                  </a:lnTo>
                  <a:cubicBezTo>
                    <a:pt x="6207" y="158"/>
                    <a:pt x="6050" y="0"/>
                    <a:pt x="58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-35621625" y="3694325"/>
              <a:ext cx="73275" cy="143375"/>
            </a:xfrm>
            <a:custGeom>
              <a:avLst/>
              <a:gdLst/>
              <a:ahLst/>
              <a:cxnLst/>
              <a:rect l="l" t="t" r="r" b="b"/>
              <a:pathLst>
                <a:path w="2931" h="5735" extrusionOk="0">
                  <a:moveTo>
                    <a:pt x="2931" y="1"/>
                  </a:moveTo>
                  <a:lnTo>
                    <a:pt x="1" y="2899"/>
                  </a:lnTo>
                  <a:lnTo>
                    <a:pt x="2805" y="5735"/>
                  </a:lnTo>
                  <a:cubicBezTo>
                    <a:pt x="2868" y="5609"/>
                    <a:pt x="2931" y="5451"/>
                    <a:pt x="2931" y="5294"/>
                  </a:cubicBezTo>
                  <a:lnTo>
                    <a:pt x="29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-35827200" y="3748675"/>
              <a:ext cx="263100" cy="104000"/>
            </a:xfrm>
            <a:custGeom>
              <a:avLst/>
              <a:gdLst/>
              <a:ahLst/>
              <a:cxnLst/>
              <a:rect l="l" t="t" r="r" b="b"/>
              <a:pathLst>
                <a:path w="10524" h="4160" extrusionOk="0">
                  <a:moveTo>
                    <a:pt x="5235" y="1"/>
                  </a:moveTo>
                  <a:cubicBezTo>
                    <a:pt x="4482" y="1"/>
                    <a:pt x="3734" y="284"/>
                    <a:pt x="3183" y="851"/>
                  </a:cubicBezTo>
                  <a:lnTo>
                    <a:pt x="1" y="4033"/>
                  </a:lnTo>
                  <a:cubicBezTo>
                    <a:pt x="158" y="4128"/>
                    <a:pt x="316" y="4159"/>
                    <a:pt x="473" y="4159"/>
                  </a:cubicBezTo>
                  <a:lnTo>
                    <a:pt x="10082" y="4159"/>
                  </a:lnTo>
                  <a:cubicBezTo>
                    <a:pt x="10240" y="4159"/>
                    <a:pt x="10398" y="4128"/>
                    <a:pt x="10524" y="4033"/>
                  </a:cubicBezTo>
                  <a:lnTo>
                    <a:pt x="7310" y="851"/>
                  </a:lnTo>
                  <a:cubicBezTo>
                    <a:pt x="6743" y="284"/>
                    <a:pt x="5987" y="1"/>
                    <a:pt x="52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-35831925" y="3635275"/>
              <a:ext cx="41775" cy="85075"/>
            </a:xfrm>
            <a:custGeom>
              <a:avLst/>
              <a:gdLst/>
              <a:ahLst/>
              <a:cxnLst/>
              <a:rect l="l" t="t" r="r" b="b"/>
              <a:pathLst>
                <a:path w="1671" h="3403" extrusionOk="0">
                  <a:moveTo>
                    <a:pt x="1671" y="0"/>
                  </a:moveTo>
                  <a:lnTo>
                    <a:pt x="1" y="1701"/>
                  </a:lnTo>
                  <a:lnTo>
                    <a:pt x="1671" y="3403"/>
                  </a:lnTo>
                  <a:lnTo>
                    <a:pt x="167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-35601150" y="3635275"/>
              <a:ext cx="43350" cy="85075"/>
            </a:xfrm>
            <a:custGeom>
              <a:avLst/>
              <a:gdLst/>
              <a:ahLst/>
              <a:cxnLst/>
              <a:rect l="l" t="t" r="r" b="b"/>
              <a:pathLst>
                <a:path w="1734" h="3403" extrusionOk="0">
                  <a:moveTo>
                    <a:pt x="1" y="0"/>
                  </a:moveTo>
                  <a:lnTo>
                    <a:pt x="1" y="3403"/>
                  </a:lnTo>
                  <a:lnTo>
                    <a:pt x="1734" y="170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-35750000" y="3561025"/>
              <a:ext cx="111075" cy="35675"/>
            </a:xfrm>
            <a:custGeom>
              <a:avLst/>
              <a:gdLst/>
              <a:ahLst/>
              <a:cxnLst/>
              <a:rect l="l" t="t" r="r" b="b"/>
              <a:pathLst>
                <a:path w="4443" h="1427" extrusionOk="0">
                  <a:moveTo>
                    <a:pt x="2182" y="1"/>
                  </a:moveTo>
                  <a:cubicBezTo>
                    <a:pt x="1686" y="1"/>
                    <a:pt x="1198" y="182"/>
                    <a:pt x="851" y="544"/>
                  </a:cubicBezTo>
                  <a:lnTo>
                    <a:pt x="0" y="1426"/>
                  </a:lnTo>
                  <a:lnTo>
                    <a:pt x="4443" y="1426"/>
                  </a:lnTo>
                  <a:lnTo>
                    <a:pt x="3560" y="544"/>
                  </a:lnTo>
                  <a:cubicBezTo>
                    <a:pt x="3182" y="182"/>
                    <a:pt x="2678" y="1"/>
                    <a:pt x="21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-35839800" y="3694325"/>
              <a:ext cx="72500" cy="143375"/>
            </a:xfrm>
            <a:custGeom>
              <a:avLst/>
              <a:gdLst/>
              <a:ahLst/>
              <a:cxnLst/>
              <a:rect l="l" t="t" r="r" b="b"/>
              <a:pathLst>
                <a:path w="2900" h="5735" extrusionOk="0">
                  <a:moveTo>
                    <a:pt x="1" y="1"/>
                  </a:moveTo>
                  <a:lnTo>
                    <a:pt x="1" y="5294"/>
                  </a:lnTo>
                  <a:cubicBezTo>
                    <a:pt x="1" y="5451"/>
                    <a:pt x="32" y="5609"/>
                    <a:pt x="95" y="5735"/>
                  </a:cubicBezTo>
                  <a:lnTo>
                    <a:pt x="2899" y="2899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8" name="Google Shape;498;p33" descr="An Icon of a calendar."/>
          <p:cNvGrpSpPr/>
          <p:nvPr/>
        </p:nvGrpSpPr>
        <p:grpSpPr>
          <a:xfrm>
            <a:off x="4392796" y="1776590"/>
            <a:ext cx="358408" cy="355557"/>
            <a:chOff x="-32174975" y="3192625"/>
            <a:chExt cx="295375" cy="293025"/>
          </a:xfrm>
          <a:solidFill>
            <a:schemeClr val="bg1"/>
          </a:solidFill>
        </p:grpSpPr>
        <p:sp>
          <p:nvSpPr>
            <p:cNvPr id="499" name="Google Shape;499;p33"/>
            <p:cNvSpPr/>
            <p:nvPr/>
          </p:nvSpPr>
          <p:spPr>
            <a:xfrm>
              <a:off x="-32171050" y="3279250"/>
              <a:ext cx="291450" cy="153625"/>
            </a:xfrm>
            <a:custGeom>
              <a:avLst/>
              <a:gdLst/>
              <a:ahLst/>
              <a:cxnLst/>
              <a:rect l="l" t="t" r="r" b="b"/>
              <a:pathLst>
                <a:path w="11658" h="6145" extrusionOk="0">
                  <a:moveTo>
                    <a:pt x="5829" y="694"/>
                  </a:moveTo>
                  <a:cubicBezTo>
                    <a:pt x="7184" y="694"/>
                    <a:pt x="8255" y="1734"/>
                    <a:pt x="8255" y="3088"/>
                  </a:cubicBezTo>
                  <a:cubicBezTo>
                    <a:pt x="8255" y="4412"/>
                    <a:pt x="7153" y="5483"/>
                    <a:pt x="5829" y="5483"/>
                  </a:cubicBezTo>
                  <a:cubicBezTo>
                    <a:pt x="4506" y="5483"/>
                    <a:pt x="3435" y="4412"/>
                    <a:pt x="3435" y="3088"/>
                  </a:cubicBezTo>
                  <a:cubicBezTo>
                    <a:pt x="3435" y="1734"/>
                    <a:pt x="4506" y="694"/>
                    <a:pt x="5829" y="694"/>
                  </a:cubicBezTo>
                  <a:close/>
                  <a:moveTo>
                    <a:pt x="1" y="1"/>
                  </a:moveTo>
                  <a:lnTo>
                    <a:pt x="1" y="6144"/>
                  </a:lnTo>
                  <a:lnTo>
                    <a:pt x="11658" y="6144"/>
                  </a:lnTo>
                  <a:lnTo>
                    <a:pt x="116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-32067075" y="3313925"/>
              <a:ext cx="84300" cy="85075"/>
            </a:xfrm>
            <a:custGeom>
              <a:avLst/>
              <a:gdLst/>
              <a:ahLst/>
              <a:cxnLst/>
              <a:rect l="l" t="t" r="r" b="b"/>
              <a:pathLst>
                <a:path w="3372" h="3403" extrusionOk="0">
                  <a:moveTo>
                    <a:pt x="1670" y="662"/>
                  </a:moveTo>
                  <a:cubicBezTo>
                    <a:pt x="1891" y="662"/>
                    <a:pt x="2048" y="819"/>
                    <a:pt x="2048" y="1040"/>
                  </a:cubicBezTo>
                  <a:lnTo>
                    <a:pt x="2048" y="1386"/>
                  </a:lnTo>
                  <a:lnTo>
                    <a:pt x="2395" y="1386"/>
                  </a:lnTo>
                  <a:cubicBezTo>
                    <a:pt x="2584" y="1386"/>
                    <a:pt x="2741" y="1544"/>
                    <a:pt x="2741" y="1733"/>
                  </a:cubicBezTo>
                  <a:cubicBezTo>
                    <a:pt x="2710" y="1890"/>
                    <a:pt x="2552" y="2048"/>
                    <a:pt x="2363" y="2048"/>
                  </a:cubicBezTo>
                  <a:lnTo>
                    <a:pt x="1670" y="2048"/>
                  </a:lnTo>
                  <a:cubicBezTo>
                    <a:pt x="1481" y="2048"/>
                    <a:pt x="1324" y="1890"/>
                    <a:pt x="1324" y="1701"/>
                  </a:cubicBezTo>
                  <a:lnTo>
                    <a:pt x="1324" y="1040"/>
                  </a:lnTo>
                  <a:cubicBezTo>
                    <a:pt x="1324" y="819"/>
                    <a:pt x="1481" y="662"/>
                    <a:pt x="1670" y="662"/>
                  </a:cubicBezTo>
                  <a:close/>
                  <a:moveTo>
                    <a:pt x="1670" y="0"/>
                  </a:moveTo>
                  <a:cubicBezTo>
                    <a:pt x="725" y="0"/>
                    <a:pt x="1" y="756"/>
                    <a:pt x="1" y="1701"/>
                  </a:cubicBezTo>
                  <a:cubicBezTo>
                    <a:pt x="1" y="2646"/>
                    <a:pt x="725" y="3403"/>
                    <a:pt x="1670" y="3403"/>
                  </a:cubicBezTo>
                  <a:cubicBezTo>
                    <a:pt x="2615" y="3403"/>
                    <a:pt x="3372" y="2646"/>
                    <a:pt x="3372" y="1701"/>
                  </a:cubicBezTo>
                  <a:cubicBezTo>
                    <a:pt x="3372" y="756"/>
                    <a:pt x="2615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-32171050" y="3450950"/>
              <a:ext cx="291450" cy="34700"/>
            </a:xfrm>
            <a:custGeom>
              <a:avLst/>
              <a:gdLst/>
              <a:ahLst/>
              <a:cxnLst/>
              <a:rect l="l" t="t" r="r" b="b"/>
              <a:pathLst>
                <a:path w="11658" h="1388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15"/>
                    <a:pt x="442" y="1387"/>
                    <a:pt x="1041" y="1387"/>
                  </a:cubicBezTo>
                  <a:lnTo>
                    <a:pt x="10650" y="1387"/>
                  </a:lnTo>
                  <a:cubicBezTo>
                    <a:pt x="11217" y="1387"/>
                    <a:pt x="11658" y="915"/>
                    <a:pt x="11658" y="347"/>
                  </a:cubicBezTo>
                  <a:lnTo>
                    <a:pt x="116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-32174975" y="3192625"/>
              <a:ext cx="295375" cy="70125"/>
            </a:xfrm>
            <a:custGeom>
              <a:avLst/>
              <a:gdLst/>
              <a:ahLst/>
              <a:cxnLst/>
              <a:rect l="l" t="t" r="r" b="b"/>
              <a:pathLst>
                <a:path w="11815" h="2805" extrusionOk="0">
                  <a:moveTo>
                    <a:pt x="1733" y="0"/>
                  </a:moveTo>
                  <a:cubicBezTo>
                    <a:pt x="1544" y="0"/>
                    <a:pt x="1387" y="158"/>
                    <a:pt x="1387" y="378"/>
                  </a:cubicBezTo>
                  <a:lnTo>
                    <a:pt x="1387" y="725"/>
                  </a:lnTo>
                  <a:lnTo>
                    <a:pt x="1040" y="725"/>
                  </a:lnTo>
                  <a:cubicBezTo>
                    <a:pt x="473" y="725"/>
                    <a:pt x="0" y="1197"/>
                    <a:pt x="0" y="1733"/>
                  </a:cubicBezTo>
                  <a:lnTo>
                    <a:pt x="0" y="2804"/>
                  </a:lnTo>
                  <a:lnTo>
                    <a:pt x="11657" y="2804"/>
                  </a:lnTo>
                  <a:lnTo>
                    <a:pt x="11657" y="1733"/>
                  </a:lnTo>
                  <a:lnTo>
                    <a:pt x="11815" y="1733"/>
                  </a:lnTo>
                  <a:cubicBezTo>
                    <a:pt x="11815" y="1197"/>
                    <a:pt x="11374" y="725"/>
                    <a:pt x="10807" y="725"/>
                  </a:cubicBezTo>
                  <a:lnTo>
                    <a:pt x="10460" y="725"/>
                  </a:lnTo>
                  <a:lnTo>
                    <a:pt x="10460" y="378"/>
                  </a:lnTo>
                  <a:cubicBezTo>
                    <a:pt x="10460" y="158"/>
                    <a:pt x="10303" y="0"/>
                    <a:pt x="10082" y="0"/>
                  </a:cubicBezTo>
                  <a:cubicBezTo>
                    <a:pt x="9893" y="0"/>
                    <a:pt x="9735" y="158"/>
                    <a:pt x="9735" y="378"/>
                  </a:cubicBezTo>
                  <a:lnTo>
                    <a:pt x="9735" y="725"/>
                  </a:lnTo>
                  <a:lnTo>
                    <a:pt x="8349" y="725"/>
                  </a:lnTo>
                  <a:lnTo>
                    <a:pt x="8349" y="378"/>
                  </a:lnTo>
                  <a:cubicBezTo>
                    <a:pt x="8349" y="158"/>
                    <a:pt x="8192" y="0"/>
                    <a:pt x="8003" y="0"/>
                  </a:cubicBezTo>
                  <a:cubicBezTo>
                    <a:pt x="7814" y="0"/>
                    <a:pt x="7656" y="158"/>
                    <a:pt x="7656" y="378"/>
                  </a:cubicBezTo>
                  <a:lnTo>
                    <a:pt x="7656" y="725"/>
                  </a:lnTo>
                  <a:lnTo>
                    <a:pt x="6270" y="725"/>
                  </a:lnTo>
                  <a:lnTo>
                    <a:pt x="6270" y="378"/>
                  </a:lnTo>
                  <a:cubicBezTo>
                    <a:pt x="6270" y="158"/>
                    <a:pt x="6112" y="0"/>
                    <a:pt x="5923" y="0"/>
                  </a:cubicBezTo>
                  <a:cubicBezTo>
                    <a:pt x="5734" y="0"/>
                    <a:pt x="5577" y="158"/>
                    <a:pt x="5577" y="378"/>
                  </a:cubicBezTo>
                  <a:lnTo>
                    <a:pt x="5577" y="725"/>
                  </a:lnTo>
                  <a:lnTo>
                    <a:pt x="4191" y="725"/>
                  </a:lnTo>
                  <a:lnTo>
                    <a:pt x="4191" y="378"/>
                  </a:lnTo>
                  <a:cubicBezTo>
                    <a:pt x="4191" y="158"/>
                    <a:pt x="4033" y="0"/>
                    <a:pt x="3844" y="0"/>
                  </a:cubicBezTo>
                  <a:cubicBezTo>
                    <a:pt x="3623" y="0"/>
                    <a:pt x="3466" y="158"/>
                    <a:pt x="3466" y="378"/>
                  </a:cubicBezTo>
                  <a:lnTo>
                    <a:pt x="3466" y="725"/>
                  </a:lnTo>
                  <a:lnTo>
                    <a:pt x="2111" y="725"/>
                  </a:lnTo>
                  <a:lnTo>
                    <a:pt x="2111" y="378"/>
                  </a:lnTo>
                  <a:cubicBezTo>
                    <a:pt x="2111" y="158"/>
                    <a:pt x="1954" y="0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03" name="Google Shape;503;p33" descr="An Icon of a persons head with a headset and 3 stars underneath it."/>
          <p:cNvGrpSpPr/>
          <p:nvPr/>
        </p:nvGrpSpPr>
        <p:grpSpPr>
          <a:xfrm>
            <a:off x="7159520" y="1776681"/>
            <a:ext cx="352675" cy="355375"/>
            <a:chOff x="-31809525" y="3192625"/>
            <a:chExt cx="290650" cy="292875"/>
          </a:xfrm>
          <a:solidFill>
            <a:schemeClr val="bg1"/>
          </a:solidFill>
        </p:grpSpPr>
        <p:sp>
          <p:nvSpPr>
            <p:cNvPr id="504" name="Google Shape;504;p33"/>
            <p:cNvSpPr/>
            <p:nvPr/>
          </p:nvSpPr>
          <p:spPr>
            <a:xfrm>
              <a:off x="-31767775" y="3192625"/>
              <a:ext cx="204800" cy="153600"/>
            </a:xfrm>
            <a:custGeom>
              <a:avLst/>
              <a:gdLst/>
              <a:ahLst/>
              <a:cxnLst/>
              <a:rect l="l" t="t" r="r" b="b"/>
              <a:pathLst>
                <a:path w="8192" h="6144" extrusionOk="0">
                  <a:moveTo>
                    <a:pt x="4096" y="0"/>
                  </a:moveTo>
                  <a:cubicBezTo>
                    <a:pt x="2206" y="0"/>
                    <a:pt x="662" y="1544"/>
                    <a:pt x="662" y="3434"/>
                  </a:cubicBezTo>
                  <a:lnTo>
                    <a:pt x="662" y="3497"/>
                  </a:lnTo>
                  <a:cubicBezTo>
                    <a:pt x="252" y="3655"/>
                    <a:pt x="0" y="4033"/>
                    <a:pt x="0" y="4442"/>
                  </a:cubicBezTo>
                  <a:lnTo>
                    <a:pt x="0" y="5136"/>
                  </a:lnTo>
                  <a:cubicBezTo>
                    <a:pt x="0" y="5671"/>
                    <a:pt x="473" y="6144"/>
                    <a:pt x="1009" y="6144"/>
                  </a:cubicBezTo>
                  <a:cubicBezTo>
                    <a:pt x="1135" y="6144"/>
                    <a:pt x="1261" y="6112"/>
                    <a:pt x="1387" y="6081"/>
                  </a:cubicBezTo>
                  <a:lnTo>
                    <a:pt x="1387" y="3403"/>
                  </a:lnTo>
                  <a:cubicBezTo>
                    <a:pt x="1387" y="1891"/>
                    <a:pt x="2584" y="630"/>
                    <a:pt x="4096" y="630"/>
                  </a:cubicBezTo>
                  <a:cubicBezTo>
                    <a:pt x="5577" y="630"/>
                    <a:pt x="6806" y="1891"/>
                    <a:pt x="6806" y="3403"/>
                  </a:cubicBezTo>
                  <a:lnTo>
                    <a:pt x="6806" y="6081"/>
                  </a:lnTo>
                  <a:cubicBezTo>
                    <a:pt x="6932" y="6112"/>
                    <a:pt x="7058" y="6144"/>
                    <a:pt x="7152" y="6144"/>
                  </a:cubicBezTo>
                  <a:cubicBezTo>
                    <a:pt x="7719" y="6144"/>
                    <a:pt x="8192" y="5671"/>
                    <a:pt x="8192" y="5136"/>
                  </a:cubicBezTo>
                  <a:lnTo>
                    <a:pt x="8192" y="4442"/>
                  </a:lnTo>
                  <a:cubicBezTo>
                    <a:pt x="8192" y="4033"/>
                    <a:pt x="7908" y="3623"/>
                    <a:pt x="7530" y="3497"/>
                  </a:cubicBezTo>
                  <a:lnTo>
                    <a:pt x="7530" y="3434"/>
                  </a:lnTo>
                  <a:cubicBezTo>
                    <a:pt x="7467" y="1576"/>
                    <a:pt x="5986" y="0"/>
                    <a:pt x="40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-31715000" y="3244600"/>
              <a:ext cx="101625" cy="52450"/>
            </a:xfrm>
            <a:custGeom>
              <a:avLst/>
              <a:gdLst/>
              <a:ahLst/>
              <a:cxnLst/>
              <a:rect l="l" t="t" r="r" b="b"/>
              <a:pathLst>
                <a:path w="4065" h="2098" extrusionOk="0">
                  <a:moveTo>
                    <a:pt x="1702" y="1"/>
                  </a:moveTo>
                  <a:cubicBezTo>
                    <a:pt x="756" y="1"/>
                    <a:pt x="0" y="757"/>
                    <a:pt x="0" y="1702"/>
                  </a:cubicBezTo>
                  <a:lnTo>
                    <a:pt x="0" y="2080"/>
                  </a:lnTo>
                  <a:lnTo>
                    <a:pt x="1229" y="2080"/>
                  </a:lnTo>
                  <a:cubicBezTo>
                    <a:pt x="1418" y="2080"/>
                    <a:pt x="1765" y="2080"/>
                    <a:pt x="1891" y="1985"/>
                  </a:cubicBezTo>
                  <a:cubicBezTo>
                    <a:pt x="1922" y="1954"/>
                    <a:pt x="1985" y="1828"/>
                    <a:pt x="1985" y="1765"/>
                  </a:cubicBezTo>
                  <a:cubicBezTo>
                    <a:pt x="1985" y="1544"/>
                    <a:pt x="2143" y="1387"/>
                    <a:pt x="2332" y="1387"/>
                  </a:cubicBezTo>
                  <a:cubicBezTo>
                    <a:pt x="2521" y="1387"/>
                    <a:pt x="2678" y="1544"/>
                    <a:pt x="2678" y="1765"/>
                  </a:cubicBezTo>
                  <a:cubicBezTo>
                    <a:pt x="2678" y="1828"/>
                    <a:pt x="2678" y="1954"/>
                    <a:pt x="2773" y="1985"/>
                  </a:cubicBezTo>
                  <a:cubicBezTo>
                    <a:pt x="2836" y="2069"/>
                    <a:pt x="3025" y="2097"/>
                    <a:pt x="3237" y="2097"/>
                  </a:cubicBezTo>
                  <a:cubicBezTo>
                    <a:pt x="3343" y="2097"/>
                    <a:pt x="3455" y="2090"/>
                    <a:pt x="3560" y="2080"/>
                  </a:cubicBezTo>
                  <a:lnTo>
                    <a:pt x="4064" y="2080"/>
                  </a:lnTo>
                  <a:lnTo>
                    <a:pt x="4064" y="1702"/>
                  </a:lnTo>
                  <a:cubicBezTo>
                    <a:pt x="4064" y="757"/>
                    <a:pt x="3308" y="1"/>
                    <a:pt x="23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-31716575" y="3308400"/>
              <a:ext cx="102400" cy="73275"/>
            </a:xfrm>
            <a:custGeom>
              <a:avLst/>
              <a:gdLst/>
              <a:ahLst/>
              <a:cxnLst/>
              <a:rect l="l" t="t" r="r" b="b"/>
              <a:pathLst>
                <a:path w="4096" h="2931" extrusionOk="0">
                  <a:moveTo>
                    <a:pt x="2395" y="1"/>
                  </a:moveTo>
                  <a:cubicBezTo>
                    <a:pt x="2080" y="221"/>
                    <a:pt x="1639" y="221"/>
                    <a:pt x="1197" y="221"/>
                  </a:cubicBezTo>
                  <a:lnTo>
                    <a:pt x="0" y="221"/>
                  </a:lnTo>
                  <a:lnTo>
                    <a:pt x="0" y="883"/>
                  </a:lnTo>
                  <a:cubicBezTo>
                    <a:pt x="0" y="2048"/>
                    <a:pt x="914" y="2930"/>
                    <a:pt x="2048" y="2930"/>
                  </a:cubicBezTo>
                  <a:cubicBezTo>
                    <a:pt x="3182" y="2930"/>
                    <a:pt x="4096" y="2048"/>
                    <a:pt x="4096" y="883"/>
                  </a:cubicBezTo>
                  <a:lnTo>
                    <a:pt x="4096" y="221"/>
                  </a:lnTo>
                  <a:lnTo>
                    <a:pt x="3403" y="221"/>
                  </a:lnTo>
                  <a:cubicBezTo>
                    <a:pt x="3025" y="221"/>
                    <a:pt x="2678" y="190"/>
                    <a:pt x="23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-31809525" y="3386375"/>
              <a:ext cx="290650" cy="99125"/>
            </a:xfrm>
            <a:custGeom>
              <a:avLst/>
              <a:gdLst/>
              <a:ahLst/>
              <a:cxnLst/>
              <a:rect l="l" t="t" r="r" b="b"/>
              <a:pathLst>
                <a:path w="11626" h="3965" extrusionOk="0">
                  <a:moveTo>
                    <a:pt x="2092" y="0"/>
                  </a:moveTo>
                  <a:cubicBezTo>
                    <a:pt x="1962" y="0"/>
                    <a:pt x="1828" y="63"/>
                    <a:pt x="1765" y="190"/>
                  </a:cubicBezTo>
                  <a:lnTo>
                    <a:pt x="1355" y="1072"/>
                  </a:lnTo>
                  <a:lnTo>
                    <a:pt x="316" y="1229"/>
                  </a:lnTo>
                  <a:cubicBezTo>
                    <a:pt x="190" y="1229"/>
                    <a:pt x="95" y="1355"/>
                    <a:pt x="64" y="1481"/>
                  </a:cubicBezTo>
                  <a:cubicBezTo>
                    <a:pt x="1" y="1607"/>
                    <a:pt x="64" y="1765"/>
                    <a:pt x="127" y="1828"/>
                  </a:cubicBezTo>
                  <a:lnTo>
                    <a:pt x="883" y="2552"/>
                  </a:lnTo>
                  <a:lnTo>
                    <a:pt x="725" y="3561"/>
                  </a:lnTo>
                  <a:cubicBezTo>
                    <a:pt x="694" y="3687"/>
                    <a:pt x="757" y="3844"/>
                    <a:pt x="851" y="3876"/>
                  </a:cubicBezTo>
                  <a:cubicBezTo>
                    <a:pt x="903" y="3928"/>
                    <a:pt x="965" y="3951"/>
                    <a:pt x="1031" y="3951"/>
                  </a:cubicBezTo>
                  <a:cubicBezTo>
                    <a:pt x="1085" y="3951"/>
                    <a:pt x="1141" y="3935"/>
                    <a:pt x="1198" y="3907"/>
                  </a:cubicBezTo>
                  <a:lnTo>
                    <a:pt x="2112" y="3435"/>
                  </a:lnTo>
                  <a:lnTo>
                    <a:pt x="2994" y="3907"/>
                  </a:lnTo>
                  <a:cubicBezTo>
                    <a:pt x="3046" y="3947"/>
                    <a:pt x="3099" y="3964"/>
                    <a:pt x="3152" y="3964"/>
                  </a:cubicBezTo>
                  <a:cubicBezTo>
                    <a:pt x="3225" y="3964"/>
                    <a:pt x="3298" y="3930"/>
                    <a:pt x="3372" y="3876"/>
                  </a:cubicBezTo>
                  <a:cubicBezTo>
                    <a:pt x="3466" y="3813"/>
                    <a:pt x="3529" y="3687"/>
                    <a:pt x="3466" y="3561"/>
                  </a:cubicBezTo>
                  <a:lnTo>
                    <a:pt x="3309" y="2552"/>
                  </a:lnTo>
                  <a:lnTo>
                    <a:pt x="4002" y="1891"/>
                  </a:lnTo>
                  <a:lnTo>
                    <a:pt x="4663" y="2552"/>
                  </a:lnTo>
                  <a:lnTo>
                    <a:pt x="4506" y="3561"/>
                  </a:lnTo>
                  <a:cubicBezTo>
                    <a:pt x="4474" y="3687"/>
                    <a:pt x="4537" y="3844"/>
                    <a:pt x="4632" y="3876"/>
                  </a:cubicBezTo>
                  <a:cubicBezTo>
                    <a:pt x="4684" y="3928"/>
                    <a:pt x="4746" y="3951"/>
                    <a:pt x="4811" y="3951"/>
                  </a:cubicBezTo>
                  <a:cubicBezTo>
                    <a:pt x="4865" y="3951"/>
                    <a:pt x="4922" y="3935"/>
                    <a:pt x="4978" y="3907"/>
                  </a:cubicBezTo>
                  <a:lnTo>
                    <a:pt x="5892" y="3435"/>
                  </a:lnTo>
                  <a:lnTo>
                    <a:pt x="6774" y="3907"/>
                  </a:lnTo>
                  <a:cubicBezTo>
                    <a:pt x="6827" y="3947"/>
                    <a:pt x="6880" y="3964"/>
                    <a:pt x="6933" y="3964"/>
                  </a:cubicBezTo>
                  <a:cubicBezTo>
                    <a:pt x="7006" y="3964"/>
                    <a:pt x="7079" y="3930"/>
                    <a:pt x="7152" y="3876"/>
                  </a:cubicBezTo>
                  <a:cubicBezTo>
                    <a:pt x="7247" y="3813"/>
                    <a:pt x="7310" y="3687"/>
                    <a:pt x="7247" y="3561"/>
                  </a:cubicBezTo>
                  <a:lnTo>
                    <a:pt x="7089" y="2552"/>
                  </a:lnTo>
                  <a:lnTo>
                    <a:pt x="7782" y="1891"/>
                  </a:lnTo>
                  <a:lnTo>
                    <a:pt x="8444" y="2552"/>
                  </a:lnTo>
                  <a:lnTo>
                    <a:pt x="8286" y="3561"/>
                  </a:lnTo>
                  <a:cubicBezTo>
                    <a:pt x="8255" y="3687"/>
                    <a:pt x="8318" y="3844"/>
                    <a:pt x="8413" y="3876"/>
                  </a:cubicBezTo>
                  <a:cubicBezTo>
                    <a:pt x="8465" y="3928"/>
                    <a:pt x="8526" y="3951"/>
                    <a:pt x="8592" y="3951"/>
                  </a:cubicBezTo>
                  <a:cubicBezTo>
                    <a:pt x="8646" y="3951"/>
                    <a:pt x="8702" y="3935"/>
                    <a:pt x="8759" y="3907"/>
                  </a:cubicBezTo>
                  <a:lnTo>
                    <a:pt x="9673" y="3435"/>
                  </a:lnTo>
                  <a:lnTo>
                    <a:pt x="10555" y="3907"/>
                  </a:lnTo>
                  <a:cubicBezTo>
                    <a:pt x="10608" y="3947"/>
                    <a:pt x="10660" y="3964"/>
                    <a:pt x="10713" y="3964"/>
                  </a:cubicBezTo>
                  <a:cubicBezTo>
                    <a:pt x="10786" y="3964"/>
                    <a:pt x="10860" y="3930"/>
                    <a:pt x="10933" y="3876"/>
                  </a:cubicBezTo>
                  <a:cubicBezTo>
                    <a:pt x="11027" y="3813"/>
                    <a:pt x="11090" y="3687"/>
                    <a:pt x="11027" y="3561"/>
                  </a:cubicBezTo>
                  <a:lnTo>
                    <a:pt x="10870" y="2552"/>
                  </a:lnTo>
                  <a:lnTo>
                    <a:pt x="11626" y="1828"/>
                  </a:lnTo>
                  <a:cubicBezTo>
                    <a:pt x="11532" y="1702"/>
                    <a:pt x="11595" y="1607"/>
                    <a:pt x="11532" y="1481"/>
                  </a:cubicBezTo>
                  <a:cubicBezTo>
                    <a:pt x="11500" y="1355"/>
                    <a:pt x="11374" y="1292"/>
                    <a:pt x="11279" y="1229"/>
                  </a:cubicBezTo>
                  <a:lnTo>
                    <a:pt x="10240" y="1072"/>
                  </a:lnTo>
                  <a:lnTo>
                    <a:pt x="9799" y="190"/>
                  </a:lnTo>
                  <a:cubicBezTo>
                    <a:pt x="9751" y="63"/>
                    <a:pt x="9625" y="0"/>
                    <a:pt x="9495" y="0"/>
                  </a:cubicBezTo>
                  <a:cubicBezTo>
                    <a:pt x="9366" y="0"/>
                    <a:pt x="9232" y="63"/>
                    <a:pt x="9169" y="190"/>
                  </a:cubicBezTo>
                  <a:lnTo>
                    <a:pt x="8759" y="1072"/>
                  </a:lnTo>
                  <a:lnTo>
                    <a:pt x="7782" y="1229"/>
                  </a:lnTo>
                  <a:cubicBezTo>
                    <a:pt x="7719" y="1229"/>
                    <a:pt x="7688" y="1292"/>
                    <a:pt x="7656" y="1292"/>
                  </a:cubicBezTo>
                  <a:cubicBezTo>
                    <a:pt x="7593" y="1229"/>
                    <a:pt x="7562" y="1229"/>
                    <a:pt x="7530" y="1229"/>
                  </a:cubicBezTo>
                  <a:lnTo>
                    <a:pt x="6554" y="1072"/>
                  </a:lnTo>
                  <a:lnTo>
                    <a:pt x="6113" y="190"/>
                  </a:lnTo>
                  <a:cubicBezTo>
                    <a:pt x="6050" y="63"/>
                    <a:pt x="5924" y="0"/>
                    <a:pt x="5798" y="0"/>
                  </a:cubicBezTo>
                  <a:cubicBezTo>
                    <a:pt x="5672" y="0"/>
                    <a:pt x="5546" y="63"/>
                    <a:pt x="5483" y="190"/>
                  </a:cubicBezTo>
                  <a:lnTo>
                    <a:pt x="5041" y="1072"/>
                  </a:lnTo>
                  <a:lnTo>
                    <a:pt x="4065" y="1229"/>
                  </a:lnTo>
                  <a:cubicBezTo>
                    <a:pt x="4033" y="1229"/>
                    <a:pt x="4002" y="1292"/>
                    <a:pt x="3939" y="1292"/>
                  </a:cubicBezTo>
                  <a:cubicBezTo>
                    <a:pt x="3907" y="1229"/>
                    <a:pt x="3876" y="1229"/>
                    <a:pt x="3813" y="1229"/>
                  </a:cubicBezTo>
                  <a:lnTo>
                    <a:pt x="2836" y="1072"/>
                  </a:lnTo>
                  <a:lnTo>
                    <a:pt x="2395" y="190"/>
                  </a:lnTo>
                  <a:cubicBezTo>
                    <a:pt x="2348" y="63"/>
                    <a:pt x="2222" y="0"/>
                    <a:pt x="20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Four areas of </a:t>
            </a:r>
            <a:r>
              <a:rPr lang="en-IN" dirty="0" err="1"/>
              <a:t>G</a:t>
            </a:r>
            <a:r>
              <a:rPr lang="en-IN" dirty="0" err="1" smtClean="0"/>
              <a:t>itHub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479550"/>
            <a:ext cx="4838700" cy="301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87722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3">
      <a:majorFont>
        <a:latin typeface="Arvo"/>
        <a:ea typeface=""/>
        <a:cs typeface=""/>
      </a:majorFont>
      <a:minorFont>
        <a:latin typeface="Calibri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98f028-21f3-413b-94ba-ffcf7fb9ccdd">
      <Terms xmlns="http://schemas.microsoft.com/office/infopath/2007/PartnerControls"/>
    </lcf76f155ced4ddcb4097134ff3c332f>
    <TaxCatchAll xmlns="15082ca8-ebc9-4323-af1f-9f6f53d671e5" xsi:nil="true"/>
    <Lesson_x002d_1 xmlns="3e98f028-21f3-413b-94ba-ffcf7fb9ccd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63E3C6CF893A43A6BD896987216A96" ma:contentTypeVersion="13" ma:contentTypeDescription="Create a new document." ma:contentTypeScope="" ma:versionID="82da1ca617a99b3b2919a4ba3a180193">
  <xsd:schema xmlns:xsd="http://www.w3.org/2001/XMLSchema" xmlns:xs="http://www.w3.org/2001/XMLSchema" xmlns:p="http://schemas.microsoft.com/office/2006/metadata/properties" xmlns:ns2="3e98f028-21f3-413b-94ba-ffcf7fb9ccdd" xmlns:ns3="15082ca8-ebc9-4323-af1f-9f6f53d671e5" targetNamespace="http://schemas.microsoft.com/office/2006/metadata/properties" ma:root="true" ma:fieldsID="79cff339e5b0ac8035924f6ef19947e8" ns2:_="" ns3:_="">
    <xsd:import namespace="3e98f028-21f3-413b-94ba-ffcf7fb9ccdd"/>
    <xsd:import namespace="15082ca8-ebc9-4323-af1f-9f6f53d671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Lesson_x002d_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98f028-21f3-413b-94ba-ffcf7fb9cc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8e0ae66-006d-4fa2-8b27-618db9d1ef6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esson_x002d_1" ma:index="20" nillable="true" ma:displayName="Lesson-1" ma:format="Dropdown" ma:internalName="Lesson_x002d_1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082ca8-ebc9-4323-af1f-9f6f53d671e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5b64f2e-a7ed-4d6d-8da5-098ae40f66b8}" ma:internalName="TaxCatchAll" ma:showField="CatchAllData" ma:web="15082ca8-ebc9-4323-af1f-9f6f53d671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99629F-DFA1-48B2-9ED9-049677B347AB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terms/"/>
    <ds:schemaRef ds:uri="3e98f028-21f3-413b-94ba-ffcf7fb9ccdd"/>
    <ds:schemaRef ds:uri="http://www.w3.org/XML/1998/namespace"/>
    <ds:schemaRef ds:uri="15082ca8-ebc9-4323-af1f-9f6f53d671e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15CFF7E-6692-482B-847A-591A919CDC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B185D6-F933-4828-B8CC-20B4DE127D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98f028-21f3-413b-94ba-ffcf7fb9ccdd"/>
    <ds:schemaRef ds:uri="15082ca8-ebc9-4323-af1f-9f6f53d671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5025</TotalTime>
  <Words>229</Words>
  <Application>Microsoft Office PowerPoint</Application>
  <PresentationFormat>On-screen Show (16:9)</PresentationFormat>
  <Paragraphs>33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Retrospect</vt:lpstr>
      <vt:lpstr>          GitHub</vt:lpstr>
      <vt:lpstr> Objectives</vt:lpstr>
      <vt:lpstr>Basic concepts</vt:lpstr>
      <vt:lpstr>Basic concepts</vt:lpstr>
      <vt:lpstr>           Four areas of GitHub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Joshua Fagan</dc:creator>
  <cp:lastModifiedBy>ABC</cp:lastModifiedBy>
  <cp:revision>49</cp:revision>
  <dcterms:modified xsi:type="dcterms:W3CDTF">2024-02-12T15:05:25Z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0x0101008163E3C6CF893A43A6BD896987216A96</vt:lpwstr>
  </property>
</Properties>
</file>