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6F796B-D5C1-4D5F-91BB-99015E5FACF3}" v="323" dt="2024-11-24T20:50:27.7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dirty="0"/>
              <a:pPr algn="r"/>
              <a:t>11/24/2024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537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11/24/2024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332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dirty="0"/>
              <a:pPr algn="r"/>
              <a:t>11/24/2024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240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11/24/2024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665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11/24/2024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009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11/24/2024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47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11/24/2024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2325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11/24/2024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263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11/24/2024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900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11/24/2024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519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11/24/2024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1161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dirty="0"/>
              <a:pPr algn="r"/>
              <a:t>11/24/2024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02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>
                <a:ea typeface="맑은 고딕"/>
              </a:rPr>
              <a:t>SFML 개인 프로젝트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맑은 고딕"/>
              </a:rPr>
              <a:t>신규현</a:t>
            </a:r>
            <a:endParaRPr lang="ko-KR" altLang="en-US" dirty="0" err="1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C7310C-CCB8-1B13-FF3E-B213EFF22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개발 게임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8A1299-F526-B85D-F218-A8C105510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게임 : </a:t>
            </a:r>
            <a:r>
              <a:rPr lang="ko-KR" altLang="en-US" dirty="0" err="1">
                <a:ea typeface="맑은 고딕"/>
              </a:rPr>
              <a:t>Stacklands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장르 : </a:t>
            </a:r>
            <a:r>
              <a:rPr lang="ko-KR" altLang="en-US" dirty="0" err="1">
                <a:ea typeface="+mn-lt"/>
                <a:cs typeface="+mn-lt"/>
              </a:rPr>
              <a:t>솔리테어</a:t>
            </a:r>
            <a:r>
              <a:rPr lang="ko-KR" altLang="en-US" dirty="0">
                <a:ea typeface="+mn-lt"/>
                <a:cs typeface="+mn-lt"/>
              </a:rPr>
              <a:t> 건설 시뮬레이션</a:t>
            </a:r>
          </a:p>
          <a:p>
            <a:endParaRPr lang="ko-KR" altLang="en-US" dirty="0">
              <a:ea typeface="+mn-lt"/>
              <a:cs typeface="+mn-lt"/>
            </a:endParaRPr>
          </a:p>
          <a:p>
            <a:endParaRPr lang="ko-KR" alt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74567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24380-D89C-8C7E-AD5F-A4B104C73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개발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B1985F-135C-A0EE-0BE9-4886FD128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ko-KR" altLang="en-US" dirty="0">
                <a:ea typeface="맑은 고딕"/>
              </a:rPr>
              <a:t>14일 : 화면 움직임, 줌 아웃 구현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>
                <a:ea typeface="맑은 고딕"/>
              </a:rPr>
              <a:t>15일 : 카드 움직임 및 상점 구현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16일 ~ 19일 : 카드 이미지 구현 및 조합법 구현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20일 ~ 23일 : 카드 충돌처리 및 카드 </a:t>
            </a:r>
            <a:r>
              <a:rPr lang="ko-KR" altLang="en-US" dirty="0" err="1">
                <a:ea typeface="맑은 고딕"/>
              </a:rPr>
              <a:t>순서정렬</a:t>
            </a:r>
            <a:r>
              <a:rPr lang="ko-KR" altLang="en-US" dirty="0">
                <a:ea typeface="맑은 고딕"/>
              </a:rPr>
              <a:t> 구현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24일 ~ 25일 : </a:t>
            </a:r>
            <a:r>
              <a:rPr lang="ko-KR" altLang="en-US" dirty="0" err="1">
                <a:ea typeface="맑은 고딕"/>
              </a:rPr>
              <a:t>조합법,게임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타이틀,턴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진행,게임종료</a:t>
            </a:r>
            <a:r>
              <a:rPr lang="ko-KR" altLang="en-US" dirty="0">
                <a:ea typeface="맑은 고딕"/>
              </a:rPr>
              <a:t> 구현 </a:t>
            </a:r>
          </a:p>
        </p:txBody>
      </p:sp>
    </p:spTree>
    <p:extLst>
      <p:ext uri="{BB962C8B-B14F-4D97-AF65-F5344CB8AC3E}">
        <p14:creationId xmlns:p14="http://schemas.microsoft.com/office/powerpoint/2010/main" val="4261907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6315DC-197F-9F1E-CA14-364E133933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게임 시현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BD0490-1872-6A58-B8DC-B123EDEA05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020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42917-9456-4057-C3E3-513247EA9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잘한 점 및 못한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E11EE7-C9FC-5BC3-DA28-686E97166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ko-KR" altLang="en-US">
                <a:ea typeface="맑은 고딕"/>
              </a:rPr>
              <a:t>잘한 점 </a:t>
            </a:r>
            <a:endParaRPr lang="ko-KR" altLang="en-US">
              <a:ea typeface="맑은 고딕" panose="020B0503020000020004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카드 조합 구현과 카드 판매 구현</a:t>
            </a:r>
            <a:endParaRPr lang="ko-KR" altLang="en-US" dirty="0">
              <a:ea typeface="맑은 고딕" panose="020B0503020000020004" pitchFamily="34" charset="-127"/>
            </a:endParaRPr>
          </a:p>
          <a:p>
            <a:pPr>
              <a:buFont typeface="Arial"/>
              <a:buChar char="•"/>
            </a:pPr>
            <a:endParaRPr lang="ko-KR" altLang="en-US" dirty="0">
              <a:ea typeface="맑은 고딕"/>
            </a:endParaRPr>
          </a:p>
          <a:p>
            <a:pPr>
              <a:buFont typeface="Arial"/>
              <a:buChar char="•"/>
            </a:pPr>
            <a:r>
              <a:rPr lang="ko-KR" altLang="en-US" dirty="0">
                <a:ea typeface="맑은 고딕"/>
              </a:rPr>
              <a:t>못한 점 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1. 카드 충돌 처리를 좀 더 디테일 하게 하고 싶었으나 시간 상  세세한 카드 충돌 처리를 구현하지 못함</a:t>
            </a:r>
            <a:endParaRPr lang="ko-KR" dirty="0"/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2. 카드 조합 구현이나 카드 움직임을 구현 할 때 카드들이 겹쳐</a:t>
            </a:r>
            <a:r>
              <a:rPr lang="ko-KR" altLang="en-US">
                <a:ea typeface="맑은 고딕"/>
              </a:rPr>
              <a:t>져 있는 모음을 구현하는 부분이 아쉬움</a:t>
            </a:r>
            <a:endParaRPr lang="ko-KR" altLang="en-US" dirty="0">
              <a:ea typeface="맑은 고딕"/>
            </a:endParaRP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 </a:t>
            </a: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69337245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VTI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JuxtaposeVTI">
      <a:majorFont>
        <a:latin typeface="Franklin Gothic Demi Cond" panose="020B0706030402020204"/>
        <a:ea typeface=""/>
        <a:cs typeface=""/>
      </a:majorFont>
      <a:minorFont>
        <a:latin typeface="Franklin Gothic Medium" panose="020B0603020102020204"/>
        <a:ea typeface=""/>
        <a:cs typeface=""/>
      </a:minorFont>
    </a:fontScheme>
    <a:fmtScheme name="Juxtapos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B0236716-CA63-41C1-B6AD-997AE15F064B}" vid="{0E0AE8FC-D493-434E-BDCC-ED5FFB2DAEE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JuxtaposeVTI</vt:lpstr>
      <vt:lpstr>SFML 개인 프로젝트</vt:lpstr>
      <vt:lpstr>개발 게임</vt:lpstr>
      <vt:lpstr>개발 일정</vt:lpstr>
      <vt:lpstr>게임 시현</vt:lpstr>
      <vt:lpstr>잘한 점 및 못한 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107</cp:revision>
  <dcterms:created xsi:type="dcterms:W3CDTF">2024-11-24T20:30:46Z</dcterms:created>
  <dcterms:modified xsi:type="dcterms:W3CDTF">2024-11-24T20:51:27Z</dcterms:modified>
</cp:coreProperties>
</file>